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9" r:id="rId4"/>
    <p:sldId id="261" r:id="rId5"/>
    <p:sldId id="268" r:id="rId6"/>
    <p:sldId id="263" r:id="rId7"/>
    <p:sldId id="267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FF66"/>
    <a:srgbClr val="FFCCFF"/>
    <a:srgbClr val="FFFF99"/>
    <a:srgbClr val="CCFFFF"/>
    <a:srgbClr val="FFCC99"/>
    <a:srgbClr val="00FF00"/>
    <a:srgbClr val="FF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81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10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2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4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8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92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5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5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40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70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54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14F6-68FC-4EE0-A09D-EE2FCC630F62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79C7-C98D-453A-A3B0-C5523BF39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5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Revision Phrases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2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750" y="-76759"/>
            <a:ext cx="8229600" cy="76760"/>
          </a:xfrm>
        </p:spPr>
        <p:txBody>
          <a:bodyPr>
            <a:normAutofit fontScale="90000"/>
          </a:bodyPr>
          <a:lstStyle/>
          <a:p>
            <a:endParaRPr lang="en-GB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39750" y="822502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It is       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323850" y="4888471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He is / she is   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39750" y="1556262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It was      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539750" y="317980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am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23850" y="18613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There is / are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57300" y="391495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have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539750" y="241981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It will be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57300" y="3014687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23850" y="608012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357300" y="5666346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He has / she has   </a:t>
            </a:r>
            <a:endParaRPr lang="en-GB" sz="4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841150"/>
      </p:ext>
    </p:extLst>
  </p:cSld>
  <p:clrMapOvr>
    <a:masterClrMapping/>
  </p:clrMapOvr>
  <p:transition advTm="113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en-GB" b="1" dirty="0"/>
              <a:t> </a:t>
            </a:r>
            <a:r>
              <a:rPr lang="en-GB" b="1" dirty="0" smtClean="0"/>
              <a:t> 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8313" y="7651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listen to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8313" y="155733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watch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39750" y="22764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do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8313" y="299720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play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95288" y="364490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eat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23850" y="4221163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visit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468313" y="4868863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 I travel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95288" y="537368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23850" y="608012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4549858"/>
      </p:ext>
    </p:extLst>
  </p:cSld>
  <p:clrMapOvr>
    <a:masterClrMapping/>
  </p:clrMapOvr>
  <p:transition advTm="113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en-GB" b="1" dirty="0"/>
              <a:t> </a:t>
            </a:r>
            <a:r>
              <a:rPr lang="en-GB" b="1" dirty="0" smtClean="0"/>
              <a:t>          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8313" y="7651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listened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9750" y="149860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travelled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39750" y="246965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watched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95288" y="31491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ate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95288" y="3945564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played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95288" y="4723439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visited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468313" y="4868863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95288" y="537368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23850" y="608012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4592121"/>
      </p:ext>
    </p:extLst>
  </p:cSld>
  <p:clrMapOvr>
    <a:masterClrMapping/>
  </p:clrMapOvr>
  <p:transition advTm="113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           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8313" y="7651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am going </a:t>
            </a:r>
            <a:r>
              <a:rPr lang="en-GB" sz="4400" smtClean="0">
                <a:solidFill>
                  <a:prstClr val="black"/>
                </a:solidFill>
              </a:rPr>
              <a:t>to listen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8313" y="155733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am going </a:t>
            </a:r>
            <a:r>
              <a:rPr lang="en-GB" sz="4400" smtClean="0">
                <a:solidFill>
                  <a:prstClr val="black"/>
                </a:solidFill>
              </a:rPr>
              <a:t>to travel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39750" y="22764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am going to watch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8313" y="299720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am going to eat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95288" y="37750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am going to play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23850" y="44227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 am going to visit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468313" y="4868863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95288" y="537368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23850" y="608012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6334455"/>
      </p:ext>
    </p:extLst>
  </p:cSld>
  <p:clrMapOvr>
    <a:masterClrMapping/>
  </p:clrMapOvr>
  <p:transition advTm="113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         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8313" y="323000"/>
            <a:ext cx="8229600" cy="6437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prstClr val="black"/>
                </a:solidFill>
              </a:rPr>
              <a:t>in the morning/afternoon/evening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8313" y="155733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normally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39750" y="22764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yesterday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8313" y="299720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prstClr val="black"/>
                </a:solidFill>
              </a:rPr>
              <a:t>o</a:t>
            </a:r>
            <a:r>
              <a:rPr lang="en-GB" sz="4400" dirty="0" smtClean="0">
                <a:solidFill>
                  <a:prstClr val="black"/>
                </a:solidFill>
              </a:rPr>
              <a:t>n Monday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95288" y="364490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17033" y="379772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at the weekend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468313" y="456249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tomorrow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95288" y="537368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not/never/no longer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23850" y="608012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966788"/>
            <a:ext cx="5927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i</a:t>
            </a:r>
            <a:r>
              <a:rPr lang="en-GB" sz="4400" dirty="0" smtClean="0"/>
              <a:t>n </a:t>
            </a:r>
            <a:r>
              <a:rPr lang="en-GB" sz="4400" dirty="0" smtClean="0"/>
              <a:t>+ month</a:t>
            </a:r>
            <a:endParaRPr lang="en-GB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2371313"/>
      </p:ext>
    </p:extLst>
  </p:cSld>
  <p:clrMapOvr>
    <a:masterClrMapping/>
  </p:clrMapOvr>
  <p:transition advTm="113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8313" y="18864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prstClr val="black"/>
                </a:solidFill>
              </a:rPr>
              <a:t>Whatever people say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398463" y="812801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prstClr val="black"/>
                </a:solidFill>
              </a:rPr>
              <a:t> It is true that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90373" y="1590676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prstClr val="black"/>
                </a:solidFill>
              </a:rPr>
              <a:t> It is clear that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95844" y="2251652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prstClr val="black"/>
                </a:solidFill>
              </a:rPr>
              <a:t>I admit that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95288" y="2909743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prstClr val="black"/>
                </a:solidFill>
              </a:rPr>
              <a:t>I would say that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50805" y="3655436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prstClr val="black"/>
                </a:solidFill>
              </a:rPr>
              <a:t>Without a doubt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179512" y="4293096"/>
            <a:ext cx="8964488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3200" dirty="0" smtClean="0">
                <a:solidFill>
                  <a:prstClr val="black"/>
                </a:solidFill>
              </a:rPr>
              <a:t>After having thought about it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95288" y="498475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prstClr val="black"/>
                </a:solidFill>
              </a:rPr>
              <a:t> People must know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23850" y="608012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6508563"/>
      </p:ext>
    </p:extLst>
  </p:cSld>
  <p:clrMapOvr>
    <a:masterClrMapping/>
  </p:clrMapOvr>
  <p:transition advTm="113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       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8313" y="7651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 rubbish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8313" y="155733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terrible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39750" y="22764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great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8313" y="299720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interesting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95288" y="364490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exciting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23850" y="4221163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boring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468313" y="4868863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 fun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95288" y="537368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practical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23850" y="608012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632690"/>
      </p:ext>
    </p:extLst>
  </p:cSld>
  <p:clrMapOvr>
    <a:masterClrMapping/>
  </p:clrMapOvr>
  <p:transition advTm="113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                         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23850" y="64770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quite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68313" y="1557338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really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39750" y="227647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a bit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95288" y="3079101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very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95288" y="3644900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23850" y="4221163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468313" y="4868863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23850" y="6080125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468313" y="4040992"/>
            <a:ext cx="8229600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>
                <a:solidFill>
                  <a:prstClr val="black"/>
                </a:solidFill>
              </a:rPr>
              <a:t> too</a:t>
            </a:r>
            <a:endParaRPr lang="en-GB" sz="4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317457"/>
      </p:ext>
    </p:extLst>
  </p:cSld>
  <p:clrMapOvr>
    <a:masterClrMapping/>
  </p:clrMapOvr>
  <p:transition advTm="113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4" grpId="0"/>
      <p:bldP spid="14" grpId="1"/>
      <p:bldP spid="15" grpId="0"/>
      <p:bldP spid="1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7|0.7|9.3|1.1|10.8|0.7|10.5|0.6|10.1|0.9|10.3|0.8|9.5|0.8|10.2|0.9|10.2|0.9|1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7|0.7|9.3|1.1|10.8|0.7|10.5|0.6|10.1|0.9|10.3|0.8|9.5|0.8|10.2|0.9|10.2|0.9|1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7|0.7|9.3|1.1|10.8|0.7|10.5|0.6|10.1|0.9|10.3|0.8|9.5|0.8|10.2|0.9|10.2|0.9|1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7|0.7|9.3|1.1|10.8|0.7|10.5|0.6|10.1|0.9|10.3|0.8|9.5|0.8|10.2|0.9|10.2|0.9|1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7|0.7|9.3|1.1|10.8|0.7|10.5|0.6|10.1|0.9|10.3|0.8|9.5|0.8|10.2|0.9|10.2|0.9|1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7|0.7|9.3|1.1|10.8|0.7|10.5|0.6|10.1|0.9|10.3|0.8|9.5|0.8|10.2|0.9|10.2|0.9|1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7|0.7|9.3|1.1|10.8|0.7|10.5|0.6|10.1|0.9|10.3|0.8|9.5|0.8|10.2|0.9|10.2|0.9|1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7|0.7|9.3|1.1|10.8|0.7|10.5|0.6|10.1|0.9|10.3|0.8|9.5|0.8|10.2|0.9|10.2|0.9|10.8"/>
</p:tagLst>
</file>

<file path=ppt/theme/theme1.xml><?xml version="1.0" encoding="utf-8"?>
<a:theme xmlns:a="http://schemas.openxmlformats.org/drawingml/2006/main" name="Default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fault43" id="{DE077B12-32FB-4B09-9C2A-870DE1C10032}" vid="{357A7FD9-E331-43F8-910F-15EA791266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1182</TotalTime>
  <Words>158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Default43</vt:lpstr>
      <vt:lpstr>Key Revision Phrases</vt:lpstr>
      <vt:lpstr>PowerPoint Presentation</vt:lpstr>
      <vt:lpstr>   </vt:lpstr>
      <vt:lpstr>            </vt:lpstr>
      <vt:lpstr>              </vt:lpstr>
      <vt:lpstr>            </vt:lpstr>
      <vt:lpstr>PowerPoint Presentation</vt:lpstr>
      <vt:lpstr>          </vt:lpstr>
      <vt:lpstr>                            </vt:lpstr>
    </vt:vector>
  </TitlesOfParts>
  <Company>Heaton Manor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Gilman, Sally</dc:creator>
  <cp:lastModifiedBy>Len</cp:lastModifiedBy>
  <cp:revision>38</cp:revision>
  <dcterms:created xsi:type="dcterms:W3CDTF">2018-05-17T21:27:58Z</dcterms:created>
  <dcterms:modified xsi:type="dcterms:W3CDTF">2020-11-03T12:15:44Z</dcterms:modified>
</cp:coreProperties>
</file>