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41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2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5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9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0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2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2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6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8B5F-1A20-4B9C-9011-2211B203EF97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0F5F-B425-480B-8F8E-E984C8132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0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READING MOCK ACTIVITIES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06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35292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348880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1. nouveau		a. I bought</a:t>
            </a:r>
          </a:p>
          <a:p>
            <a:r>
              <a:rPr lang="en-GB" sz="2000" dirty="0" smtClean="0"/>
              <a:t>2. </a:t>
            </a:r>
            <a:r>
              <a:rPr lang="en-GB" sz="2000" dirty="0" err="1"/>
              <a:t>h</a:t>
            </a:r>
            <a:r>
              <a:rPr lang="en-GB" sz="2000" dirty="0" err="1" smtClean="0"/>
              <a:t>ier</a:t>
            </a:r>
            <a:r>
              <a:rPr lang="en-GB" sz="2000" dirty="0" smtClean="0"/>
              <a:t>			b. angry</a:t>
            </a:r>
          </a:p>
          <a:p>
            <a:r>
              <a:rPr lang="en-GB" sz="2000" dirty="0" smtClean="0"/>
              <a:t>3. </a:t>
            </a:r>
            <a:r>
              <a:rPr lang="en-GB" sz="2000" dirty="0" err="1"/>
              <a:t>c</a:t>
            </a:r>
            <a:r>
              <a:rPr lang="en-GB" sz="2000" dirty="0" err="1" smtClean="0"/>
              <a:t>ompris</a:t>
            </a:r>
            <a:r>
              <a:rPr lang="en-GB" sz="2000" dirty="0" smtClean="0"/>
              <a:t>		c. new</a:t>
            </a:r>
          </a:p>
          <a:p>
            <a:r>
              <a:rPr lang="en-GB" sz="2000" dirty="0" smtClean="0"/>
              <a:t>4. </a:t>
            </a:r>
            <a:r>
              <a:rPr lang="en-GB" sz="2000" dirty="0" err="1"/>
              <a:t>f</a:t>
            </a:r>
            <a:r>
              <a:rPr lang="en-GB" sz="2000" dirty="0" err="1" smtClean="0"/>
              <a:t>âché</a:t>
            </a:r>
            <a:r>
              <a:rPr lang="en-GB" sz="2000" dirty="0" smtClean="0"/>
              <a:t>			d. 40 years old</a:t>
            </a:r>
          </a:p>
          <a:p>
            <a:r>
              <a:rPr lang="en-GB" sz="2000" dirty="0" smtClean="0"/>
              <a:t>5. après 			e. yesterday</a:t>
            </a:r>
          </a:p>
          <a:p>
            <a:r>
              <a:rPr lang="en-GB" sz="2000" dirty="0" smtClean="0"/>
              <a:t>6. je </a:t>
            </a:r>
            <a:r>
              <a:rPr lang="en-GB" sz="2000" dirty="0" err="1" smtClean="0"/>
              <a:t>suis</a:t>
            </a:r>
            <a:r>
              <a:rPr lang="en-GB" sz="2000" dirty="0" smtClean="0"/>
              <a:t> </a:t>
            </a:r>
            <a:r>
              <a:rPr lang="en-GB" sz="2000" dirty="0" err="1" smtClean="0"/>
              <a:t>allé</a:t>
            </a:r>
            <a:r>
              <a:rPr lang="en-GB" sz="2000" dirty="0" smtClean="0"/>
              <a:t>		f. a present</a:t>
            </a:r>
          </a:p>
          <a:p>
            <a:r>
              <a:rPr lang="en-GB" sz="2000" dirty="0" smtClean="0"/>
              <a:t>7. </a:t>
            </a:r>
            <a:r>
              <a:rPr lang="en-GB" sz="2000" dirty="0" err="1"/>
              <a:t>m</a:t>
            </a:r>
            <a:r>
              <a:rPr lang="en-GB" sz="2000" dirty="0" err="1" smtClean="0"/>
              <a:t>agasins</a:t>
            </a:r>
            <a:r>
              <a:rPr lang="en-GB" sz="2000" dirty="0" smtClean="0"/>
              <a:t>		g. shops</a:t>
            </a:r>
          </a:p>
          <a:p>
            <a:r>
              <a:rPr lang="en-GB" sz="2000" dirty="0" smtClean="0"/>
              <a:t>8. </a:t>
            </a:r>
            <a:r>
              <a:rPr lang="en-GB" sz="2000" dirty="0" err="1" smtClean="0"/>
              <a:t>j’ai</a:t>
            </a:r>
            <a:r>
              <a:rPr lang="en-GB" sz="2000" dirty="0" smtClean="0"/>
              <a:t> </a:t>
            </a:r>
            <a:r>
              <a:rPr lang="en-GB" sz="2000" dirty="0" err="1" smtClean="0"/>
              <a:t>acheté</a:t>
            </a:r>
            <a:r>
              <a:rPr lang="en-GB" sz="2000" dirty="0" smtClean="0"/>
              <a:t>		h. understood</a:t>
            </a:r>
          </a:p>
          <a:p>
            <a:r>
              <a:rPr lang="en-GB" sz="2000" dirty="0" smtClean="0"/>
              <a:t>9. un </a:t>
            </a:r>
            <a:r>
              <a:rPr lang="en-GB" sz="2000" dirty="0" err="1" smtClean="0"/>
              <a:t>cadeau</a:t>
            </a:r>
            <a:r>
              <a:rPr lang="en-GB" sz="2000" dirty="0" smtClean="0"/>
              <a:t>		</a:t>
            </a:r>
            <a:r>
              <a:rPr lang="en-GB" sz="2000" dirty="0" err="1" smtClean="0"/>
              <a:t>i</a:t>
            </a:r>
            <a:r>
              <a:rPr lang="en-GB" sz="2000" dirty="0" smtClean="0"/>
              <a:t>. I went</a:t>
            </a:r>
          </a:p>
          <a:p>
            <a:r>
              <a:rPr lang="en-GB" sz="2000" dirty="0" smtClean="0"/>
              <a:t>10. prochain		j. next</a:t>
            </a:r>
          </a:p>
          <a:p>
            <a:r>
              <a:rPr lang="en-GB" sz="2000" dirty="0" smtClean="0"/>
              <a:t>11. </a:t>
            </a:r>
            <a:r>
              <a:rPr lang="en-GB" sz="2000" dirty="0" err="1" smtClean="0"/>
              <a:t>quarante</a:t>
            </a:r>
            <a:r>
              <a:rPr lang="en-GB" sz="2000" dirty="0" smtClean="0"/>
              <a:t> </a:t>
            </a:r>
            <a:r>
              <a:rPr lang="en-GB" sz="2000" dirty="0" err="1" smtClean="0"/>
              <a:t>ans</a:t>
            </a:r>
            <a:r>
              <a:rPr lang="en-GB" sz="2000" dirty="0" smtClean="0"/>
              <a:t>		k. after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C	2. E	3. H	4. B	5. K	6.I	7. G	8.A</a:t>
            </a:r>
          </a:p>
          <a:p>
            <a:r>
              <a:rPr lang="en-GB" sz="2000" dirty="0" smtClean="0"/>
              <a:t>9. F	10.J	11.D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06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35292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34888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 I hate</a:t>
            </a:r>
          </a:p>
          <a:p>
            <a:r>
              <a:rPr lang="en-GB" sz="2400" dirty="0" smtClean="0"/>
              <a:t>2 my new English teacher</a:t>
            </a:r>
          </a:p>
          <a:p>
            <a:r>
              <a:rPr lang="en-GB" sz="2400" dirty="0" smtClean="0"/>
              <a:t>3 Yesterday</a:t>
            </a:r>
          </a:p>
          <a:p>
            <a:r>
              <a:rPr lang="en-GB" sz="2400" dirty="0" smtClean="0"/>
              <a:t>4 I did not understand his instructions</a:t>
            </a:r>
          </a:p>
          <a:p>
            <a:r>
              <a:rPr lang="en-GB" sz="2400" dirty="0" smtClean="0"/>
              <a:t>5 so he got angry with me</a:t>
            </a:r>
          </a:p>
          <a:p>
            <a:r>
              <a:rPr lang="en-GB" sz="2400" dirty="0" smtClean="0"/>
              <a:t>6 After school I went to the shops</a:t>
            </a:r>
          </a:p>
          <a:p>
            <a:r>
              <a:rPr lang="en-GB" sz="2400" dirty="0" smtClean="0"/>
              <a:t>7 where I bought a present</a:t>
            </a:r>
          </a:p>
          <a:p>
            <a:r>
              <a:rPr lang="en-GB" sz="2400" dirty="0" smtClean="0"/>
              <a:t>8 Next Saturday</a:t>
            </a:r>
          </a:p>
          <a:p>
            <a:r>
              <a:rPr lang="en-GB" sz="2400" dirty="0" smtClean="0"/>
              <a:t>9 my mum will be 40 years old</a:t>
            </a:r>
          </a:p>
        </p:txBody>
      </p:sp>
    </p:spTree>
    <p:extLst>
      <p:ext uri="{BB962C8B-B14F-4D97-AF65-F5344CB8AC3E}">
        <p14:creationId xmlns:p14="http://schemas.microsoft.com/office/powerpoint/2010/main" val="311376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48883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22108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do we know that film 1 in a musical?</a:t>
            </a:r>
          </a:p>
          <a:p>
            <a:r>
              <a:rPr lang="en-GB" sz="2400" dirty="0" smtClean="0"/>
              <a:t>What does the hero do in Film 2 and what type of film is it?</a:t>
            </a:r>
          </a:p>
          <a:p>
            <a:r>
              <a:rPr lang="en-GB" sz="2400" dirty="0" smtClean="0"/>
              <a:t>Which words tell us that it is about friendship? For young people?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8336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1. C’est </a:t>
            </a:r>
            <a:r>
              <a:rPr lang="fr-FR" dirty="0"/>
              <a:t>mon rêve d’avoir une salle de cinéma et une bibliothèque 	</a:t>
            </a:r>
          </a:p>
          <a:p>
            <a:pPr marL="0" indent="0">
              <a:buNone/>
            </a:pPr>
            <a:r>
              <a:rPr lang="fr-FR" dirty="0" smtClean="0"/>
              <a:t>2. Je </a:t>
            </a:r>
            <a:r>
              <a:rPr lang="fr-FR" dirty="0"/>
              <a:t>voudrais une maison en face de la mer. Elle sera blanche 	</a:t>
            </a:r>
          </a:p>
          <a:p>
            <a:pPr marL="0" indent="0">
              <a:buNone/>
            </a:pPr>
            <a:r>
              <a:rPr lang="fr-FR" dirty="0" smtClean="0"/>
              <a:t>3. Je </a:t>
            </a:r>
            <a:r>
              <a:rPr lang="fr-FR" dirty="0"/>
              <a:t>rêve d’avoir un petit appartement avec balcon. Je voudrais avoir une belle vue. 	</a:t>
            </a:r>
          </a:p>
          <a:p>
            <a:pPr marL="0" indent="0">
              <a:buNone/>
            </a:pPr>
            <a:r>
              <a:rPr lang="fr-FR" dirty="0" smtClean="0"/>
              <a:t>4. Je </a:t>
            </a:r>
            <a:r>
              <a:rPr lang="fr-FR" dirty="0"/>
              <a:t>rêve de vivre à la campagne. Je veux me relaxer mais j’aime aussi faire des promenades</a:t>
            </a:r>
            <a:r>
              <a:rPr lang="fr-FR" dirty="0" smtClean="0"/>
              <a:t>.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rêve </a:t>
            </a:r>
            <a:r>
              <a:rPr lang="fr-FR" dirty="0" err="1" smtClean="0"/>
              <a:t>mean</a:t>
            </a:r>
            <a:r>
              <a:rPr lang="fr-FR" dirty="0" smtClean="0"/>
              <a:t>?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French for </a:t>
            </a:r>
            <a:r>
              <a:rPr lang="fr-FR" dirty="0" err="1" smtClean="0"/>
              <a:t>library</a:t>
            </a:r>
            <a:r>
              <a:rPr lang="fr-FR" dirty="0" smtClean="0"/>
              <a:t>?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French for </a:t>
            </a:r>
            <a:r>
              <a:rPr lang="fr-FR" dirty="0" err="1" smtClean="0"/>
              <a:t>facing</a:t>
            </a:r>
            <a:r>
              <a:rPr lang="fr-FR" dirty="0" smtClean="0"/>
              <a:t> the </a:t>
            </a:r>
            <a:r>
              <a:rPr lang="fr-FR" dirty="0" err="1" smtClean="0"/>
              <a:t>sea</a:t>
            </a:r>
            <a:r>
              <a:rPr lang="fr-FR" dirty="0" smtClean="0"/>
              <a:t>?</a:t>
            </a:r>
          </a:p>
          <a:p>
            <a:pPr marL="514350" indent="-514350">
              <a:buAutoNum type="arabicPeriod"/>
            </a:pPr>
            <a:r>
              <a:rPr lang="fr-FR" dirty="0" smtClean="0"/>
              <a:t>3 </a:t>
            </a:r>
            <a:r>
              <a:rPr lang="fr-FR" dirty="0" err="1" smtClean="0"/>
              <a:t>details</a:t>
            </a:r>
            <a:r>
              <a:rPr lang="fr-FR" dirty="0" smtClean="0"/>
              <a:t> about house 3</a:t>
            </a:r>
          </a:p>
          <a:p>
            <a:pPr marL="514350" indent="-514350">
              <a:buAutoNum type="arabicPeriod"/>
            </a:pPr>
            <a:r>
              <a:rPr lang="fr-FR" dirty="0" smtClean="0"/>
              <a:t>3 </a:t>
            </a:r>
            <a:r>
              <a:rPr lang="fr-FR" dirty="0" err="1" smtClean="0"/>
              <a:t>details</a:t>
            </a:r>
            <a:r>
              <a:rPr lang="fr-FR" dirty="0" smtClean="0"/>
              <a:t> about house 4 </a:t>
            </a:r>
            <a:r>
              <a:rPr lang="fr-FR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33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645024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 details for career ambition of </a:t>
            </a:r>
            <a:r>
              <a:rPr lang="en-GB" sz="2800" dirty="0" err="1" smtClean="0"/>
              <a:t>Lilou</a:t>
            </a:r>
            <a:endParaRPr lang="en-GB" sz="2800" dirty="0" smtClean="0"/>
          </a:p>
          <a:p>
            <a:r>
              <a:rPr lang="en-GB" sz="2800" dirty="0" smtClean="0"/>
              <a:t>What does </a:t>
            </a:r>
            <a:r>
              <a:rPr lang="en-GB" sz="2800" dirty="0" err="1" smtClean="0"/>
              <a:t>Maxime</a:t>
            </a:r>
            <a:r>
              <a:rPr lang="en-GB" sz="2800" dirty="0" smtClean="0"/>
              <a:t> say about fashion?</a:t>
            </a:r>
          </a:p>
          <a:p>
            <a:r>
              <a:rPr lang="en-GB" sz="2800" dirty="0" smtClean="0"/>
              <a:t>What does he say he is not?</a:t>
            </a:r>
          </a:p>
          <a:p>
            <a:r>
              <a:rPr lang="en-GB" sz="2800" dirty="0" smtClean="0"/>
              <a:t>What does he want to do?</a:t>
            </a:r>
          </a:p>
        </p:txBody>
      </p:sp>
    </p:spTree>
    <p:extLst>
      <p:ext uri="{BB962C8B-B14F-4D97-AF65-F5344CB8AC3E}">
        <p14:creationId xmlns:p14="http://schemas.microsoft.com/office/powerpoint/2010/main" val="230272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7048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2708920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French for</a:t>
            </a:r>
          </a:p>
          <a:p>
            <a:r>
              <a:rPr lang="en-GB" sz="2800" dirty="0" smtClean="0"/>
              <a:t>Happy</a:t>
            </a:r>
          </a:p>
          <a:p>
            <a:r>
              <a:rPr lang="en-GB" sz="2800" dirty="0" smtClean="0"/>
              <a:t>Better health</a:t>
            </a:r>
          </a:p>
          <a:p>
            <a:r>
              <a:rPr lang="en-GB" sz="2800" dirty="0" smtClean="0"/>
              <a:t>No question of</a:t>
            </a:r>
          </a:p>
          <a:p>
            <a:r>
              <a:rPr lang="en-GB" sz="2800" dirty="0" smtClean="0"/>
              <a:t>Neglecting</a:t>
            </a:r>
          </a:p>
          <a:p>
            <a:endParaRPr lang="en-GB" sz="2800" dirty="0"/>
          </a:p>
          <a:p>
            <a:r>
              <a:rPr lang="en-GB" sz="2800" dirty="0" smtClean="0"/>
              <a:t>ADVANTAGE?			RISK?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675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2493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284984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LITERARY TEXT</a:t>
            </a:r>
          </a:p>
          <a:p>
            <a:r>
              <a:rPr lang="en-GB" sz="2800" dirty="0" smtClean="0"/>
              <a:t>French for kind / selfish</a:t>
            </a:r>
          </a:p>
          <a:p>
            <a:r>
              <a:rPr lang="en-GB" sz="2800" dirty="0" smtClean="0"/>
              <a:t>Ne…que/</a:t>
            </a:r>
            <a:r>
              <a:rPr lang="en-GB" sz="2800" dirty="0" err="1" smtClean="0"/>
              <a:t>qu</a:t>
            </a:r>
            <a:r>
              <a:rPr lang="en-GB" sz="2800" dirty="0" smtClean="0"/>
              <a:t>’ = only – what is Madame de Bray’s only ambition</a:t>
            </a:r>
          </a:p>
          <a:p>
            <a:r>
              <a:rPr lang="en-GB" sz="2800" dirty="0" smtClean="0"/>
              <a:t>Two problems with le </a:t>
            </a:r>
            <a:r>
              <a:rPr lang="en-GB" sz="2800" dirty="0" err="1" smtClean="0"/>
              <a:t>Duc</a:t>
            </a:r>
            <a:r>
              <a:rPr lang="en-GB" sz="2800" dirty="0" smtClean="0"/>
              <a:t>?</a:t>
            </a:r>
          </a:p>
          <a:p>
            <a:r>
              <a:rPr lang="en-GB" sz="2800" dirty="0" smtClean="0"/>
              <a:t>Marc is Chiffon’s uncle – what is he passionate about? Does he get on with Chiffon?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902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1"/>
            <a:ext cx="8136904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608" y="4293096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 you get paid?</a:t>
            </a:r>
          </a:p>
          <a:p>
            <a:r>
              <a:rPr lang="en-GB" dirty="0" smtClean="0"/>
              <a:t>Who is it for?</a:t>
            </a:r>
          </a:p>
          <a:p>
            <a:r>
              <a:rPr lang="en-GB" dirty="0" smtClean="0"/>
              <a:t>What type of people are wanted?</a:t>
            </a:r>
          </a:p>
          <a:p>
            <a:r>
              <a:rPr lang="en-GB" dirty="0" smtClean="0"/>
              <a:t>2 tasks</a:t>
            </a:r>
          </a:p>
          <a:p>
            <a:r>
              <a:rPr lang="en-GB" dirty="0" smtClean="0"/>
              <a:t>When? 3 details</a:t>
            </a:r>
          </a:p>
          <a:p>
            <a:r>
              <a:rPr lang="en-GB" dirty="0" smtClean="0"/>
              <a:t>How many kids?</a:t>
            </a:r>
          </a:p>
          <a:p>
            <a:r>
              <a:rPr lang="en-GB" dirty="0" smtClean="0"/>
              <a:t>What do you get free if you take part?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7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35292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00506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Julien’s job?</a:t>
            </a:r>
          </a:p>
          <a:p>
            <a:r>
              <a:rPr lang="en-GB" dirty="0" smtClean="0"/>
              <a:t>What did </a:t>
            </a:r>
            <a:r>
              <a:rPr lang="en-GB" dirty="0" err="1" smtClean="0"/>
              <a:t>Adolphe</a:t>
            </a:r>
            <a:r>
              <a:rPr lang="en-GB" dirty="0" smtClean="0"/>
              <a:t> do?</a:t>
            </a:r>
          </a:p>
          <a:p>
            <a:r>
              <a:rPr lang="en-GB" dirty="0" smtClean="0"/>
              <a:t>What was the reaction from the other children?</a:t>
            </a:r>
          </a:p>
          <a:p>
            <a:r>
              <a:rPr lang="en-GB" dirty="0" smtClean="0"/>
              <a:t>How did the pupils feel about Julien less than a month after he arrived? (3)</a:t>
            </a:r>
          </a:p>
          <a:p>
            <a:r>
              <a:rPr lang="en-GB" dirty="0" smtClean="0"/>
              <a:t>How did Julien feel?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93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35292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348880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1. nouveau		a. I bought</a:t>
            </a:r>
          </a:p>
          <a:p>
            <a:r>
              <a:rPr lang="en-GB" sz="2000" dirty="0" smtClean="0"/>
              <a:t>2. </a:t>
            </a:r>
            <a:r>
              <a:rPr lang="en-GB" sz="2000" dirty="0" err="1"/>
              <a:t>h</a:t>
            </a:r>
            <a:r>
              <a:rPr lang="en-GB" sz="2000" dirty="0" err="1" smtClean="0"/>
              <a:t>ier</a:t>
            </a:r>
            <a:r>
              <a:rPr lang="en-GB" sz="2000" dirty="0" smtClean="0"/>
              <a:t>			b. angry</a:t>
            </a:r>
          </a:p>
          <a:p>
            <a:r>
              <a:rPr lang="en-GB" sz="2000" dirty="0" smtClean="0"/>
              <a:t>3. </a:t>
            </a:r>
            <a:r>
              <a:rPr lang="en-GB" sz="2000" dirty="0" err="1"/>
              <a:t>c</a:t>
            </a:r>
            <a:r>
              <a:rPr lang="en-GB" sz="2000" dirty="0" err="1" smtClean="0"/>
              <a:t>ompris</a:t>
            </a:r>
            <a:r>
              <a:rPr lang="en-GB" sz="2000" dirty="0" smtClean="0"/>
              <a:t>		c. new</a:t>
            </a:r>
          </a:p>
          <a:p>
            <a:r>
              <a:rPr lang="en-GB" sz="2000" dirty="0" smtClean="0"/>
              <a:t>4. </a:t>
            </a:r>
            <a:r>
              <a:rPr lang="en-GB" sz="2000" dirty="0" err="1"/>
              <a:t>f</a:t>
            </a:r>
            <a:r>
              <a:rPr lang="en-GB" sz="2000" dirty="0" err="1" smtClean="0"/>
              <a:t>âché</a:t>
            </a:r>
            <a:r>
              <a:rPr lang="en-GB" sz="2000" dirty="0" smtClean="0"/>
              <a:t>			d. 40 years old</a:t>
            </a:r>
          </a:p>
          <a:p>
            <a:r>
              <a:rPr lang="en-GB" sz="2000" dirty="0" smtClean="0"/>
              <a:t>5. après 			e. yesterday</a:t>
            </a:r>
          </a:p>
          <a:p>
            <a:r>
              <a:rPr lang="en-GB" sz="2000" dirty="0" smtClean="0"/>
              <a:t>6. je </a:t>
            </a:r>
            <a:r>
              <a:rPr lang="en-GB" sz="2000" dirty="0" err="1" smtClean="0"/>
              <a:t>suis</a:t>
            </a:r>
            <a:r>
              <a:rPr lang="en-GB" sz="2000" dirty="0" smtClean="0"/>
              <a:t> </a:t>
            </a:r>
            <a:r>
              <a:rPr lang="en-GB" sz="2000" dirty="0" err="1" smtClean="0"/>
              <a:t>allé</a:t>
            </a:r>
            <a:r>
              <a:rPr lang="en-GB" sz="2000" dirty="0" smtClean="0"/>
              <a:t>		f. a present</a:t>
            </a:r>
          </a:p>
          <a:p>
            <a:r>
              <a:rPr lang="en-GB" sz="2000" dirty="0" smtClean="0"/>
              <a:t>7. </a:t>
            </a:r>
            <a:r>
              <a:rPr lang="en-GB" sz="2000" dirty="0" err="1"/>
              <a:t>m</a:t>
            </a:r>
            <a:r>
              <a:rPr lang="en-GB" sz="2000" dirty="0" err="1" smtClean="0"/>
              <a:t>agasins</a:t>
            </a:r>
            <a:r>
              <a:rPr lang="en-GB" sz="2000" dirty="0" smtClean="0"/>
              <a:t>		g. shops</a:t>
            </a:r>
          </a:p>
          <a:p>
            <a:r>
              <a:rPr lang="en-GB" sz="2000" dirty="0" smtClean="0"/>
              <a:t>8. </a:t>
            </a:r>
            <a:r>
              <a:rPr lang="en-GB" sz="2000" dirty="0" err="1" smtClean="0"/>
              <a:t>j’ai</a:t>
            </a:r>
            <a:r>
              <a:rPr lang="en-GB" sz="2000" dirty="0" smtClean="0"/>
              <a:t> </a:t>
            </a:r>
            <a:r>
              <a:rPr lang="en-GB" sz="2000" dirty="0" err="1" smtClean="0"/>
              <a:t>acheté</a:t>
            </a:r>
            <a:r>
              <a:rPr lang="en-GB" sz="2000" dirty="0" smtClean="0"/>
              <a:t>		h. understood</a:t>
            </a:r>
          </a:p>
          <a:p>
            <a:r>
              <a:rPr lang="en-GB" sz="2000" dirty="0" smtClean="0"/>
              <a:t>9. un </a:t>
            </a:r>
            <a:r>
              <a:rPr lang="en-GB" sz="2000" dirty="0" err="1" smtClean="0"/>
              <a:t>cadeau</a:t>
            </a:r>
            <a:r>
              <a:rPr lang="en-GB" sz="2000" dirty="0" smtClean="0"/>
              <a:t>		</a:t>
            </a:r>
            <a:r>
              <a:rPr lang="en-GB" sz="2000" dirty="0" err="1" smtClean="0"/>
              <a:t>i</a:t>
            </a:r>
            <a:r>
              <a:rPr lang="en-GB" sz="2000" dirty="0" smtClean="0"/>
              <a:t>. a present</a:t>
            </a:r>
          </a:p>
          <a:p>
            <a:r>
              <a:rPr lang="en-GB" sz="2000" dirty="0" smtClean="0"/>
              <a:t>10. prochain		j. next</a:t>
            </a:r>
          </a:p>
          <a:p>
            <a:r>
              <a:rPr lang="en-GB" sz="2000" dirty="0" smtClean="0"/>
              <a:t>11. </a:t>
            </a:r>
            <a:r>
              <a:rPr lang="en-GB" sz="2000" dirty="0" err="1" smtClean="0"/>
              <a:t>quarante</a:t>
            </a:r>
            <a:r>
              <a:rPr lang="en-GB" sz="2000" dirty="0" smtClean="0"/>
              <a:t> </a:t>
            </a:r>
            <a:r>
              <a:rPr lang="en-GB" sz="2000" dirty="0" err="1" smtClean="0"/>
              <a:t>ans</a:t>
            </a:r>
            <a:r>
              <a:rPr lang="en-GB" sz="2000" dirty="0" smtClean="0"/>
              <a:t>		k. after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645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READING MOCK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MOCK ACTIVITIES</dc:title>
  <dc:creator>Len</dc:creator>
  <cp:lastModifiedBy>Len</cp:lastModifiedBy>
  <cp:revision>11</cp:revision>
  <dcterms:created xsi:type="dcterms:W3CDTF">2020-11-17T13:43:47Z</dcterms:created>
  <dcterms:modified xsi:type="dcterms:W3CDTF">2020-11-17T14:38:09Z</dcterms:modified>
</cp:coreProperties>
</file>