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BB874D-AC23-4C4A-99C7-ACC5B5E76B79}" v="486" dt="2022-10-13T13:38:28.5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 Sanderson" userId="S::ben.sanderson@northumberland.gov.uk::01a44198-a8f2-418b-812b-146b41452307" providerId="AD" clId="Web-{2EBB874D-AC23-4C4A-99C7-ACC5B5E76B79}"/>
    <pc:docChg chg="addSld modSld">
      <pc:chgData name="Ben Sanderson" userId="S::ben.sanderson@northumberland.gov.uk::01a44198-a8f2-418b-812b-146b41452307" providerId="AD" clId="Web-{2EBB874D-AC23-4C4A-99C7-ACC5B5E76B79}" dt="2022-10-13T13:38:28.595" v="428" actId="1076"/>
      <pc:docMkLst>
        <pc:docMk/>
      </pc:docMkLst>
      <pc:sldChg chg="addSp modSp mod setBg">
        <pc:chgData name="Ben Sanderson" userId="S::ben.sanderson@northumberland.gov.uk::01a44198-a8f2-418b-812b-146b41452307" providerId="AD" clId="Web-{2EBB874D-AC23-4C4A-99C7-ACC5B5E76B79}" dt="2022-10-13T13:20:45.824" v="87" actId="20577"/>
        <pc:sldMkLst>
          <pc:docMk/>
          <pc:sldMk cId="109857222" sldId="256"/>
        </pc:sldMkLst>
        <pc:spChg chg="mod">
          <ac:chgData name="Ben Sanderson" userId="S::ben.sanderson@northumberland.gov.uk::01a44198-a8f2-418b-812b-146b41452307" providerId="AD" clId="Web-{2EBB874D-AC23-4C4A-99C7-ACC5B5E76B79}" dt="2022-10-13T13:18:54.400" v="29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Ben Sanderson" userId="S::ben.sanderson@northumberland.gov.uk::01a44198-a8f2-418b-812b-146b41452307" providerId="AD" clId="Web-{2EBB874D-AC23-4C4A-99C7-ACC5B5E76B79}" dt="2022-10-13T13:20:45.824" v="87" actId="20577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Ben Sanderson" userId="S::ben.sanderson@northumberland.gov.uk::01a44198-a8f2-418b-812b-146b41452307" providerId="AD" clId="Web-{2EBB874D-AC23-4C4A-99C7-ACC5B5E76B79}" dt="2022-10-13T13:16:36.944" v="1"/>
          <ac:spMkLst>
            <pc:docMk/>
            <pc:sldMk cId="109857222" sldId="256"/>
            <ac:spMk id="9" creationId="{ECC07320-C2CA-4E29-8481-9D9E143C7788}"/>
          </ac:spMkLst>
        </pc:spChg>
        <pc:picChg chg="add mod">
          <ac:chgData name="Ben Sanderson" userId="S::ben.sanderson@northumberland.gov.uk::01a44198-a8f2-418b-812b-146b41452307" providerId="AD" clId="Web-{2EBB874D-AC23-4C4A-99C7-ACC5B5E76B79}" dt="2022-10-13T13:16:36.944" v="1"/>
          <ac:picMkLst>
            <pc:docMk/>
            <pc:sldMk cId="109857222" sldId="256"/>
            <ac:picMk id="4" creationId="{45B0B892-3204-29CE-8A7D-750F71A5565D}"/>
          </ac:picMkLst>
        </pc:picChg>
      </pc:sldChg>
      <pc:sldChg chg="addSp delSp modSp new">
        <pc:chgData name="Ben Sanderson" userId="S::ben.sanderson@northumberland.gov.uk::01a44198-a8f2-418b-812b-146b41452307" providerId="AD" clId="Web-{2EBB874D-AC23-4C4A-99C7-ACC5B5E76B79}" dt="2022-10-13T13:26:34.394" v="178" actId="20577"/>
        <pc:sldMkLst>
          <pc:docMk/>
          <pc:sldMk cId="2113020496" sldId="257"/>
        </pc:sldMkLst>
        <pc:spChg chg="mod">
          <ac:chgData name="Ben Sanderson" userId="S::ben.sanderson@northumberland.gov.uk::01a44198-a8f2-418b-812b-146b41452307" providerId="AD" clId="Web-{2EBB874D-AC23-4C4A-99C7-ACC5B5E76B79}" dt="2022-10-13T13:22:19.967" v="97" actId="14100"/>
          <ac:spMkLst>
            <pc:docMk/>
            <pc:sldMk cId="2113020496" sldId="257"/>
            <ac:spMk id="2" creationId="{94D38DE0-2B4A-1E99-8E2B-B63D9075A2B4}"/>
          </ac:spMkLst>
        </pc:spChg>
        <pc:spChg chg="del">
          <ac:chgData name="Ben Sanderson" userId="S::ben.sanderson@northumberland.gov.uk::01a44198-a8f2-418b-812b-146b41452307" providerId="AD" clId="Web-{2EBB874D-AC23-4C4A-99C7-ACC5B5E76B79}" dt="2022-10-13T13:21:21.716" v="89"/>
          <ac:spMkLst>
            <pc:docMk/>
            <pc:sldMk cId="2113020496" sldId="257"/>
            <ac:spMk id="3" creationId="{A8E60804-AD9A-3C69-A646-05A18E44EC82}"/>
          </ac:spMkLst>
        </pc:spChg>
        <pc:spChg chg="add mod">
          <ac:chgData name="Ben Sanderson" userId="S::ben.sanderson@northumberland.gov.uk::01a44198-a8f2-418b-812b-146b41452307" providerId="AD" clId="Web-{2EBB874D-AC23-4C4A-99C7-ACC5B5E76B79}" dt="2022-10-13T13:26:34.394" v="178" actId="20577"/>
          <ac:spMkLst>
            <pc:docMk/>
            <pc:sldMk cId="2113020496" sldId="257"/>
            <ac:spMk id="5" creationId="{779459DD-FBC1-C423-C88B-331A3AC1B1B7}"/>
          </ac:spMkLst>
        </pc:spChg>
        <pc:picChg chg="add mod ord">
          <ac:chgData name="Ben Sanderson" userId="S::ben.sanderson@northumberland.gov.uk::01a44198-a8f2-418b-812b-146b41452307" providerId="AD" clId="Web-{2EBB874D-AC23-4C4A-99C7-ACC5B5E76B79}" dt="2022-10-13T13:21:47.310" v="91" actId="14100"/>
          <ac:picMkLst>
            <pc:docMk/>
            <pc:sldMk cId="2113020496" sldId="257"/>
            <ac:picMk id="4" creationId="{5E7A9969-9F60-8833-0317-6E99300EB6B5}"/>
          </ac:picMkLst>
        </pc:picChg>
      </pc:sldChg>
      <pc:sldChg chg="addSp modSp new">
        <pc:chgData name="Ben Sanderson" userId="S::ben.sanderson@northumberland.gov.uk::01a44198-a8f2-418b-812b-146b41452307" providerId="AD" clId="Web-{2EBB874D-AC23-4C4A-99C7-ACC5B5E76B79}" dt="2022-10-13T13:32:10.791" v="319" actId="20577"/>
        <pc:sldMkLst>
          <pc:docMk/>
          <pc:sldMk cId="444564485" sldId="258"/>
        </pc:sldMkLst>
        <pc:spChg chg="mod">
          <ac:chgData name="Ben Sanderson" userId="S::ben.sanderson@northumberland.gov.uk::01a44198-a8f2-418b-812b-146b41452307" providerId="AD" clId="Web-{2EBB874D-AC23-4C4A-99C7-ACC5B5E76B79}" dt="2022-10-13T13:27:10.301" v="188" actId="20577"/>
          <ac:spMkLst>
            <pc:docMk/>
            <pc:sldMk cId="444564485" sldId="258"/>
            <ac:spMk id="2" creationId="{D9A602AF-8565-F2E5-68FA-97F5DA34BEAB}"/>
          </ac:spMkLst>
        </pc:spChg>
        <pc:spChg chg="mod">
          <ac:chgData name="Ben Sanderson" userId="S::ben.sanderson@northumberland.gov.uk::01a44198-a8f2-418b-812b-146b41452307" providerId="AD" clId="Web-{2EBB874D-AC23-4C4A-99C7-ACC5B5E76B79}" dt="2022-10-13T13:32:10.791" v="319" actId="20577"/>
          <ac:spMkLst>
            <pc:docMk/>
            <pc:sldMk cId="444564485" sldId="258"/>
            <ac:spMk id="3" creationId="{558860D4-0566-84F2-E8B5-4797BCC80A96}"/>
          </ac:spMkLst>
        </pc:spChg>
        <pc:picChg chg="add">
          <ac:chgData name="Ben Sanderson" userId="S::ben.sanderson@northumberland.gov.uk::01a44198-a8f2-418b-812b-146b41452307" providerId="AD" clId="Web-{2EBB874D-AC23-4C4A-99C7-ACC5B5E76B79}" dt="2022-10-13T13:26:48.519" v="180"/>
          <ac:picMkLst>
            <pc:docMk/>
            <pc:sldMk cId="444564485" sldId="258"/>
            <ac:picMk id="5" creationId="{F78985BE-0F4B-D0F0-CA1F-A372367BB634}"/>
          </ac:picMkLst>
        </pc:picChg>
      </pc:sldChg>
      <pc:sldChg chg="addSp delSp modSp new">
        <pc:chgData name="Ben Sanderson" userId="S::ben.sanderson@northumberland.gov.uk::01a44198-a8f2-418b-812b-146b41452307" providerId="AD" clId="Web-{2EBB874D-AC23-4C4A-99C7-ACC5B5E76B79}" dt="2022-10-13T13:35:54.358" v="419" actId="20577"/>
        <pc:sldMkLst>
          <pc:docMk/>
          <pc:sldMk cId="80053396" sldId="259"/>
        </pc:sldMkLst>
        <pc:spChg chg="mod">
          <ac:chgData name="Ben Sanderson" userId="S::ben.sanderson@northumberland.gov.uk::01a44198-a8f2-418b-812b-146b41452307" providerId="AD" clId="Web-{2EBB874D-AC23-4C4A-99C7-ACC5B5E76B79}" dt="2022-10-13T13:33:16.136" v="336" actId="20577"/>
          <ac:spMkLst>
            <pc:docMk/>
            <pc:sldMk cId="80053396" sldId="259"/>
            <ac:spMk id="2" creationId="{B63279F4-EECB-2358-68F6-184EC717E0BE}"/>
          </ac:spMkLst>
        </pc:spChg>
        <pc:spChg chg="mod">
          <ac:chgData name="Ben Sanderson" userId="S::ben.sanderson@northumberland.gov.uk::01a44198-a8f2-418b-812b-146b41452307" providerId="AD" clId="Web-{2EBB874D-AC23-4C4A-99C7-ACC5B5E76B79}" dt="2022-10-13T13:35:54.358" v="419" actId="20577"/>
          <ac:spMkLst>
            <pc:docMk/>
            <pc:sldMk cId="80053396" sldId="259"/>
            <ac:spMk id="3" creationId="{BF2149DB-D3BF-76B5-F990-66C008CC3D73}"/>
          </ac:spMkLst>
        </pc:spChg>
        <pc:spChg chg="add del mod">
          <ac:chgData name="Ben Sanderson" userId="S::ben.sanderson@northumberland.gov.uk::01a44198-a8f2-418b-812b-146b41452307" providerId="AD" clId="Web-{2EBB874D-AC23-4C4A-99C7-ACC5B5E76B79}" dt="2022-10-13T13:32:21.197" v="323"/>
          <ac:spMkLst>
            <pc:docMk/>
            <pc:sldMk cId="80053396" sldId="259"/>
            <ac:spMk id="4" creationId="{32AF9BB5-7C65-D1DF-4B9D-28A94A293205}"/>
          </ac:spMkLst>
        </pc:spChg>
        <pc:picChg chg="add">
          <ac:chgData name="Ben Sanderson" userId="S::ben.sanderson@northumberland.gov.uk::01a44198-a8f2-418b-812b-146b41452307" providerId="AD" clId="Web-{2EBB874D-AC23-4C4A-99C7-ACC5B5E76B79}" dt="2022-10-13T13:32:32.432" v="324"/>
          <ac:picMkLst>
            <pc:docMk/>
            <pc:sldMk cId="80053396" sldId="259"/>
            <ac:picMk id="6" creationId="{F6E1C5C9-28CA-5D6C-6DB3-48C2AD4C1BF5}"/>
          </ac:picMkLst>
        </pc:picChg>
      </pc:sldChg>
      <pc:sldChg chg="addSp delSp modSp new mod setBg">
        <pc:chgData name="Ben Sanderson" userId="S::ben.sanderson@northumberland.gov.uk::01a44198-a8f2-418b-812b-146b41452307" providerId="AD" clId="Web-{2EBB874D-AC23-4C4A-99C7-ACC5B5E76B79}" dt="2022-10-13T13:38:28.595" v="428" actId="1076"/>
        <pc:sldMkLst>
          <pc:docMk/>
          <pc:sldMk cId="1509889477" sldId="260"/>
        </pc:sldMkLst>
        <pc:spChg chg="del mod">
          <ac:chgData name="Ben Sanderson" userId="S::ben.sanderson@northumberland.gov.uk::01a44198-a8f2-418b-812b-146b41452307" providerId="AD" clId="Web-{2EBB874D-AC23-4C4A-99C7-ACC5B5E76B79}" dt="2022-10-13T13:37:26.719" v="424"/>
          <ac:spMkLst>
            <pc:docMk/>
            <pc:sldMk cId="1509889477" sldId="260"/>
            <ac:spMk id="2" creationId="{0E1D8B38-0F40-798A-352B-9A0846B14161}"/>
          </ac:spMkLst>
        </pc:spChg>
        <pc:spChg chg="del mod">
          <ac:chgData name="Ben Sanderson" userId="S::ben.sanderson@northumberland.gov.uk::01a44198-a8f2-418b-812b-146b41452307" providerId="AD" clId="Web-{2EBB874D-AC23-4C4A-99C7-ACC5B5E76B79}" dt="2022-10-13T13:37:24.078" v="423"/>
          <ac:spMkLst>
            <pc:docMk/>
            <pc:sldMk cId="1509889477" sldId="260"/>
            <ac:spMk id="3" creationId="{403DBB2D-E92B-135B-6485-35871FA063E8}"/>
          </ac:spMkLst>
        </pc:spChg>
        <pc:spChg chg="add">
          <ac:chgData name="Ben Sanderson" userId="S::ben.sanderson@northumberland.gov.uk::01a44198-a8f2-418b-812b-146b41452307" providerId="AD" clId="Web-{2EBB874D-AC23-4C4A-99C7-ACC5B5E76B79}" dt="2022-10-13T13:37:16.031" v="422"/>
          <ac:spMkLst>
            <pc:docMk/>
            <pc:sldMk cId="1509889477" sldId="260"/>
            <ac:spMk id="10" creationId="{04812C46-200A-4DEB-A05E-3ED6C68C2387}"/>
          </ac:spMkLst>
        </pc:spChg>
        <pc:spChg chg="add">
          <ac:chgData name="Ben Sanderson" userId="S::ben.sanderson@northumberland.gov.uk::01a44198-a8f2-418b-812b-146b41452307" providerId="AD" clId="Web-{2EBB874D-AC23-4C4A-99C7-ACC5B5E76B79}" dt="2022-10-13T13:37:16.031" v="422"/>
          <ac:spMkLst>
            <pc:docMk/>
            <pc:sldMk cId="1509889477" sldId="260"/>
            <ac:spMk id="12" creationId="{D1EA859B-E555-4109-94F3-6700E046E008}"/>
          </ac:spMkLst>
        </pc:spChg>
        <pc:picChg chg="add mod ord">
          <ac:chgData name="Ben Sanderson" userId="S::ben.sanderson@northumberland.gov.uk::01a44198-a8f2-418b-812b-146b41452307" providerId="AD" clId="Web-{2EBB874D-AC23-4C4A-99C7-ACC5B5E76B79}" dt="2022-10-13T13:37:16.031" v="422"/>
          <ac:picMkLst>
            <pc:docMk/>
            <pc:sldMk cId="1509889477" sldId="260"/>
            <ac:picMk id="5" creationId="{08CDE2E6-2388-24FA-2B5A-AE24CFF7B73B}"/>
          </ac:picMkLst>
        </pc:picChg>
        <pc:picChg chg="add mod">
          <ac:chgData name="Ben Sanderson" userId="S::ben.sanderson@northumberland.gov.uk::01a44198-a8f2-418b-812b-146b41452307" providerId="AD" clId="Web-{2EBB874D-AC23-4C4A-99C7-ACC5B5E76B79}" dt="2022-10-13T13:38:28.595" v="428" actId="1076"/>
          <ac:picMkLst>
            <pc:docMk/>
            <pc:sldMk cId="1509889477" sldId="260"/>
            <ac:picMk id="6" creationId="{916513F6-654A-4BB9-8AAE-3DEA998717F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75607" y="743447"/>
            <a:ext cx="4789813" cy="2407514"/>
          </a:xfrm>
          <a:noFill/>
        </p:spPr>
        <p:txBody>
          <a:bodyPr>
            <a:normAutofit/>
          </a:bodyPr>
          <a:lstStyle/>
          <a:p>
            <a:r>
              <a:rPr lang="en-GB" sz="5200" dirty="0">
                <a:cs typeface="Calibri Light"/>
              </a:rPr>
              <a:t>Northumberland Youth Elections 2023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84465" y="3148777"/>
            <a:ext cx="4648300" cy="1485319"/>
          </a:xfrm>
          <a:noFill/>
        </p:spPr>
        <p:txBody>
          <a:bodyPr vert="horz" lIns="91440" tIns="45720" rIns="91440" bIns="45720" rtlCol="0" anchor="t">
            <a:normAutofit fontScale="92500"/>
          </a:bodyPr>
          <a:lstStyle/>
          <a:p>
            <a:pPr algn="l"/>
            <a:r>
              <a:rPr lang="en-GB" dirty="0">
                <a:cs typeface="Calibri"/>
              </a:rPr>
              <a:t>Your chance to represent young people from across Northumberland, Making sure the issues that are important to them are listened too.</a:t>
            </a:r>
          </a:p>
        </p:txBody>
      </p:sp>
      <p:pic>
        <p:nvPicPr>
          <p:cNvPr id="4" name="Picture 4" descr="Youth Election nomination Insta post (2).png">
            <a:extLst>
              <a:ext uri="{FF2B5EF4-FFF2-40B4-BE49-F238E27FC236}">
                <a16:creationId xmlns:a16="http://schemas.microsoft.com/office/drawing/2014/main" id="{45B0B892-3204-29CE-8A7D-750F71A556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29" r="-1" b="-1"/>
          <a:stretch/>
        </p:blipFill>
        <p:spPr>
          <a:xfrm>
            <a:off x="20" y="10"/>
            <a:ext cx="6992881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38DE0-2B4A-1E99-8E2B-B63D9075A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352800" cy="1031649"/>
          </a:xfrm>
        </p:spPr>
        <p:txBody>
          <a:bodyPr/>
          <a:lstStyle/>
          <a:p>
            <a:r>
              <a:rPr lang="en-GB" dirty="0">
                <a:cs typeface="Calibri Light"/>
              </a:rPr>
              <a:t>Youth Cabinet</a:t>
            </a:r>
            <a:endParaRPr lang="en-GB" dirty="0"/>
          </a:p>
        </p:txBody>
      </p:sp>
      <p:pic>
        <p:nvPicPr>
          <p:cNvPr id="4" name="Picture 4" descr="Youth Election nomination Insta post (2).png">
            <a:extLst>
              <a:ext uri="{FF2B5EF4-FFF2-40B4-BE49-F238E27FC236}">
                <a16:creationId xmlns:a16="http://schemas.microsoft.com/office/drawing/2014/main" id="{5E7A9969-9F60-8833-0317-6E99300EB6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13703" y="-3175"/>
            <a:ext cx="6876823" cy="6865938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79459DD-FBC1-C423-C88B-331A3AC1B1B7}"/>
              </a:ext>
            </a:extLst>
          </p:cNvPr>
          <p:cNvSpPr txBox="1"/>
          <p:nvPr/>
        </p:nvSpPr>
        <p:spPr>
          <a:xfrm>
            <a:off x="370114" y="1251857"/>
            <a:ext cx="4572000" cy="509370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dirty="0">
                <a:ea typeface="+mn-lt"/>
                <a:cs typeface="+mn-lt"/>
              </a:rPr>
              <a:t>A group of 10 elected young people who influence decision making across the County.</a:t>
            </a:r>
            <a:endParaRPr lang="en-GB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GB" dirty="0">
                <a:cs typeface="Calibri"/>
              </a:rPr>
              <a:t>5 candidates elected each year.</a:t>
            </a:r>
          </a:p>
          <a:p>
            <a:pPr marL="285750" indent="-285750">
              <a:buFont typeface="Arial"/>
              <a:buChar char="•"/>
            </a:pPr>
            <a:r>
              <a:rPr lang="en-GB" dirty="0">
                <a:cs typeface="Calibri"/>
              </a:rPr>
              <a:t>Serve a two year term. </a:t>
            </a:r>
          </a:p>
          <a:p>
            <a:pPr marL="285750" indent="-285750">
              <a:buFont typeface="Arial"/>
              <a:buChar char="•"/>
            </a:pPr>
            <a:r>
              <a:rPr lang="en-GB" dirty="0">
                <a:cs typeface="Calibri"/>
              </a:rPr>
              <a:t>Meet at least monthly as a group, sometimes more.</a:t>
            </a:r>
          </a:p>
          <a:p>
            <a:pPr marL="285750" indent="-285750">
              <a:buFont typeface="Arial"/>
              <a:buChar char="•"/>
            </a:pPr>
            <a:r>
              <a:rPr lang="en-GB" dirty="0">
                <a:ea typeface="+mn-lt"/>
                <a:cs typeface="+mn-lt"/>
              </a:rPr>
              <a:t>Previous projects:</a:t>
            </a:r>
          </a:p>
          <a:p>
            <a:pPr marL="742950" lvl="1" indent="-342900">
              <a:lnSpc>
                <a:spcPct val="150000"/>
              </a:lnSpc>
              <a:buFont typeface="Arial,Sans-Serif"/>
              <a:buChar char="•"/>
            </a:pPr>
            <a:r>
              <a:rPr lang="en-GB" dirty="0">
                <a:ea typeface="+mn-lt"/>
                <a:cs typeface="+mn-lt"/>
              </a:rPr>
              <a:t>Mental Health Work</a:t>
            </a:r>
            <a:endParaRPr lang="en-US" dirty="0">
              <a:ea typeface="+mn-lt"/>
              <a:cs typeface="+mn-lt"/>
            </a:endParaRPr>
          </a:p>
          <a:p>
            <a:pPr marL="742950" lvl="1" indent="-342900">
              <a:lnSpc>
                <a:spcPct val="150000"/>
              </a:lnSpc>
              <a:buFont typeface="Arial,Sans-Serif"/>
              <a:buChar char="•"/>
            </a:pPr>
            <a:r>
              <a:rPr lang="en-GB" dirty="0">
                <a:solidFill>
                  <a:schemeClr val="dk1"/>
                </a:solidFill>
                <a:ea typeface="+mn-lt"/>
                <a:cs typeface="+mn-lt"/>
              </a:rPr>
              <a:t>Climate Change </a:t>
            </a:r>
            <a:endParaRPr lang="en-US" dirty="0">
              <a:solidFill>
                <a:schemeClr val="dk1"/>
              </a:solidFill>
              <a:ea typeface="+mn-lt"/>
              <a:cs typeface="+mn-lt"/>
            </a:endParaRPr>
          </a:p>
          <a:p>
            <a:pPr marL="742950" lvl="1" indent="-342900">
              <a:lnSpc>
                <a:spcPct val="150000"/>
              </a:lnSpc>
              <a:spcBef>
                <a:spcPts val="560"/>
              </a:spcBef>
              <a:buFont typeface="Arial,Sans-Serif"/>
              <a:buChar char="•"/>
            </a:pPr>
            <a:r>
              <a:rPr lang="en-GB" dirty="0">
                <a:solidFill>
                  <a:schemeClr val="dk1"/>
                </a:solidFill>
                <a:ea typeface="+mn-lt"/>
                <a:cs typeface="+mn-lt"/>
              </a:rPr>
              <a:t>Consultation with young people</a:t>
            </a:r>
            <a:endParaRPr lang="en-US" dirty="0">
              <a:solidFill>
                <a:schemeClr val="dk1"/>
              </a:solidFill>
              <a:ea typeface="+mn-lt"/>
              <a:cs typeface="+mn-lt"/>
            </a:endParaRPr>
          </a:p>
          <a:p>
            <a:pPr marL="742950" lvl="1" indent="-342900">
              <a:lnSpc>
                <a:spcPct val="150000"/>
              </a:lnSpc>
              <a:spcBef>
                <a:spcPts val="560"/>
              </a:spcBef>
              <a:buFont typeface="Arial,Sans-Serif"/>
              <a:buChar char="•"/>
            </a:pPr>
            <a:r>
              <a:rPr lang="en-GB" dirty="0">
                <a:solidFill>
                  <a:schemeClr val="dk1"/>
                </a:solidFill>
                <a:ea typeface="+mn-lt"/>
                <a:cs typeface="+mn-lt"/>
              </a:rPr>
              <a:t>Regular meetings with Councillors and decision-makers</a:t>
            </a:r>
            <a:endParaRPr lang="en-GB" dirty="0">
              <a:solidFill>
                <a:schemeClr val="dk1"/>
              </a:solidFill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3020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602AF-8565-F2E5-68FA-97F5DA34B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354286" cy="1325563"/>
          </a:xfrm>
        </p:spPr>
        <p:txBody>
          <a:bodyPr/>
          <a:lstStyle/>
          <a:p>
            <a:r>
              <a:rPr lang="en-GB" dirty="0">
                <a:cs typeface="Calibri Light"/>
              </a:rPr>
              <a:t>Youth Parliament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860D4-0566-84F2-E8B5-4797BCC80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354286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sz="1800" dirty="0">
                <a:ea typeface="+mn-lt"/>
                <a:cs typeface="+mn-lt"/>
              </a:rPr>
              <a:t>A group of 4 elected young people who take the issues of young people to a regional and national level.</a:t>
            </a:r>
          </a:p>
          <a:p>
            <a:r>
              <a:rPr lang="en-GB" sz="1800" dirty="0">
                <a:cs typeface="Calibri" panose="020F0502020204030204"/>
              </a:rPr>
              <a:t>2 elected each year.</a:t>
            </a:r>
          </a:p>
          <a:p>
            <a:r>
              <a:rPr lang="en-GB" sz="1800" dirty="0">
                <a:cs typeface="Calibri" panose="020F0502020204030204"/>
              </a:rPr>
              <a:t>Serve a two year term.</a:t>
            </a:r>
          </a:p>
          <a:p>
            <a:r>
              <a:rPr lang="en-GB" sz="1800" dirty="0">
                <a:cs typeface="Calibri" panose="020F0502020204030204"/>
              </a:rPr>
              <a:t>Meet at least monthly, sometimes more.</a:t>
            </a:r>
          </a:p>
          <a:p>
            <a:r>
              <a:rPr lang="en-GB" sz="1800" dirty="0">
                <a:cs typeface="Calibri" panose="020F0502020204030204"/>
              </a:rPr>
              <a:t>Previous Projects:</a:t>
            </a:r>
          </a:p>
          <a:p>
            <a:pPr lvl="1">
              <a:lnSpc>
                <a:spcPct val="114999"/>
              </a:lnSpc>
              <a:spcBef>
                <a:spcPts val="0"/>
              </a:spcBef>
              <a:buFont typeface="Arial,Sans-Serif" panose="020B0604020202020204" pitchFamily="34" charset="0"/>
            </a:pPr>
            <a:r>
              <a:rPr lang="en-GB" sz="1400" dirty="0">
                <a:solidFill>
                  <a:schemeClr val="dk1"/>
                </a:solidFill>
                <a:ea typeface="+mn-lt"/>
                <a:cs typeface="+mn-lt"/>
              </a:rPr>
              <a:t>Attendance at the ‘Annual UK Youth Parliament conference’ residential weekend.</a:t>
            </a:r>
            <a:endParaRPr lang="en-US" sz="1400">
              <a:solidFill>
                <a:schemeClr val="dk1"/>
              </a:solidFill>
              <a:ea typeface="+mn-lt"/>
              <a:cs typeface="+mn-lt"/>
            </a:endParaRPr>
          </a:p>
          <a:p>
            <a:pPr lvl="1">
              <a:lnSpc>
                <a:spcPct val="114999"/>
              </a:lnSpc>
              <a:spcBef>
                <a:spcPts val="560"/>
              </a:spcBef>
              <a:buFont typeface="Arial,Sans-Serif" panose="020B0604020202020204" pitchFamily="34" charset="0"/>
            </a:pPr>
            <a:r>
              <a:rPr lang="en-GB" sz="1400" dirty="0">
                <a:solidFill>
                  <a:schemeClr val="dk1"/>
                </a:solidFill>
                <a:ea typeface="+mn-lt"/>
                <a:cs typeface="+mn-lt"/>
              </a:rPr>
              <a:t>Promoting the national campaigns</a:t>
            </a:r>
            <a:endParaRPr lang="en-US" sz="1400" dirty="0">
              <a:solidFill>
                <a:schemeClr val="dk1"/>
              </a:solidFill>
              <a:ea typeface="+mn-lt"/>
              <a:cs typeface="+mn-lt"/>
            </a:endParaRPr>
          </a:p>
          <a:p>
            <a:pPr lvl="1">
              <a:lnSpc>
                <a:spcPct val="114999"/>
              </a:lnSpc>
              <a:spcBef>
                <a:spcPts val="560"/>
              </a:spcBef>
              <a:buFont typeface="Arial,Sans-Serif" panose="020B0604020202020204" pitchFamily="34" charset="0"/>
            </a:pPr>
            <a:r>
              <a:rPr lang="en-GB" sz="1400" dirty="0">
                <a:solidFill>
                  <a:schemeClr val="dk1"/>
                </a:solidFill>
                <a:ea typeface="+mn-lt"/>
                <a:cs typeface="+mn-lt"/>
              </a:rPr>
              <a:t>Representation at regional and national events</a:t>
            </a:r>
            <a:endParaRPr lang="en-US" sz="1400" dirty="0">
              <a:solidFill>
                <a:schemeClr val="dk1"/>
              </a:solidFill>
              <a:ea typeface="+mn-lt"/>
              <a:cs typeface="+mn-lt"/>
            </a:endParaRPr>
          </a:p>
          <a:p>
            <a:pPr lvl="1">
              <a:lnSpc>
                <a:spcPct val="114999"/>
              </a:lnSpc>
              <a:spcBef>
                <a:spcPts val="560"/>
              </a:spcBef>
              <a:buFont typeface="Arial,Sans-Serif" panose="020B0604020202020204" pitchFamily="34" charset="0"/>
            </a:pPr>
            <a:r>
              <a:rPr lang="en-GB" sz="1400" dirty="0">
                <a:solidFill>
                  <a:schemeClr val="dk1"/>
                </a:solidFill>
                <a:ea typeface="+mn-lt"/>
                <a:cs typeface="+mn-lt"/>
              </a:rPr>
              <a:t>Mental Health awareness campaigns</a:t>
            </a:r>
          </a:p>
          <a:p>
            <a:pPr lvl="1">
              <a:lnSpc>
                <a:spcPct val="114999"/>
              </a:lnSpc>
              <a:spcBef>
                <a:spcPts val="560"/>
              </a:spcBef>
              <a:buFont typeface="Arial,Sans-Serif" panose="020B0604020202020204" pitchFamily="34" charset="0"/>
            </a:pPr>
            <a:r>
              <a:rPr lang="en-GB" sz="1400" dirty="0">
                <a:solidFill>
                  <a:schemeClr val="dk1"/>
                </a:solidFill>
                <a:ea typeface="+mn-lt"/>
                <a:cs typeface="+mn-lt"/>
              </a:rPr>
              <a:t>Make Your Mark national consultation</a:t>
            </a:r>
            <a:endParaRPr lang="en-US" sz="1400" dirty="0">
              <a:solidFill>
                <a:schemeClr val="dk1"/>
              </a:solidFill>
              <a:ea typeface="+mn-lt"/>
              <a:cs typeface="+mn-lt"/>
            </a:endParaRPr>
          </a:p>
          <a:p>
            <a:pPr lvl="1">
              <a:lnSpc>
                <a:spcPct val="114999"/>
              </a:lnSpc>
              <a:spcBef>
                <a:spcPts val="560"/>
              </a:spcBef>
              <a:buFont typeface="Arial,Sans-Serif" panose="020B0604020202020204" pitchFamily="34" charset="0"/>
            </a:pPr>
            <a:r>
              <a:rPr lang="en-GB" sz="1400" dirty="0">
                <a:ea typeface="+mn-lt"/>
                <a:cs typeface="+mn-lt"/>
              </a:rPr>
              <a:t>Debating in the House of Commons chamber!</a:t>
            </a:r>
          </a:p>
          <a:p>
            <a:endParaRPr lang="en-GB" sz="1800" dirty="0">
              <a:cs typeface="Calibri" panose="020F0502020204030204"/>
            </a:endParaRPr>
          </a:p>
        </p:txBody>
      </p:sp>
      <p:pic>
        <p:nvPicPr>
          <p:cNvPr id="5" name="Picture 4" descr="Youth Election nomination Insta post (2).png">
            <a:extLst>
              <a:ext uri="{FF2B5EF4-FFF2-40B4-BE49-F238E27FC236}">
                <a16:creationId xmlns:a16="http://schemas.microsoft.com/office/drawing/2014/main" id="{F78985BE-0F4B-D0F0-CA1F-A372367BB6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3703" y="-3175"/>
            <a:ext cx="6876823" cy="6865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564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279F4-EECB-2358-68F6-184EC717E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0" y="365125"/>
            <a:ext cx="4114800" cy="1325563"/>
          </a:xfrm>
        </p:spPr>
        <p:txBody>
          <a:bodyPr/>
          <a:lstStyle/>
          <a:p>
            <a:r>
              <a:rPr lang="en-GB" dirty="0">
                <a:cs typeface="Calibri Light"/>
              </a:rPr>
              <a:t>Are you up for it?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149DB-D3BF-76B5-F990-66C008CC3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0" y="1825625"/>
            <a:ext cx="41148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dirty="0">
                <a:cs typeface="Calibri" panose="020F0502020204030204"/>
              </a:rPr>
              <a:t>Scan the code and register your interest. </a:t>
            </a:r>
          </a:p>
          <a:p>
            <a:pPr marL="0" indent="0">
              <a:buNone/>
            </a:pPr>
            <a:endParaRPr lang="en-GB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GB" dirty="0">
                <a:cs typeface="Calibri" panose="020F0502020204030204"/>
              </a:rPr>
              <a:t>Election day is February 15th 2023. </a:t>
            </a:r>
          </a:p>
          <a:p>
            <a:pPr marL="0" indent="0">
              <a:buNone/>
            </a:pPr>
            <a:endParaRPr lang="en-GB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GB" dirty="0">
                <a:cs typeface="Calibri" panose="020F0502020204030204"/>
              </a:rPr>
              <a:t>Registration of interest closes 2nd December 2022</a:t>
            </a:r>
          </a:p>
        </p:txBody>
      </p:sp>
      <p:pic>
        <p:nvPicPr>
          <p:cNvPr id="6" name="Picture 4" descr="Youth Election nomination Insta post (2).png">
            <a:extLst>
              <a:ext uri="{FF2B5EF4-FFF2-40B4-BE49-F238E27FC236}">
                <a16:creationId xmlns:a16="http://schemas.microsoft.com/office/drawing/2014/main" id="{F6E1C5C9-28CA-5D6C-6DB3-48C2AD4C1B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29" r="-1" b="-1"/>
          <a:stretch/>
        </p:blipFill>
        <p:spPr>
          <a:xfrm>
            <a:off x="20" y="10"/>
            <a:ext cx="6992881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53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Youth Election nomination Insta post (2).png">
            <a:extLst>
              <a:ext uri="{FF2B5EF4-FFF2-40B4-BE49-F238E27FC236}">
                <a16:creationId xmlns:a16="http://schemas.microsoft.com/office/drawing/2014/main" id="{08CDE2E6-2388-24FA-2B5A-AE24CFF7B7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503" b="13574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6" descr="Qr code&#10;&#10;Description automatically generated">
            <a:extLst>
              <a:ext uri="{FF2B5EF4-FFF2-40B4-BE49-F238E27FC236}">
                <a16:creationId xmlns:a16="http://schemas.microsoft.com/office/drawing/2014/main" id="{916513F6-654A-4BB9-8AAE-3DEA998717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1186543"/>
            <a:ext cx="5138057" cy="5138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889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Northumberland Youth Elections 2023</vt:lpstr>
      <vt:lpstr>Youth Cabinet</vt:lpstr>
      <vt:lpstr>Youth Parliament</vt:lpstr>
      <vt:lpstr>Are you up for it?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117</cp:revision>
  <dcterms:created xsi:type="dcterms:W3CDTF">2022-10-13T13:10:40Z</dcterms:created>
  <dcterms:modified xsi:type="dcterms:W3CDTF">2022-10-13T13:38:31Z</dcterms:modified>
</cp:coreProperties>
</file>