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5"/>
  </p:sldMasterIdLst>
  <p:notesMasterIdLst>
    <p:notesMasterId r:id="rId20"/>
  </p:notesMasterIdLst>
  <p:sldIdLst>
    <p:sldId id="256" r:id="rId6"/>
    <p:sldId id="257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58" r:id="rId15"/>
    <p:sldId id="266" r:id="rId16"/>
    <p:sldId id="267" r:id="rId17"/>
    <p:sldId id="268" r:id="rId18"/>
    <p:sldId id="271" r:id="rId19"/>
  </p:sldIdLst>
  <p:sldSz cx="9144000" cy="5143500" type="screen16x9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FA562-E5EB-45C5-A13B-22153000B23A}" v="8" dt="2023-01-31T10:12:33.682"/>
    <p1510:client id="{F99B089A-F8C8-0EE4-4875-542DA218BD00}" v="29" dt="2023-01-31T10:11:33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81ECDEA-B411-E07F-C576-3A1DC75F050F}"/>
    <pc:docChg chg="modSld">
      <pc:chgData name="" userId="" providerId="" clId="Web-{F81ECDEA-B411-E07F-C576-3A1DC75F050F}" dt="2023-01-16T09:29:35.516" v="0" actId="20577"/>
      <pc:docMkLst>
        <pc:docMk/>
      </pc:docMkLst>
      <pc:sldChg chg="modSp">
        <pc:chgData name="" userId="" providerId="" clId="Web-{F81ECDEA-B411-E07F-C576-3A1DC75F050F}" dt="2023-01-16T09:29:35.516" v="0" actId="20577"/>
        <pc:sldMkLst>
          <pc:docMk/>
          <pc:sldMk cId="1595805808" sldId="262"/>
        </pc:sldMkLst>
        <pc:spChg chg="mod">
          <ac:chgData name="" userId="" providerId="" clId="Web-{F81ECDEA-B411-E07F-C576-3A1DC75F050F}" dt="2023-01-16T09:29:35.516" v="0" actId="20577"/>
          <ac:spMkLst>
            <pc:docMk/>
            <pc:sldMk cId="1595805808" sldId="262"/>
            <ac:spMk id="13" creationId="{ECD27DA4-3081-436E-8647-186CC209A985}"/>
          </ac:spMkLst>
        </pc:spChg>
      </pc:sldChg>
    </pc:docChg>
  </pc:docChgLst>
  <pc:docChgLst>
    <pc:chgData name="Ben Sanderson" userId="S::ben.sanderson@northumberland.gov.uk::01a44198-a8f2-418b-812b-146b41452307" providerId="AD" clId="Web-{F99B089A-F8C8-0EE4-4875-542DA218BD00}"/>
    <pc:docChg chg="delSld modSld">
      <pc:chgData name="Ben Sanderson" userId="S::ben.sanderson@northumberland.gov.uk::01a44198-a8f2-418b-812b-146b41452307" providerId="AD" clId="Web-{F99B089A-F8C8-0EE4-4875-542DA218BD00}" dt="2023-01-31T10:11:33.175" v="18" actId="20577"/>
      <pc:docMkLst>
        <pc:docMk/>
      </pc:docMkLst>
      <pc:sldChg chg="modSp">
        <pc:chgData name="Ben Sanderson" userId="S::ben.sanderson@northumberland.gov.uk::01a44198-a8f2-418b-812b-146b41452307" providerId="AD" clId="Web-{F99B089A-F8C8-0EE4-4875-542DA218BD00}" dt="2023-01-31T10:11:33.175" v="18" actId="20577"/>
        <pc:sldMkLst>
          <pc:docMk/>
          <pc:sldMk cId="768565592" sldId="265"/>
        </pc:sldMkLst>
        <pc:spChg chg="mod">
          <ac:chgData name="Ben Sanderson" userId="S::ben.sanderson@northumberland.gov.uk::01a44198-a8f2-418b-812b-146b41452307" providerId="AD" clId="Web-{F99B089A-F8C8-0EE4-4875-542DA218BD00}" dt="2023-01-31T10:11:33.175" v="18" actId="20577"/>
          <ac:spMkLst>
            <pc:docMk/>
            <pc:sldMk cId="768565592" sldId="265"/>
            <ac:spMk id="14" creationId="{9E9C11A3-EDF5-4052-B053-42044403D898}"/>
          </ac:spMkLst>
        </pc:spChg>
      </pc:sldChg>
      <pc:sldChg chg="delSp del">
        <pc:chgData name="Ben Sanderson" userId="S::ben.sanderson@northumberland.gov.uk::01a44198-a8f2-418b-812b-146b41452307" providerId="AD" clId="Web-{F99B089A-F8C8-0EE4-4875-542DA218BD00}" dt="2023-01-31T10:09:22.637" v="4"/>
        <pc:sldMkLst>
          <pc:docMk/>
          <pc:sldMk cId="637774643" sldId="269"/>
        </pc:sldMkLst>
        <pc:grpChg chg="del">
          <ac:chgData name="Ben Sanderson" userId="S::ben.sanderson@northumberland.gov.uk::01a44198-a8f2-418b-812b-146b41452307" providerId="AD" clId="Web-{F99B089A-F8C8-0EE4-4875-542DA218BD00}" dt="2023-01-31T10:09:00.465" v="0"/>
          <ac:grpSpMkLst>
            <pc:docMk/>
            <pc:sldMk cId="637774643" sldId="269"/>
            <ac:grpSpMk id="6" creationId="{A4C8AA20-504D-4F00-88C3-4300CC74DE66}"/>
          </ac:grpSpMkLst>
        </pc:grpChg>
        <pc:grpChg chg="del">
          <ac:chgData name="Ben Sanderson" userId="S::ben.sanderson@northumberland.gov.uk::01a44198-a8f2-418b-812b-146b41452307" providerId="AD" clId="Web-{F99B089A-F8C8-0EE4-4875-542DA218BD00}" dt="2023-01-31T10:09:03.543" v="1"/>
          <ac:grpSpMkLst>
            <pc:docMk/>
            <pc:sldMk cId="637774643" sldId="269"/>
            <ac:grpSpMk id="13" creationId="{25DAEAB6-443F-4216-B6B6-89C57FB9E520}"/>
          </ac:grpSpMkLst>
        </pc:grpChg>
        <pc:grpChg chg="del">
          <ac:chgData name="Ben Sanderson" userId="S::ben.sanderson@northumberland.gov.uk::01a44198-a8f2-418b-812b-146b41452307" providerId="AD" clId="Web-{F99B089A-F8C8-0EE4-4875-542DA218BD00}" dt="2023-01-31T10:09:06.309" v="2"/>
          <ac:grpSpMkLst>
            <pc:docMk/>
            <pc:sldMk cId="637774643" sldId="269"/>
            <ac:grpSpMk id="23" creationId="{D055E4D7-94C0-4EE8-9304-C8E3A5DB39A9}"/>
          </ac:grpSpMkLst>
        </pc:grpChg>
      </pc:sldChg>
      <pc:sldChg chg="delSp">
        <pc:chgData name="Ben Sanderson" userId="S::ben.sanderson@northumberland.gov.uk::01a44198-a8f2-418b-812b-146b41452307" providerId="AD" clId="Web-{F99B089A-F8C8-0EE4-4875-542DA218BD00}" dt="2023-01-31T10:09:14.950" v="3"/>
        <pc:sldMkLst>
          <pc:docMk/>
          <pc:sldMk cId="2692517749" sldId="271"/>
        </pc:sldMkLst>
        <pc:grpChg chg="del">
          <ac:chgData name="Ben Sanderson" userId="S::ben.sanderson@northumberland.gov.uk::01a44198-a8f2-418b-812b-146b41452307" providerId="AD" clId="Web-{F99B089A-F8C8-0EE4-4875-542DA218BD00}" dt="2023-01-31T10:09:14.950" v="3"/>
          <ac:grpSpMkLst>
            <pc:docMk/>
            <pc:sldMk cId="2692517749" sldId="271"/>
            <ac:grpSpMk id="6" creationId="{8C6EA678-48AC-4C63-AD30-FBBC2414E224}"/>
          </ac:grpSpMkLst>
        </pc:grpChg>
      </pc:sldChg>
    </pc:docChg>
  </pc:docChgLst>
  <pc:docChgLst>
    <pc:chgData name="Ben Sanderson" userId="01a44198-a8f2-418b-812b-146b41452307" providerId="ADAL" clId="{85B58163-A788-4A32-B50C-A6DFBCE37DE0}"/>
    <pc:docChg chg="undo custSel addSld modSld modShowInfo">
      <pc:chgData name="Ben Sanderson" userId="01a44198-a8f2-418b-812b-146b41452307" providerId="ADAL" clId="{85B58163-A788-4A32-B50C-A6DFBCE37DE0}" dt="2022-12-23T12:32:06.657" v="3679" actId="164"/>
      <pc:docMkLst>
        <pc:docMk/>
      </pc:docMkLst>
      <pc:sldChg chg="modTransition">
        <pc:chgData name="Ben Sanderson" userId="01a44198-a8f2-418b-812b-146b41452307" providerId="ADAL" clId="{85B58163-A788-4A32-B50C-A6DFBCE37DE0}" dt="2022-12-01T15:20:51.999" v="30"/>
        <pc:sldMkLst>
          <pc:docMk/>
          <pc:sldMk cId="0" sldId="256"/>
        </pc:sldMkLst>
      </pc:sldChg>
      <pc:sldChg chg="addSp delSp modSp mod modTransition">
        <pc:chgData name="Ben Sanderson" userId="01a44198-a8f2-418b-812b-146b41452307" providerId="ADAL" clId="{85B58163-A788-4A32-B50C-A6DFBCE37DE0}" dt="2022-12-21T15:08:44.233" v="3623" actId="164"/>
        <pc:sldMkLst>
          <pc:docMk/>
          <pc:sldMk cId="0" sldId="257"/>
        </pc:sldMkLst>
        <pc:spChg chg="mod">
          <ac:chgData name="Ben Sanderson" userId="01a44198-a8f2-418b-812b-146b41452307" providerId="ADAL" clId="{85B58163-A788-4A32-B50C-A6DFBCE37DE0}" dt="2022-12-21T15:00:30.081" v="3620" actId="164"/>
          <ac:spMkLst>
            <pc:docMk/>
            <pc:sldMk cId="0" sldId="257"/>
            <ac:spMk id="3" creationId="{01592730-300B-669B-3D26-1E4B774DDB4F}"/>
          </ac:spMkLst>
        </pc:spChg>
        <pc:spChg chg="mod">
          <ac:chgData name="Ben Sanderson" userId="01a44198-a8f2-418b-812b-146b41452307" providerId="ADAL" clId="{85B58163-A788-4A32-B50C-A6DFBCE37DE0}" dt="2022-12-21T15:01:55.859" v="3622" actId="164"/>
          <ac:spMkLst>
            <pc:docMk/>
            <pc:sldMk cId="0" sldId="257"/>
            <ac:spMk id="4" creationId="{1E66DE70-4332-9A30-7C0E-B49E8344CF55}"/>
          </ac:spMkLst>
        </pc:spChg>
        <pc:spChg chg="mod">
          <ac:chgData name="Ben Sanderson" userId="01a44198-a8f2-418b-812b-146b41452307" providerId="ADAL" clId="{85B58163-A788-4A32-B50C-A6DFBCE37DE0}" dt="2022-12-21T15:08:44.233" v="3623" actId="164"/>
          <ac:spMkLst>
            <pc:docMk/>
            <pc:sldMk cId="0" sldId="257"/>
            <ac:spMk id="5" creationId="{A84F63C3-76A2-B723-A5EB-BE8112E01016}"/>
          </ac:spMkLst>
        </pc:spChg>
        <pc:spChg chg="add del mod">
          <ac:chgData name="Ben Sanderson" userId="01a44198-a8f2-418b-812b-146b41452307" providerId="ADAL" clId="{85B58163-A788-4A32-B50C-A6DFBCE37DE0}" dt="2022-12-01T15:23:41.297" v="35" actId="767"/>
          <ac:spMkLst>
            <pc:docMk/>
            <pc:sldMk cId="0" sldId="257"/>
            <ac:spMk id="6" creationId="{C5997A16-813E-4B9F-90E7-69EE14B618FF}"/>
          </ac:spMkLst>
        </pc:spChg>
        <pc:spChg chg="add del">
          <ac:chgData name="Ben Sanderson" userId="01a44198-a8f2-418b-812b-146b41452307" providerId="ADAL" clId="{85B58163-A788-4A32-B50C-A6DFBCE37DE0}" dt="2022-12-01T15:24:24.717" v="37" actId="11529"/>
          <ac:spMkLst>
            <pc:docMk/>
            <pc:sldMk cId="0" sldId="257"/>
            <ac:spMk id="7" creationId="{D73C6FBA-79F1-4B7B-9A72-3AEF6998DD14}"/>
          </ac:spMkLst>
        </pc:spChg>
        <pc:spChg chg="add mod">
          <ac:chgData name="Ben Sanderson" userId="01a44198-a8f2-418b-812b-146b41452307" providerId="ADAL" clId="{85B58163-A788-4A32-B50C-A6DFBCE37DE0}" dt="2022-12-05T13:59:38.543" v="821" actId="113"/>
          <ac:spMkLst>
            <pc:docMk/>
            <pc:sldMk cId="0" sldId="257"/>
            <ac:spMk id="8" creationId="{09A9D8F8-1A4D-4A3C-ADFA-70270898A60D}"/>
          </ac:spMkLst>
        </pc:spChg>
        <pc:spChg chg="add mod">
          <ac:chgData name="Ben Sanderson" userId="01a44198-a8f2-418b-812b-146b41452307" providerId="ADAL" clId="{85B58163-A788-4A32-B50C-A6DFBCE37DE0}" dt="2022-12-05T13:51:01.180" v="426" actId="20577"/>
          <ac:spMkLst>
            <pc:docMk/>
            <pc:sldMk cId="0" sldId="257"/>
            <ac:spMk id="9" creationId="{E9EA4D04-4F05-44E6-B38D-27237E95275E}"/>
          </ac:spMkLst>
        </pc:spChg>
        <pc:spChg chg="add mod">
          <ac:chgData name="Ben Sanderson" userId="01a44198-a8f2-418b-812b-146b41452307" providerId="ADAL" clId="{85B58163-A788-4A32-B50C-A6DFBCE37DE0}" dt="2022-12-21T15:01:55.859" v="3622" actId="164"/>
          <ac:spMkLst>
            <pc:docMk/>
            <pc:sldMk cId="0" sldId="257"/>
            <ac:spMk id="12" creationId="{50B1FDDC-CA8C-4047-90D4-155BC9A76DA2}"/>
          </ac:spMkLst>
        </pc:spChg>
        <pc:spChg chg="add mod">
          <ac:chgData name="Ben Sanderson" userId="01a44198-a8f2-418b-812b-146b41452307" providerId="ADAL" clId="{85B58163-A788-4A32-B50C-A6DFBCE37DE0}" dt="2022-12-21T15:08:44.233" v="3623" actId="164"/>
          <ac:spMkLst>
            <pc:docMk/>
            <pc:sldMk cId="0" sldId="257"/>
            <ac:spMk id="13" creationId="{ECD27DA4-3081-436E-8647-186CC209A985}"/>
          </ac:spMkLst>
        </pc:spChg>
        <pc:spChg chg="add mod">
          <ac:chgData name="Ben Sanderson" userId="01a44198-a8f2-418b-812b-146b41452307" providerId="ADAL" clId="{85B58163-A788-4A32-B50C-A6DFBCE37DE0}" dt="2022-12-21T15:01:55.859" v="3622" actId="164"/>
          <ac:spMkLst>
            <pc:docMk/>
            <pc:sldMk cId="0" sldId="257"/>
            <ac:spMk id="14" creationId="{9E9C11A3-EDF5-4052-B053-42044403D898}"/>
          </ac:spMkLst>
        </pc:spChg>
        <pc:spChg chg="add mod">
          <ac:chgData name="Ben Sanderson" userId="01a44198-a8f2-418b-812b-146b41452307" providerId="ADAL" clId="{85B58163-A788-4A32-B50C-A6DFBCE37DE0}" dt="2022-12-21T15:08:44.233" v="3623" actId="164"/>
          <ac:spMkLst>
            <pc:docMk/>
            <pc:sldMk cId="0" sldId="257"/>
            <ac:spMk id="15" creationId="{E07A9CFB-0375-48E7-B795-E23173F09C4E}"/>
          </ac:spMkLst>
        </pc:spChg>
        <pc:spChg chg="del">
          <ac:chgData name="Ben Sanderson" userId="01a44198-a8f2-418b-812b-146b41452307" providerId="ADAL" clId="{85B58163-A788-4A32-B50C-A6DFBCE37DE0}" dt="2022-12-01T15:22:47.976" v="31" actId="478"/>
          <ac:spMkLst>
            <pc:docMk/>
            <pc:sldMk cId="0" sldId="257"/>
            <ac:spMk id="63" creationId="{00000000-0000-0000-0000-000000000000}"/>
          </ac:spMkLst>
        </pc:spChg>
        <pc:grpChg chg="add mod">
          <ac:chgData name="Ben Sanderson" userId="01a44198-a8f2-418b-812b-146b41452307" providerId="ADAL" clId="{85B58163-A788-4A32-B50C-A6DFBCE37DE0}" dt="2022-12-21T15:00:38.936" v="3621" actId="1076"/>
          <ac:grpSpMkLst>
            <pc:docMk/>
            <pc:sldMk cId="0" sldId="257"/>
            <ac:grpSpMk id="6" creationId="{FC64B24E-BCE8-472D-AF43-654CF39CD5F4}"/>
          </ac:grpSpMkLst>
        </pc:grpChg>
        <pc:grpChg chg="add mod">
          <ac:chgData name="Ben Sanderson" userId="01a44198-a8f2-418b-812b-146b41452307" providerId="ADAL" clId="{85B58163-A788-4A32-B50C-A6DFBCE37DE0}" dt="2022-12-21T15:01:55.859" v="3622" actId="164"/>
          <ac:grpSpMkLst>
            <pc:docMk/>
            <pc:sldMk cId="0" sldId="257"/>
            <ac:grpSpMk id="7" creationId="{0BADF369-B0BA-44A0-A1A3-C7B3FE9B5E94}"/>
          </ac:grpSpMkLst>
        </pc:grpChg>
        <pc:grpChg chg="add mod">
          <ac:chgData name="Ben Sanderson" userId="01a44198-a8f2-418b-812b-146b41452307" providerId="ADAL" clId="{85B58163-A788-4A32-B50C-A6DFBCE37DE0}" dt="2022-12-21T15:00:30.081" v="3620" actId="164"/>
          <ac:grpSpMkLst>
            <pc:docMk/>
            <pc:sldMk cId="0" sldId="257"/>
            <ac:grpSpMk id="10" creationId="{016492D3-626D-4202-8C81-53AD7BDBAF93}"/>
          </ac:grpSpMkLst>
        </pc:grpChg>
        <pc:grpChg chg="add mod">
          <ac:chgData name="Ben Sanderson" userId="01a44198-a8f2-418b-812b-146b41452307" providerId="ADAL" clId="{85B58163-A788-4A32-B50C-A6DFBCE37DE0}" dt="2022-12-21T15:08:44.233" v="3623" actId="164"/>
          <ac:grpSpMkLst>
            <pc:docMk/>
            <pc:sldMk cId="0" sldId="257"/>
            <ac:grpSpMk id="11" creationId="{30B1B0B1-3B85-46A0-9AD5-692400723385}"/>
          </ac:grpSpMkLst>
        </pc:grpChg>
      </pc:sldChg>
      <pc:sldChg chg="addSp delSp modSp mod modTransition">
        <pc:chgData name="Ben Sanderson" userId="01a44198-a8f2-418b-812b-146b41452307" providerId="ADAL" clId="{85B58163-A788-4A32-B50C-A6DFBCE37DE0}" dt="2022-12-21T15:48:33.646" v="3653" actId="164"/>
        <pc:sldMkLst>
          <pc:docMk/>
          <pc:sldMk cId="3473472714" sldId="258"/>
        </pc:sldMkLst>
        <pc:spChg chg="mod">
          <ac:chgData name="Ben Sanderson" userId="01a44198-a8f2-418b-812b-146b41452307" providerId="ADAL" clId="{85B58163-A788-4A32-B50C-A6DFBCE37DE0}" dt="2022-12-21T15:47:49.019" v="3651" actId="164"/>
          <ac:spMkLst>
            <pc:docMk/>
            <pc:sldMk cId="3473472714" sldId="258"/>
            <ac:spMk id="5" creationId="{14FD6A7D-D176-79F7-6BD0-5CF385E96C53}"/>
          </ac:spMkLst>
        </pc:spChg>
        <pc:spChg chg="mod">
          <ac:chgData name="Ben Sanderson" userId="01a44198-a8f2-418b-812b-146b41452307" providerId="ADAL" clId="{85B58163-A788-4A32-B50C-A6DFBCE37DE0}" dt="2022-12-21T15:48:33.646" v="3653" actId="164"/>
          <ac:spMkLst>
            <pc:docMk/>
            <pc:sldMk cId="3473472714" sldId="258"/>
            <ac:spMk id="6" creationId="{A9035882-E9ED-C214-976D-169E5635028E}"/>
          </ac:spMkLst>
        </pc:spChg>
        <pc:spChg chg="mod">
          <ac:chgData name="Ben Sanderson" userId="01a44198-a8f2-418b-812b-146b41452307" providerId="ADAL" clId="{85B58163-A788-4A32-B50C-A6DFBCE37DE0}" dt="2022-12-21T15:47:49.019" v="3651" actId="164"/>
          <ac:spMkLst>
            <pc:docMk/>
            <pc:sldMk cId="3473472714" sldId="258"/>
            <ac:spMk id="7" creationId="{6346E3A7-1F0B-F6BC-1E89-C8259CD8B537}"/>
          </ac:spMkLst>
        </pc:spChg>
        <pc:spChg chg="add del mod">
          <ac:chgData name="Ben Sanderson" userId="01a44198-a8f2-418b-812b-146b41452307" providerId="ADAL" clId="{85B58163-A788-4A32-B50C-A6DFBCE37DE0}" dt="2022-12-01T16:04:15.880" v="131"/>
          <ac:spMkLst>
            <pc:docMk/>
            <pc:sldMk cId="3473472714" sldId="258"/>
            <ac:spMk id="8" creationId="{A6A58C05-B074-4C22-BD84-4FF08336F30A}"/>
          </ac:spMkLst>
        </pc:spChg>
        <pc:spChg chg="mod">
          <ac:chgData name="Ben Sanderson" userId="01a44198-a8f2-418b-812b-146b41452307" providerId="ADAL" clId="{85B58163-A788-4A32-B50C-A6DFBCE37DE0}" dt="2022-12-21T15:48:07.439" v="3652" actId="164"/>
          <ac:spMkLst>
            <pc:docMk/>
            <pc:sldMk cId="3473472714" sldId="258"/>
            <ac:spMk id="9" creationId="{553663CC-CF8E-D100-C61C-FFA0D0FD49A7}"/>
          </ac:spMkLst>
        </pc:spChg>
        <pc:spChg chg="mod">
          <ac:chgData name="Ben Sanderson" userId="01a44198-a8f2-418b-812b-146b41452307" providerId="ADAL" clId="{85B58163-A788-4A32-B50C-A6DFBCE37DE0}" dt="2022-12-21T15:48:33.646" v="3653" actId="164"/>
          <ac:spMkLst>
            <pc:docMk/>
            <pc:sldMk cId="3473472714" sldId="258"/>
            <ac:spMk id="11" creationId="{992F1EB7-E74D-0EB2-5D34-495743514D80}"/>
          </ac:spMkLst>
        </pc:spChg>
        <pc:spChg chg="mod">
          <ac:chgData name="Ben Sanderson" userId="01a44198-a8f2-418b-812b-146b41452307" providerId="ADAL" clId="{85B58163-A788-4A32-B50C-A6DFBCE37DE0}" dt="2022-12-01T16:04:45.514" v="132"/>
          <ac:spMkLst>
            <pc:docMk/>
            <pc:sldMk cId="3473472714" sldId="258"/>
            <ac:spMk id="12" creationId="{B5280DE1-F841-41B5-B93C-F32B39949001}"/>
          </ac:spMkLst>
        </pc:spChg>
        <pc:spChg chg="mod">
          <ac:chgData name="Ben Sanderson" userId="01a44198-a8f2-418b-812b-146b41452307" providerId="ADAL" clId="{85B58163-A788-4A32-B50C-A6DFBCE37DE0}" dt="2022-12-01T16:04:45.514" v="132"/>
          <ac:spMkLst>
            <pc:docMk/>
            <pc:sldMk cId="3473472714" sldId="258"/>
            <ac:spMk id="13" creationId="{7F16164C-7F59-4F5D-A40D-E926A94AC93A}"/>
          </ac:spMkLst>
        </pc:spChg>
        <pc:spChg chg="mod">
          <ac:chgData name="Ben Sanderson" userId="01a44198-a8f2-418b-812b-146b41452307" providerId="ADAL" clId="{85B58163-A788-4A32-B50C-A6DFBCE37DE0}" dt="2022-12-01T16:04:49.043" v="133"/>
          <ac:spMkLst>
            <pc:docMk/>
            <pc:sldMk cId="3473472714" sldId="258"/>
            <ac:spMk id="15" creationId="{FEE1B4D2-9D2E-46C9-9967-95DE5F3A6CE0}"/>
          </ac:spMkLst>
        </pc:spChg>
        <pc:spChg chg="mod">
          <ac:chgData name="Ben Sanderson" userId="01a44198-a8f2-418b-812b-146b41452307" providerId="ADAL" clId="{85B58163-A788-4A32-B50C-A6DFBCE37DE0}" dt="2022-12-01T16:04:49.043" v="133"/>
          <ac:spMkLst>
            <pc:docMk/>
            <pc:sldMk cId="3473472714" sldId="258"/>
            <ac:spMk id="16" creationId="{8368128A-7678-48DC-97F4-CAE9462389D7}"/>
          </ac:spMkLst>
        </pc:spChg>
        <pc:spChg chg="mod">
          <ac:chgData name="Ben Sanderson" userId="01a44198-a8f2-418b-812b-146b41452307" providerId="ADAL" clId="{85B58163-A788-4A32-B50C-A6DFBCE37DE0}" dt="2022-12-01T16:04:57.070" v="135"/>
          <ac:spMkLst>
            <pc:docMk/>
            <pc:sldMk cId="3473472714" sldId="258"/>
            <ac:spMk id="18" creationId="{54D9C2BF-CEDA-4780-A77C-793C4115DCDF}"/>
          </ac:spMkLst>
        </pc:spChg>
        <pc:spChg chg="mod">
          <ac:chgData name="Ben Sanderson" userId="01a44198-a8f2-418b-812b-146b41452307" providerId="ADAL" clId="{85B58163-A788-4A32-B50C-A6DFBCE37DE0}" dt="2022-12-01T16:04:57.070" v="135"/>
          <ac:spMkLst>
            <pc:docMk/>
            <pc:sldMk cId="3473472714" sldId="258"/>
            <ac:spMk id="19" creationId="{B8C8D9EE-6ABD-4D3F-89AA-48AF16A2678A}"/>
          </ac:spMkLst>
        </pc:spChg>
        <pc:grpChg chg="add mod">
          <ac:chgData name="Ben Sanderson" userId="01a44198-a8f2-418b-812b-146b41452307" providerId="ADAL" clId="{85B58163-A788-4A32-B50C-A6DFBCE37DE0}" dt="2022-12-21T15:47:49.019" v="3651" actId="164"/>
          <ac:grpSpMkLst>
            <pc:docMk/>
            <pc:sldMk cId="3473472714" sldId="258"/>
            <ac:grpSpMk id="3" creationId="{9FDA83B0-2D08-4B6F-B464-02F79738664C}"/>
          </ac:grpSpMkLst>
        </pc:grpChg>
        <pc:grpChg chg="add mod">
          <ac:chgData name="Ben Sanderson" userId="01a44198-a8f2-418b-812b-146b41452307" providerId="ADAL" clId="{85B58163-A788-4A32-B50C-A6DFBCE37DE0}" dt="2022-12-21T15:48:07.439" v="3652" actId="164"/>
          <ac:grpSpMkLst>
            <pc:docMk/>
            <pc:sldMk cId="3473472714" sldId="258"/>
            <ac:grpSpMk id="8" creationId="{C0122CD6-A772-4747-8978-C74D0C2181D0}"/>
          </ac:grpSpMkLst>
        </pc:grpChg>
        <pc:grpChg chg="add mod">
          <ac:chgData name="Ben Sanderson" userId="01a44198-a8f2-418b-812b-146b41452307" providerId="ADAL" clId="{85B58163-A788-4A32-B50C-A6DFBCE37DE0}" dt="2022-12-21T15:47:49.019" v="3651" actId="164"/>
          <ac:grpSpMkLst>
            <pc:docMk/>
            <pc:sldMk cId="3473472714" sldId="258"/>
            <ac:grpSpMk id="10" creationId="{FB9E964A-2983-4E17-9915-375AE59F9F16}"/>
          </ac:grpSpMkLst>
        </pc:grpChg>
        <pc:grpChg chg="add mod">
          <ac:chgData name="Ben Sanderson" userId="01a44198-a8f2-418b-812b-146b41452307" providerId="ADAL" clId="{85B58163-A788-4A32-B50C-A6DFBCE37DE0}" dt="2022-12-21T15:48:07.439" v="3652" actId="164"/>
          <ac:grpSpMkLst>
            <pc:docMk/>
            <pc:sldMk cId="3473472714" sldId="258"/>
            <ac:grpSpMk id="14" creationId="{FABC3132-1F3F-4399-8AEF-9E02AEF6E41C}"/>
          </ac:grpSpMkLst>
        </pc:grpChg>
        <pc:grpChg chg="add mod">
          <ac:chgData name="Ben Sanderson" userId="01a44198-a8f2-418b-812b-146b41452307" providerId="ADAL" clId="{85B58163-A788-4A32-B50C-A6DFBCE37DE0}" dt="2022-12-21T15:48:33.646" v="3653" actId="164"/>
          <ac:grpSpMkLst>
            <pc:docMk/>
            <pc:sldMk cId="3473472714" sldId="258"/>
            <ac:grpSpMk id="17" creationId="{665FF794-3350-4613-866F-8749DF857911}"/>
          </ac:grpSpMkLst>
        </pc:grpChg>
        <pc:grpChg chg="add mod">
          <ac:chgData name="Ben Sanderson" userId="01a44198-a8f2-418b-812b-146b41452307" providerId="ADAL" clId="{85B58163-A788-4A32-B50C-A6DFBCE37DE0}" dt="2022-12-21T15:48:33.646" v="3653" actId="164"/>
          <ac:grpSpMkLst>
            <pc:docMk/>
            <pc:sldMk cId="3473472714" sldId="258"/>
            <ac:grpSpMk id="20" creationId="{BE8AB054-3C52-4CA5-9080-EF05CE4D426C}"/>
          </ac:grpSpMkLst>
        </pc:grpChg>
      </pc:sldChg>
      <pc:sldChg chg="addSp modSp mod">
        <pc:chgData name="Ben Sanderson" userId="01a44198-a8f2-418b-812b-146b41452307" providerId="ADAL" clId="{85B58163-A788-4A32-B50C-A6DFBCE37DE0}" dt="2022-12-21T15:16:54.658" v="3635" actId="164"/>
        <pc:sldMkLst>
          <pc:docMk/>
          <pc:sldMk cId="1973322228" sldId="259"/>
        </pc:sldMkLst>
        <pc:spChg chg="mod">
          <ac:chgData name="Ben Sanderson" userId="01a44198-a8f2-418b-812b-146b41452307" providerId="ADAL" clId="{85B58163-A788-4A32-B50C-A6DFBCE37DE0}" dt="2022-12-21T15:15:57.363" v="3633" actId="164"/>
          <ac:spMkLst>
            <pc:docMk/>
            <pc:sldMk cId="1973322228" sldId="259"/>
            <ac:spMk id="3" creationId="{01592730-300B-669B-3D26-1E4B774DDB4F}"/>
          </ac:spMkLst>
        </pc:spChg>
        <pc:spChg chg="mod">
          <ac:chgData name="Ben Sanderson" userId="01a44198-a8f2-418b-812b-146b41452307" providerId="ADAL" clId="{85B58163-A788-4A32-B50C-A6DFBCE37DE0}" dt="2022-12-21T15:16:31.127" v="3634" actId="164"/>
          <ac:spMkLst>
            <pc:docMk/>
            <pc:sldMk cId="1973322228" sldId="259"/>
            <ac:spMk id="4" creationId="{1E66DE70-4332-9A30-7C0E-B49E8344CF55}"/>
          </ac:spMkLst>
        </pc:spChg>
        <pc:spChg chg="mod">
          <ac:chgData name="Ben Sanderson" userId="01a44198-a8f2-418b-812b-146b41452307" providerId="ADAL" clId="{85B58163-A788-4A32-B50C-A6DFBCE37DE0}" dt="2022-12-21T15:16:54.658" v="3635" actId="164"/>
          <ac:spMkLst>
            <pc:docMk/>
            <pc:sldMk cId="1973322228" sldId="259"/>
            <ac:spMk id="5" creationId="{A84F63C3-76A2-B723-A5EB-BE8112E01016}"/>
          </ac:spMkLst>
        </pc:spChg>
        <pc:spChg chg="mod">
          <ac:chgData name="Ben Sanderson" userId="01a44198-a8f2-418b-812b-146b41452307" providerId="ADAL" clId="{85B58163-A788-4A32-B50C-A6DFBCE37DE0}" dt="2022-12-06T13:52:27.600" v="1482" actId="20577"/>
          <ac:spMkLst>
            <pc:docMk/>
            <pc:sldMk cId="1973322228" sldId="259"/>
            <ac:spMk id="8" creationId="{09A9D8F8-1A4D-4A3C-ADFA-70270898A60D}"/>
          </ac:spMkLst>
        </pc:spChg>
        <pc:spChg chg="mod">
          <ac:chgData name="Ben Sanderson" userId="01a44198-a8f2-418b-812b-146b41452307" providerId="ADAL" clId="{85B58163-A788-4A32-B50C-A6DFBCE37DE0}" dt="2022-12-06T13:55:39.669" v="1596" actId="5793"/>
          <ac:spMkLst>
            <pc:docMk/>
            <pc:sldMk cId="1973322228" sldId="259"/>
            <ac:spMk id="9" creationId="{E9EA4D04-4F05-44E6-B38D-27237E95275E}"/>
          </ac:spMkLst>
        </pc:spChg>
        <pc:spChg chg="mod">
          <ac:chgData name="Ben Sanderson" userId="01a44198-a8f2-418b-812b-146b41452307" providerId="ADAL" clId="{85B58163-A788-4A32-B50C-A6DFBCE37DE0}" dt="2022-12-21T15:16:31.127" v="3634" actId="164"/>
          <ac:spMkLst>
            <pc:docMk/>
            <pc:sldMk cId="1973322228" sldId="259"/>
            <ac:spMk id="12" creationId="{50B1FDDC-CA8C-4047-90D4-155BC9A76DA2}"/>
          </ac:spMkLst>
        </pc:spChg>
        <pc:spChg chg="mod">
          <ac:chgData name="Ben Sanderson" userId="01a44198-a8f2-418b-812b-146b41452307" providerId="ADAL" clId="{85B58163-A788-4A32-B50C-A6DFBCE37DE0}" dt="2022-12-21T15:16:54.658" v="3635" actId="164"/>
          <ac:spMkLst>
            <pc:docMk/>
            <pc:sldMk cId="1973322228" sldId="259"/>
            <ac:spMk id="13" creationId="{ECD27DA4-3081-436E-8647-186CC209A985}"/>
          </ac:spMkLst>
        </pc:spChg>
        <pc:spChg chg="mod">
          <ac:chgData name="Ben Sanderson" userId="01a44198-a8f2-418b-812b-146b41452307" providerId="ADAL" clId="{85B58163-A788-4A32-B50C-A6DFBCE37DE0}" dt="2022-12-21T15:16:31.127" v="3634" actId="164"/>
          <ac:spMkLst>
            <pc:docMk/>
            <pc:sldMk cId="1973322228" sldId="259"/>
            <ac:spMk id="14" creationId="{9E9C11A3-EDF5-4052-B053-42044403D898}"/>
          </ac:spMkLst>
        </pc:spChg>
        <pc:spChg chg="mod">
          <ac:chgData name="Ben Sanderson" userId="01a44198-a8f2-418b-812b-146b41452307" providerId="ADAL" clId="{85B58163-A788-4A32-B50C-A6DFBCE37DE0}" dt="2022-12-21T15:16:54.658" v="3635" actId="164"/>
          <ac:spMkLst>
            <pc:docMk/>
            <pc:sldMk cId="1973322228" sldId="259"/>
            <ac:spMk id="15" creationId="{E07A9CFB-0375-48E7-B795-E23173F09C4E}"/>
          </ac:spMkLst>
        </pc:spChg>
        <pc:grpChg chg="add mod">
          <ac:chgData name="Ben Sanderson" userId="01a44198-a8f2-418b-812b-146b41452307" providerId="ADAL" clId="{85B58163-A788-4A32-B50C-A6DFBCE37DE0}" dt="2022-12-21T15:15:57.363" v="3633" actId="164"/>
          <ac:grpSpMkLst>
            <pc:docMk/>
            <pc:sldMk cId="1973322228" sldId="259"/>
            <ac:grpSpMk id="6" creationId="{46B2ED89-E1CD-4996-8518-D23F62AC0A12}"/>
          </ac:grpSpMkLst>
        </pc:grpChg>
        <pc:grpChg chg="add mod">
          <ac:chgData name="Ben Sanderson" userId="01a44198-a8f2-418b-812b-146b41452307" providerId="ADAL" clId="{85B58163-A788-4A32-B50C-A6DFBCE37DE0}" dt="2022-12-21T15:16:31.127" v="3634" actId="164"/>
          <ac:grpSpMkLst>
            <pc:docMk/>
            <pc:sldMk cId="1973322228" sldId="259"/>
            <ac:grpSpMk id="7" creationId="{CDA6F950-592E-4713-BB87-93EEC274E64A}"/>
          </ac:grpSpMkLst>
        </pc:grpChg>
        <pc:grpChg chg="mod">
          <ac:chgData name="Ben Sanderson" userId="01a44198-a8f2-418b-812b-146b41452307" providerId="ADAL" clId="{85B58163-A788-4A32-B50C-A6DFBCE37DE0}" dt="2022-12-21T15:15:57.363" v="3633" actId="164"/>
          <ac:grpSpMkLst>
            <pc:docMk/>
            <pc:sldMk cId="1973322228" sldId="259"/>
            <ac:grpSpMk id="10" creationId="{016492D3-626D-4202-8C81-53AD7BDBAF93}"/>
          </ac:grpSpMkLst>
        </pc:grpChg>
        <pc:grpChg chg="add mod">
          <ac:chgData name="Ben Sanderson" userId="01a44198-a8f2-418b-812b-146b41452307" providerId="ADAL" clId="{85B58163-A788-4A32-B50C-A6DFBCE37DE0}" dt="2022-12-21T15:16:54.658" v="3635" actId="164"/>
          <ac:grpSpMkLst>
            <pc:docMk/>
            <pc:sldMk cId="1973322228" sldId="259"/>
            <ac:grpSpMk id="11" creationId="{24DF2283-0B66-408A-9555-B871A7F510C1}"/>
          </ac:grpSpMkLst>
        </pc:grpChg>
      </pc:sldChg>
      <pc:sldChg chg="addSp delSp modSp mod">
        <pc:chgData name="Ben Sanderson" userId="01a44198-a8f2-418b-812b-146b41452307" providerId="ADAL" clId="{85B58163-A788-4A32-B50C-A6DFBCE37DE0}" dt="2022-12-21T15:15:13.109" v="3632" actId="164"/>
        <pc:sldMkLst>
          <pc:docMk/>
          <pc:sldMk cId="4161954249" sldId="260"/>
        </pc:sldMkLst>
        <pc:spChg chg="mod topLvl">
          <ac:chgData name="Ben Sanderson" userId="01a44198-a8f2-418b-812b-146b41452307" providerId="ADAL" clId="{85B58163-A788-4A32-B50C-A6DFBCE37DE0}" dt="2022-12-21T15:12:24.589" v="3628" actId="164"/>
          <ac:spMkLst>
            <pc:docMk/>
            <pc:sldMk cId="4161954249" sldId="260"/>
            <ac:spMk id="3" creationId="{01592730-300B-669B-3D26-1E4B774DDB4F}"/>
          </ac:spMkLst>
        </pc:spChg>
        <pc:spChg chg="mod topLvl">
          <ac:chgData name="Ben Sanderson" userId="01a44198-a8f2-418b-812b-146b41452307" providerId="ADAL" clId="{85B58163-A788-4A32-B50C-A6DFBCE37DE0}" dt="2022-12-21T15:14:03.158" v="3631" actId="164"/>
          <ac:spMkLst>
            <pc:docMk/>
            <pc:sldMk cId="4161954249" sldId="260"/>
            <ac:spMk id="4" creationId="{1E66DE70-4332-9A30-7C0E-B49E8344CF55}"/>
          </ac:spMkLst>
        </pc:spChg>
        <pc:spChg chg="mod">
          <ac:chgData name="Ben Sanderson" userId="01a44198-a8f2-418b-812b-146b41452307" providerId="ADAL" clId="{85B58163-A788-4A32-B50C-A6DFBCE37DE0}" dt="2022-12-21T15:15:13.109" v="3632" actId="164"/>
          <ac:spMkLst>
            <pc:docMk/>
            <pc:sldMk cId="4161954249" sldId="260"/>
            <ac:spMk id="5" creationId="{A84F63C3-76A2-B723-A5EB-BE8112E01016}"/>
          </ac:spMkLst>
        </pc:spChg>
        <pc:spChg chg="mod">
          <ac:chgData name="Ben Sanderson" userId="01a44198-a8f2-418b-812b-146b41452307" providerId="ADAL" clId="{85B58163-A788-4A32-B50C-A6DFBCE37DE0}" dt="2022-12-21T15:12:04.255" v="3627" actId="165"/>
          <ac:spMkLst>
            <pc:docMk/>
            <pc:sldMk cId="4161954249" sldId="260"/>
            <ac:spMk id="8" creationId="{09A9D8F8-1A4D-4A3C-ADFA-70270898A60D}"/>
          </ac:spMkLst>
        </pc:spChg>
        <pc:spChg chg="mod">
          <ac:chgData name="Ben Sanderson" userId="01a44198-a8f2-418b-812b-146b41452307" providerId="ADAL" clId="{85B58163-A788-4A32-B50C-A6DFBCE37DE0}" dt="2022-12-21T15:12:04.255" v="3627" actId="165"/>
          <ac:spMkLst>
            <pc:docMk/>
            <pc:sldMk cId="4161954249" sldId="260"/>
            <ac:spMk id="9" creationId="{E9EA4D04-4F05-44E6-B38D-27237E95275E}"/>
          </ac:spMkLst>
        </pc:spChg>
        <pc:spChg chg="mod topLvl">
          <ac:chgData name="Ben Sanderson" userId="01a44198-a8f2-418b-812b-146b41452307" providerId="ADAL" clId="{85B58163-A788-4A32-B50C-A6DFBCE37DE0}" dt="2022-12-21T15:14:03.158" v="3631" actId="164"/>
          <ac:spMkLst>
            <pc:docMk/>
            <pc:sldMk cId="4161954249" sldId="260"/>
            <ac:spMk id="12" creationId="{50B1FDDC-CA8C-4047-90D4-155BC9A76DA2}"/>
          </ac:spMkLst>
        </pc:spChg>
        <pc:spChg chg="mod">
          <ac:chgData name="Ben Sanderson" userId="01a44198-a8f2-418b-812b-146b41452307" providerId="ADAL" clId="{85B58163-A788-4A32-B50C-A6DFBCE37DE0}" dt="2022-12-21T15:15:13.109" v="3632" actId="164"/>
          <ac:spMkLst>
            <pc:docMk/>
            <pc:sldMk cId="4161954249" sldId="260"/>
            <ac:spMk id="13" creationId="{ECD27DA4-3081-436E-8647-186CC209A985}"/>
          </ac:spMkLst>
        </pc:spChg>
        <pc:spChg chg="mod topLvl">
          <ac:chgData name="Ben Sanderson" userId="01a44198-a8f2-418b-812b-146b41452307" providerId="ADAL" clId="{85B58163-A788-4A32-B50C-A6DFBCE37DE0}" dt="2022-12-21T15:14:03.158" v="3631" actId="164"/>
          <ac:spMkLst>
            <pc:docMk/>
            <pc:sldMk cId="4161954249" sldId="260"/>
            <ac:spMk id="14" creationId="{9E9C11A3-EDF5-4052-B053-42044403D898}"/>
          </ac:spMkLst>
        </pc:spChg>
        <pc:spChg chg="mod">
          <ac:chgData name="Ben Sanderson" userId="01a44198-a8f2-418b-812b-146b41452307" providerId="ADAL" clId="{85B58163-A788-4A32-B50C-A6DFBCE37DE0}" dt="2022-12-21T15:15:13.109" v="3632" actId="164"/>
          <ac:spMkLst>
            <pc:docMk/>
            <pc:sldMk cId="4161954249" sldId="260"/>
            <ac:spMk id="15" creationId="{E07A9CFB-0375-48E7-B795-E23173F09C4E}"/>
          </ac:spMkLst>
        </pc:spChg>
        <pc:grpChg chg="add del mod">
          <ac:chgData name="Ben Sanderson" userId="01a44198-a8f2-418b-812b-146b41452307" providerId="ADAL" clId="{85B58163-A788-4A32-B50C-A6DFBCE37DE0}" dt="2022-12-21T15:12:04.255" v="3627" actId="165"/>
          <ac:grpSpMkLst>
            <pc:docMk/>
            <pc:sldMk cId="4161954249" sldId="260"/>
            <ac:grpSpMk id="6" creationId="{086EB972-7FBC-44DE-B79D-4F625E7DF98E}"/>
          </ac:grpSpMkLst>
        </pc:grpChg>
        <pc:grpChg chg="add mod">
          <ac:chgData name="Ben Sanderson" userId="01a44198-a8f2-418b-812b-146b41452307" providerId="ADAL" clId="{85B58163-A788-4A32-B50C-A6DFBCE37DE0}" dt="2022-12-21T15:12:24.589" v="3628" actId="164"/>
          <ac:grpSpMkLst>
            <pc:docMk/>
            <pc:sldMk cId="4161954249" sldId="260"/>
            <ac:grpSpMk id="7" creationId="{34297312-1D58-4A66-B50E-91245B28C113}"/>
          </ac:grpSpMkLst>
        </pc:grpChg>
        <pc:grpChg chg="mod topLvl">
          <ac:chgData name="Ben Sanderson" userId="01a44198-a8f2-418b-812b-146b41452307" providerId="ADAL" clId="{85B58163-A788-4A32-B50C-A6DFBCE37DE0}" dt="2022-12-21T15:12:24.589" v="3628" actId="164"/>
          <ac:grpSpMkLst>
            <pc:docMk/>
            <pc:sldMk cId="4161954249" sldId="260"/>
            <ac:grpSpMk id="10" creationId="{016492D3-626D-4202-8C81-53AD7BDBAF93}"/>
          </ac:grpSpMkLst>
        </pc:grpChg>
        <pc:grpChg chg="add del mod">
          <ac:chgData name="Ben Sanderson" userId="01a44198-a8f2-418b-812b-146b41452307" providerId="ADAL" clId="{85B58163-A788-4A32-B50C-A6DFBCE37DE0}" dt="2022-12-21T15:13:49.699" v="3630" actId="165"/>
          <ac:grpSpMkLst>
            <pc:docMk/>
            <pc:sldMk cId="4161954249" sldId="260"/>
            <ac:grpSpMk id="11" creationId="{3AAD48AD-A99F-4CD4-A0DA-4185BC46A964}"/>
          </ac:grpSpMkLst>
        </pc:grpChg>
        <pc:grpChg chg="add mod">
          <ac:chgData name="Ben Sanderson" userId="01a44198-a8f2-418b-812b-146b41452307" providerId="ADAL" clId="{85B58163-A788-4A32-B50C-A6DFBCE37DE0}" dt="2022-12-21T15:14:03.158" v="3631" actId="164"/>
          <ac:grpSpMkLst>
            <pc:docMk/>
            <pc:sldMk cId="4161954249" sldId="260"/>
            <ac:grpSpMk id="16" creationId="{4F4CBA2A-1C0C-4A6F-BBF8-A30F615A6429}"/>
          </ac:grpSpMkLst>
        </pc:grpChg>
        <pc:grpChg chg="add mod">
          <ac:chgData name="Ben Sanderson" userId="01a44198-a8f2-418b-812b-146b41452307" providerId="ADAL" clId="{85B58163-A788-4A32-B50C-A6DFBCE37DE0}" dt="2022-12-21T15:15:13.109" v="3632" actId="164"/>
          <ac:grpSpMkLst>
            <pc:docMk/>
            <pc:sldMk cId="4161954249" sldId="260"/>
            <ac:grpSpMk id="17" creationId="{10CD848A-CDA7-4A9C-BDC5-BC3BFB21DA13}"/>
          </ac:grpSpMkLst>
        </pc:grpChg>
      </pc:sldChg>
      <pc:sldChg chg="addSp delSp modSp mod">
        <pc:chgData name="Ben Sanderson" userId="01a44198-a8f2-418b-812b-146b41452307" providerId="ADAL" clId="{85B58163-A788-4A32-B50C-A6DFBCE37DE0}" dt="2022-12-21T15:20:13.242" v="3640" actId="164"/>
        <pc:sldMkLst>
          <pc:docMk/>
          <pc:sldMk cId="3518553994" sldId="261"/>
        </pc:sldMkLst>
        <pc:spChg chg="mod topLvl">
          <ac:chgData name="Ben Sanderson" userId="01a44198-a8f2-418b-812b-146b41452307" providerId="ADAL" clId="{85B58163-A788-4A32-B50C-A6DFBCE37DE0}" dt="2022-12-21T15:19:16.883" v="3638" actId="164"/>
          <ac:spMkLst>
            <pc:docMk/>
            <pc:sldMk cId="3518553994" sldId="261"/>
            <ac:spMk id="3" creationId="{01592730-300B-669B-3D26-1E4B774DDB4F}"/>
          </ac:spMkLst>
        </pc:spChg>
        <pc:spChg chg="mod">
          <ac:chgData name="Ben Sanderson" userId="01a44198-a8f2-418b-812b-146b41452307" providerId="ADAL" clId="{85B58163-A788-4A32-B50C-A6DFBCE37DE0}" dt="2022-12-21T15:19:46.299" v="3639" actId="164"/>
          <ac:spMkLst>
            <pc:docMk/>
            <pc:sldMk cId="3518553994" sldId="261"/>
            <ac:spMk id="4" creationId="{1E66DE70-4332-9A30-7C0E-B49E8344CF55}"/>
          </ac:spMkLst>
        </pc:spChg>
        <pc:spChg chg="mod">
          <ac:chgData name="Ben Sanderson" userId="01a44198-a8f2-418b-812b-146b41452307" providerId="ADAL" clId="{85B58163-A788-4A32-B50C-A6DFBCE37DE0}" dt="2022-12-21T15:20:13.242" v="3640" actId="164"/>
          <ac:spMkLst>
            <pc:docMk/>
            <pc:sldMk cId="3518553994" sldId="261"/>
            <ac:spMk id="5" creationId="{A84F63C3-76A2-B723-A5EB-BE8112E01016}"/>
          </ac:spMkLst>
        </pc:spChg>
        <pc:spChg chg="mod">
          <ac:chgData name="Ben Sanderson" userId="01a44198-a8f2-418b-812b-146b41452307" providerId="ADAL" clId="{85B58163-A788-4A32-B50C-A6DFBCE37DE0}" dt="2022-12-21T15:19:03.546" v="3637" actId="165"/>
          <ac:spMkLst>
            <pc:docMk/>
            <pc:sldMk cId="3518553994" sldId="261"/>
            <ac:spMk id="8" creationId="{09A9D8F8-1A4D-4A3C-ADFA-70270898A60D}"/>
          </ac:spMkLst>
        </pc:spChg>
        <pc:spChg chg="mod">
          <ac:chgData name="Ben Sanderson" userId="01a44198-a8f2-418b-812b-146b41452307" providerId="ADAL" clId="{85B58163-A788-4A32-B50C-A6DFBCE37DE0}" dt="2022-12-21T15:19:03.546" v="3637" actId="165"/>
          <ac:spMkLst>
            <pc:docMk/>
            <pc:sldMk cId="3518553994" sldId="261"/>
            <ac:spMk id="9" creationId="{E9EA4D04-4F05-44E6-B38D-27237E95275E}"/>
          </ac:spMkLst>
        </pc:spChg>
        <pc:spChg chg="mod">
          <ac:chgData name="Ben Sanderson" userId="01a44198-a8f2-418b-812b-146b41452307" providerId="ADAL" clId="{85B58163-A788-4A32-B50C-A6DFBCE37DE0}" dt="2022-12-21T15:19:46.299" v="3639" actId="164"/>
          <ac:spMkLst>
            <pc:docMk/>
            <pc:sldMk cId="3518553994" sldId="261"/>
            <ac:spMk id="12" creationId="{50B1FDDC-CA8C-4047-90D4-155BC9A76DA2}"/>
          </ac:spMkLst>
        </pc:spChg>
        <pc:spChg chg="mod">
          <ac:chgData name="Ben Sanderson" userId="01a44198-a8f2-418b-812b-146b41452307" providerId="ADAL" clId="{85B58163-A788-4A32-B50C-A6DFBCE37DE0}" dt="2022-12-21T15:20:13.242" v="3640" actId="164"/>
          <ac:spMkLst>
            <pc:docMk/>
            <pc:sldMk cId="3518553994" sldId="261"/>
            <ac:spMk id="13" creationId="{ECD27DA4-3081-436E-8647-186CC209A985}"/>
          </ac:spMkLst>
        </pc:spChg>
        <pc:spChg chg="mod">
          <ac:chgData name="Ben Sanderson" userId="01a44198-a8f2-418b-812b-146b41452307" providerId="ADAL" clId="{85B58163-A788-4A32-B50C-A6DFBCE37DE0}" dt="2022-12-21T15:19:46.299" v="3639" actId="164"/>
          <ac:spMkLst>
            <pc:docMk/>
            <pc:sldMk cId="3518553994" sldId="261"/>
            <ac:spMk id="14" creationId="{9E9C11A3-EDF5-4052-B053-42044403D898}"/>
          </ac:spMkLst>
        </pc:spChg>
        <pc:spChg chg="mod">
          <ac:chgData name="Ben Sanderson" userId="01a44198-a8f2-418b-812b-146b41452307" providerId="ADAL" clId="{85B58163-A788-4A32-B50C-A6DFBCE37DE0}" dt="2022-12-21T15:20:13.242" v="3640" actId="164"/>
          <ac:spMkLst>
            <pc:docMk/>
            <pc:sldMk cId="3518553994" sldId="261"/>
            <ac:spMk id="15" creationId="{E07A9CFB-0375-48E7-B795-E23173F09C4E}"/>
          </ac:spMkLst>
        </pc:spChg>
        <pc:grpChg chg="add del mod">
          <ac:chgData name="Ben Sanderson" userId="01a44198-a8f2-418b-812b-146b41452307" providerId="ADAL" clId="{85B58163-A788-4A32-B50C-A6DFBCE37DE0}" dt="2022-12-21T15:19:03.546" v="3637" actId="165"/>
          <ac:grpSpMkLst>
            <pc:docMk/>
            <pc:sldMk cId="3518553994" sldId="261"/>
            <ac:grpSpMk id="6" creationId="{178D66F2-9A9D-4203-B0AF-E2AC5A52066A}"/>
          </ac:grpSpMkLst>
        </pc:grpChg>
        <pc:grpChg chg="add mod">
          <ac:chgData name="Ben Sanderson" userId="01a44198-a8f2-418b-812b-146b41452307" providerId="ADAL" clId="{85B58163-A788-4A32-B50C-A6DFBCE37DE0}" dt="2022-12-21T15:19:16.883" v="3638" actId="164"/>
          <ac:grpSpMkLst>
            <pc:docMk/>
            <pc:sldMk cId="3518553994" sldId="261"/>
            <ac:grpSpMk id="7" creationId="{FFB1C020-F6E1-481C-95A1-DE578D984C10}"/>
          </ac:grpSpMkLst>
        </pc:grpChg>
        <pc:grpChg chg="mod topLvl">
          <ac:chgData name="Ben Sanderson" userId="01a44198-a8f2-418b-812b-146b41452307" providerId="ADAL" clId="{85B58163-A788-4A32-B50C-A6DFBCE37DE0}" dt="2022-12-21T15:19:16.883" v="3638" actId="164"/>
          <ac:grpSpMkLst>
            <pc:docMk/>
            <pc:sldMk cId="3518553994" sldId="261"/>
            <ac:grpSpMk id="10" creationId="{016492D3-626D-4202-8C81-53AD7BDBAF93}"/>
          </ac:grpSpMkLst>
        </pc:grpChg>
        <pc:grpChg chg="add mod">
          <ac:chgData name="Ben Sanderson" userId="01a44198-a8f2-418b-812b-146b41452307" providerId="ADAL" clId="{85B58163-A788-4A32-B50C-A6DFBCE37DE0}" dt="2022-12-21T15:19:46.299" v="3639" actId="164"/>
          <ac:grpSpMkLst>
            <pc:docMk/>
            <pc:sldMk cId="3518553994" sldId="261"/>
            <ac:grpSpMk id="11" creationId="{AAAACAC1-FDF7-4CF8-A22C-8ABE5EFC8A4E}"/>
          </ac:grpSpMkLst>
        </pc:grpChg>
        <pc:grpChg chg="add mod">
          <ac:chgData name="Ben Sanderson" userId="01a44198-a8f2-418b-812b-146b41452307" providerId="ADAL" clId="{85B58163-A788-4A32-B50C-A6DFBCE37DE0}" dt="2022-12-21T15:20:13.242" v="3640" actId="164"/>
          <ac:grpSpMkLst>
            <pc:docMk/>
            <pc:sldMk cId="3518553994" sldId="261"/>
            <ac:grpSpMk id="16" creationId="{B8E33573-F353-4F06-90F5-0EE307AE35CB}"/>
          </ac:grpSpMkLst>
        </pc:grpChg>
      </pc:sldChg>
      <pc:sldChg chg="addSp modSp mod">
        <pc:chgData name="Ben Sanderson" userId="01a44198-a8f2-418b-812b-146b41452307" providerId="ADAL" clId="{85B58163-A788-4A32-B50C-A6DFBCE37DE0}" dt="2022-12-21T15:40:19.128" v="3643" actId="164"/>
        <pc:sldMkLst>
          <pc:docMk/>
          <pc:sldMk cId="1595805808" sldId="262"/>
        </pc:sldMkLst>
        <pc:spChg chg="mod">
          <ac:chgData name="Ben Sanderson" userId="01a44198-a8f2-418b-812b-146b41452307" providerId="ADAL" clId="{85B58163-A788-4A32-B50C-A6DFBCE37DE0}" dt="2022-12-21T15:23:42.513" v="3641" actId="164"/>
          <ac:spMkLst>
            <pc:docMk/>
            <pc:sldMk cId="1595805808" sldId="262"/>
            <ac:spMk id="3" creationId="{01592730-300B-669B-3D26-1E4B774DDB4F}"/>
          </ac:spMkLst>
        </pc:spChg>
        <pc:spChg chg="mod">
          <ac:chgData name="Ben Sanderson" userId="01a44198-a8f2-418b-812b-146b41452307" providerId="ADAL" clId="{85B58163-A788-4A32-B50C-A6DFBCE37DE0}" dt="2022-12-21T15:24:04.840" v="3642" actId="164"/>
          <ac:spMkLst>
            <pc:docMk/>
            <pc:sldMk cId="1595805808" sldId="262"/>
            <ac:spMk id="4" creationId="{1E66DE70-4332-9A30-7C0E-B49E8344CF55}"/>
          </ac:spMkLst>
        </pc:spChg>
        <pc:spChg chg="mod">
          <ac:chgData name="Ben Sanderson" userId="01a44198-a8f2-418b-812b-146b41452307" providerId="ADAL" clId="{85B58163-A788-4A32-B50C-A6DFBCE37DE0}" dt="2022-12-21T15:40:19.128" v="3643" actId="164"/>
          <ac:spMkLst>
            <pc:docMk/>
            <pc:sldMk cId="1595805808" sldId="262"/>
            <ac:spMk id="5" creationId="{A84F63C3-76A2-B723-A5EB-BE8112E01016}"/>
          </ac:spMkLst>
        </pc:spChg>
        <pc:spChg chg="mod">
          <ac:chgData name="Ben Sanderson" userId="01a44198-a8f2-418b-812b-146b41452307" providerId="ADAL" clId="{85B58163-A788-4A32-B50C-A6DFBCE37DE0}" dt="2022-12-06T14:37:41.688" v="2752" actId="20577"/>
          <ac:spMkLst>
            <pc:docMk/>
            <pc:sldMk cId="1595805808" sldId="262"/>
            <ac:spMk id="8" creationId="{09A9D8F8-1A4D-4A3C-ADFA-70270898A60D}"/>
          </ac:spMkLst>
        </pc:spChg>
        <pc:spChg chg="mod">
          <ac:chgData name="Ben Sanderson" userId="01a44198-a8f2-418b-812b-146b41452307" providerId="ADAL" clId="{85B58163-A788-4A32-B50C-A6DFBCE37DE0}" dt="2022-12-06T14:43:13.957" v="2945" actId="6549"/>
          <ac:spMkLst>
            <pc:docMk/>
            <pc:sldMk cId="1595805808" sldId="262"/>
            <ac:spMk id="9" creationId="{E9EA4D04-4F05-44E6-B38D-27237E95275E}"/>
          </ac:spMkLst>
        </pc:spChg>
        <pc:spChg chg="mod">
          <ac:chgData name="Ben Sanderson" userId="01a44198-a8f2-418b-812b-146b41452307" providerId="ADAL" clId="{85B58163-A788-4A32-B50C-A6DFBCE37DE0}" dt="2022-12-21T15:24:04.840" v="3642" actId="164"/>
          <ac:spMkLst>
            <pc:docMk/>
            <pc:sldMk cId="1595805808" sldId="262"/>
            <ac:spMk id="12" creationId="{50B1FDDC-CA8C-4047-90D4-155BC9A76DA2}"/>
          </ac:spMkLst>
        </pc:spChg>
        <pc:spChg chg="mod">
          <ac:chgData name="Ben Sanderson" userId="01a44198-a8f2-418b-812b-146b41452307" providerId="ADAL" clId="{85B58163-A788-4A32-B50C-A6DFBCE37DE0}" dt="2022-12-21T15:40:19.128" v="3643" actId="164"/>
          <ac:spMkLst>
            <pc:docMk/>
            <pc:sldMk cId="1595805808" sldId="262"/>
            <ac:spMk id="13" creationId="{ECD27DA4-3081-436E-8647-186CC209A985}"/>
          </ac:spMkLst>
        </pc:spChg>
        <pc:spChg chg="mod">
          <ac:chgData name="Ben Sanderson" userId="01a44198-a8f2-418b-812b-146b41452307" providerId="ADAL" clId="{85B58163-A788-4A32-B50C-A6DFBCE37DE0}" dt="2022-12-21T15:24:04.840" v="3642" actId="164"/>
          <ac:spMkLst>
            <pc:docMk/>
            <pc:sldMk cId="1595805808" sldId="262"/>
            <ac:spMk id="14" creationId="{9E9C11A3-EDF5-4052-B053-42044403D898}"/>
          </ac:spMkLst>
        </pc:spChg>
        <pc:spChg chg="mod">
          <ac:chgData name="Ben Sanderson" userId="01a44198-a8f2-418b-812b-146b41452307" providerId="ADAL" clId="{85B58163-A788-4A32-B50C-A6DFBCE37DE0}" dt="2022-12-21T15:40:19.128" v="3643" actId="164"/>
          <ac:spMkLst>
            <pc:docMk/>
            <pc:sldMk cId="1595805808" sldId="262"/>
            <ac:spMk id="15" creationId="{E07A9CFB-0375-48E7-B795-E23173F09C4E}"/>
          </ac:spMkLst>
        </pc:spChg>
        <pc:grpChg chg="add mod">
          <ac:chgData name="Ben Sanderson" userId="01a44198-a8f2-418b-812b-146b41452307" providerId="ADAL" clId="{85B58163-A788-4A32-B50C-A6DFBCE37DE0}" dt="2022-12-21T15:23:42.513" v="3641" actId="164"/>
          <ac:grpSpMkLst>
            <pc:docMk/>
            <pc:sldMk cId="1595805808" sldId="262"/>
            <ac:grpSpMk id="6" creationId="{F70F0FF4-B3EA-424B-8165-FB70D26FF9CE}"/>
          </ac:grpSpMkLst>
        </pc:grpChg>
        <pc:grpChg chg="add mod">
          <ac:chgData name="Ben Sanderson" userId="01a44198-a8f2-418b-812b-146b41452307" providerId="ADAL" clId="{85B58163-A788-4A32-B50C-A6DFBCE37DE0}" dt="2022-12-21T15:24:04.840" v="3642" actId="164"/>
          <ac:grpSpMkLst>
            <pc:docMk/>
            <pc:sldMk cId="1595805808" sldId="262"/>
            <ac:grpSpMk id="7" creationId="{87A25668-C8DB-4C8C-BA56-81610CB5F887}"/>
          </ac:grpSpMkLst>
        </pc:grpChg>
        <pc:grpChg chg="mod">
          <ac:chgData name="Ben Sanderson" userId="01a44198-a8f2-418b-812b-146b41452307" providerId="ADAL" clId="{85B58163-A788-4A32-B50C-A6DFBCE37DE0}" dt="2022-12-21T15:23:42.513" v="3641" actId="164"/>
          <ac:grpSpMkLst>
            <pc:docMk/>
            <pc:sldMk cId="1595805808" sldId="262"/>
            <ac:grpSpMk id="10" creationId="{016492D3-626D-4202-8C81-53AD7BDBAF93}"/>
          </ac:grpSpMkLst>
        </pc:grpChg>
        <pc:grpChg chg="add mod">
          <ac:chgData name="Ben Sanderson" userId="01a44198-a8f2-418b-812b-146b41452307" providerId="ADAL" clId="{85B58163-A788-4A32-B50C-A6DFBCE37DE0}" dt="2022-12-21T15:40:19.128" v="3643" actId="164"/>
          <ac:grpSpMkLst>
            <pc:docMk/>
            <pc:sldMk cId="1595805808" sldId="262"/>
            <ac:grpSpMk id="11" creationId="{2BB0CAAA-1B60-4393-9ACE-29D848741A96}"/>
          </ac:grpSpMkLst>
        </pc:grpChg>
      </pc:sldChg>
      <pc:sldChg chg="addSp modSp mod">
        <pc:chgData name="Ben Sanderson" userId="01a44198-a8f2-418b-812b-146b41452307" providerId="ADAL" clId="{85B58163-A788-4A32-B50C-A6DFBCE37DE0}" dt="2022-12-21T15:42:24.486" v="3646" actId="164"/>
        <pc:sldMkLst>
          <pc:docMk/>
          <pc:sldMk cId="1828178183" sldId="263"/>
        </pc:sldMkLst>
        <pc:spChg chg="mod">
          <ac:chgData name="Ben Sanderson" userId="01a44198-a8f2-418b-812b-146b41452307" providerId="ADAL" clId="{85B58163-A788-4A32-B50C-A6DFBCE37DE0}" dt="2022-12-21T15:41:32.425" v="3644" actId="164"/>
          <ac:spMkLst>
            <pc:docMk/>
            <pc:sldMk cId="1828178183" sldId="263"/>
            <ac:spMk id="3" creationId="{01592730-300B-669B-3D26-1E4B774DDB4F}"/>
          </ac:spMkLst>
        </pc:spChg>
        <pc:spChg chg="mod">
          <ac:chgData name="Ben Sanderson" userId="01a44198-a8f2-418b-812b-146b41452307" providerId="ADAL" clId="{85B58163-A788-4A32-B50C-A6DFBCE37DE0}" dt="2022-12-21T15:42:02.804" v="3645" actId="164"/>
          <ac:spMkLst>
            <pc:docMk/>
            <pc:sldMk cId="1828178183" sldId="263"/>
            <ac:spMk id="4" creationId="{1E66DE70-4332-9A30-7C0E-B49E8344CF55}"/>
          </ac:spMkLst>
        </pc:spChg>
        <pc:spChg chg="mod">
          <ac:chgData name="Ben Sanderson" userId="01a44198-a8f2-418b-812b-146b41452307" providerId="ADAL" clId="{85B58163-A788-4A32-B50C-A6DFBCE37DE0}" dt="2022-12-21T15:42:24.486" v="3646" actId="164"/>
          <ac:spMkLst>
            <pc:docMk/>
            <pc:sldMk cId="1828178183" sldId="263"/>
            <ac:spMk id="5" creationId="{A84F63C3-76A2-B723-A5EB-BE8112E01016}"/>
          </ac:spMkLst>
        </pc:spChg>
        <pc:spChg chg="mod">
          <ac:chgData name="Ben Sanderson" userId="01a44198-a8f2-418b-812b-146b41452307" providerId="ADAL" clId="{85B58163-A788-4A32-B50C-A6DFBCE37DE0}" dt="2022-12-06T15:13:38.566" v="3402" actId="20577"/>
          <ac:spMkLst>
            <pc:docMk/>
            <pc:sldMk cId="1828178183" sldId="263"/>
            <ac:spMk id="8" creationId="{09A9D8F8-1A4D-4A3C-ADFA-70270898A60D}"/>
          </ac:spMkLst>
        </pc:spChg>
        <pc:spChg chg="mod">
          <ac:chgData name="Ben Sanderson" userId="01a44198-a8f2-418b-812b-146b41452307" providerId="ADAL" clId="{85B58163-A788-4A32-B50C-A6DFBCE37DE0}" dt="2022-12-06T15:16:43.991" v="3619" actId="6549"/>
          <ac:spMkLst>
            <pc:docMk/>
            <pc:sldMk cId="1828178183" sldId="263"/>
            <ac:spMk id="9" creationId="{E9EA4D04-4F05-44E6-B38D-27237E95275E}"/>
          </ac:spMkLst>
        </pc:spChg>
        <pc:spChg chg="mod">
          <ac:chgData name="Ben Sanderson" userId="01a44198-a8f2-418b-812b-146b41452307" providerId="ADAL" clId="{85B58163-A788-4A32-B50C-A6DFBCE37DE0}" dt="2022-12-21T15:42:02.804" v="3645" actId="164"/>
          <ac:spMkLst>
            <pc:docMk/>
            <pc:sldMk cId="1828178183" sldId="263"/>
            <ac:spMk id="12" creationId="{50B1FDDC-CA8C-4047-90D4-155BC9A76DA2}"/>
          </ac:spMkLst>
        </pc:spChg>
        <pc:spChg chg="mod">
          <ac:chgData name="Ben Sanderson" userId="01a44198-a8f2-418b-812b-146b41452307" providerId="ADAL" clId="{85B58163-A788-4A32-B50C-A6DFBCE37DE0}" dt="2022-12-21T15:42:24.486" v="3646" actId="164"/>
          <ac:spMkLst>
            <pc:docMk/>
            <pc:sldMk cId="1828178183" sldId="263"/>
            <ac:spMk id="13" creationId="{ECD27DA4-3081-436E-8647-186CC209A985}"/>
          </ac:spMkLst>
        </pc:spChg>
        <pc:spChg chg="mod">
          <ac:chgData name="Ben Sanderson" userId="01a44198-a8f2-418b-812b-146b41452307" providerId="ADAL" clId="{85B58163-A788-4A32-B50C-A6DFBCE37DE0}" dt="2022-12-21T15:42:02.804" v="3645" actId="164"/>
          <ac:spMkLst>
            <pc:docMk/>
            <pc:sldMk cId="1828178183" sldId="263"/>
            <ac:spMk id="14" creationId="{9E9C11A3-EDF5-4052-B053-42044403D898}"/>
          </ac:spMkLst>
        </pc:spChg>
        <pc:spChg chg="mod">
          <ac:chgData name="Ben Sanderson" userId="01a44198-a8f2-418b-812b-146b41452307" providerId="ADAL" clId="{85B58163-A788-4A32-B50C-A6DFBCE37DE0}" dt="2022-12-21T15:42:24.486" v="3646" actId="164"/>
          <ac:spMkLst>
            <pc:docMk/>
            <pc:sldMk cId="1828178183" sldId="263"/>
            <ac:spMk id="15" creationId="{E07A9CFB-0375-48E7-B795-E23173F09C4E}"/>
          </ac:spMkLst>
        </pc:spChg>
        <pc:grpChg chg="add mod">
          <ac:chgData name="Ben Sanderson" userId="01a44198-a8f2-418b-812b-146b41452307" providerId="ADAL" clId="{85B58163-A788-4A32-B50C-A6DFBCE37DE0}" dt="2022-12-21T15:41:32.425" v="3644" actId="164"/>
          <ac:grpSpMkLst>
            <pc:docMk/>
            <pc:sldMk cId="1828178183" sldId="263"/>
            <ac:grpSpMk id="6" creationId="{E32003EC-3D87-48CC-9508-C9F43CD12249}"/>
          </ac:grpSpMkLst>
        </pc:grpChg>
        <pc:grpChg chg="add mod">
          <ac:chgData name="Ben Sanderson" userId="01a44198-a8f2-418b-812b-146b41452307" providerId="ADAL" clId="{85B58163-A788-4A32-B50C-A6DFBCE37DE0}" dt="2022-12-21T15:42:02.804" v="3645" actId="164"/>
          <ac:grpSpMkLst>
            <pc:docMk/>
            <pc:sldMk cId="1828178183" sldId="263"/>
            <ac:grpSpMk id="7" creationId="{27298A1C-5B14-4157-95D1-B83134E7E337}"/>
          </ac:grpSpMkLst>
        </pc:grpChg>
        <pc:grpChg chg="mod">
          <ac:chgData name="Ben Sanderson" userId="01a44198-a8f2-418b-812b-146b41452307" providerId="ADAL" clId="{85B58163-A788-4A32-B50C-A6DFBCE37DE0}" dt="2022-12-21T15:41:32.425" v="3644" actId="164"/>
          <ac:grpSpMkLst>
            <pc:docMk/>
            <pc:sldMk cId="1828178183" sldId="263"/>
            <ac:grpSpMk id="10" creationId="{016492D3-626D-4202-8C81-53AD7BDBAF93}"/>
          </ac:grpSpMkLst>
        </pc:grpChg>
        <pc:grpChg chg="add mod">
          <ac:chgData name="Ben Sanderson" userId="01a44198-a8f2-418b-812b-146b41452307" providerId="ADAL" clId="{85B58163-A788-4A32-B50C-A6DFBCE37DE0}" dt="2022-12-21T15:42:24.486" v="3646" actId="164"/>
          <ac:grpSpMkLst>
            <pc:docMk/>
            <pc:sldMk cId="1828178183" sldId="263"/>
            <ac:grpSpMk id="11" creationId="{39F27BF6-DC3F-45CD-9D19-7E57B2389A65}"/>
          </ac:grpSpMkLst>
        </pc:grpChg>
      </pc:sldChg>
      <pc:sldChg chg="addSp delSp modSp">
        <pc:chgData name="Ben Sanderson" userId="01a44198-a8f2-418b-812b-146b41452307" providerId="ADAL" clId="{85B58163-A788-4A32-B50C-A6DFBCE37DE0}" dt="2022-12-23T12:32:06.657" v="3679" actId="164"/>
        <pc:sldMkLst>
          <pc:docMk/>
          <pc:sldMk cId="454094170" sldId="264"/>
        </pc:sldMkLst>
        <pc:spChg chg="mod">
          <ac:chgData name="Ben Sanderson" userId="01a44198-a8f2-418b-812b-146b41452307" providerId="ADAL" clId="{85B58163-A788-4A32-B50C-A6DFBCE37DE0}" dt="2022-12-21T15:43:09.385" v="3647" actId="164"/>
          <ac:spMkLst>
            <pc:docMk/>
            <pc:sldMk cId="454094170" sldId="264"/>
            <ac:spMk id="3" creationId="{01592730-300B-669B-3D26-1E4B774DDB4F}"/>
          </ac:spMkLst>
        </pc:spChg>
        <pc:spChg chg="mod">
          <ac:chgData name="Ben Sanderson" userId="01a44198-a8f2-418b-812b-146b41452307" providerId="ADAL" clId="{85B58163-A788-4A32-B50C-A6DFBCE37DE0}" dt="2022-12-21T15:43:29.544" v="3648" actId="164"/>
          <ac:spMkLst>
            <pc:docMk/>
            <pc:sldMk cId="454094170" sldId="264"/>
            <ac:spMk id="4" creationId="{1E66DE70-4332-9A30-7C0E-B49E8344CF55}"/>
          </ac:spMkLst>
        </pc:spChg>
        <pc:spChg chg="mod topLvl">
          <ac:chgData name="Ben Sanderson" userId="01a44198-a8f2-418b-812b-146b41452307" providerId="ADAL" clId="{85B58163-A788-4A32-B50C-A6DFBCE37DE0}" dt="2022-12-23T12:32:06.657" v="3679" actId="164"/>
          <ac:spMkLst>
            <pc:docMk/>
            <pc:sldMk cId="454094170" sldId="264"/>
            <ac:spMk id="5" creationId="{A84F63C3-76A2-B723-A5EB-BE8112E01016}"/>
          </ac:spMkLst>
        </pc:spChg>
        <pc:spChg chg="mod">
          <ac:chgData name="Ben Sanderson" userId="01a44198-a8f2-418b-812b-146b41452307" providerId="ADAL" clId="{85B58163-A788-4A32-B50C-A6DFBCE37DE0}" dt="2022-12-21T15:43:29.544" v="3648" actId="164"/>
          <ac:spMkLst>
            <pc:docMk/>
            <pc:sldMk cId="454094170" sldId="264"/>
            <ac:spMk id="12" creationId="{50B1FDDC-CA8C-4047-90D4-155BC9A76DA2}"/>
          </ac:spMkLst>
        </pc:spChg>
        <pc:spChg chg="mod topLvl">
          <ac:chgData name="Ben Sanderson" userId="01a44198-a8f2-418b-812b-146b41452307" providerId="ADAL" clId="{85B58163-A788-4A32-B50C-A6DFBCE37DE0}" dt="2022-12-23T12:32:06.657" v="3679" actId="164"/>
          <ac:spMkLst>
            <pc:docMk/>
            <pc:sldMk cId="454094170" sldId="264"/>
            <ac:spMk id="13" creationId="{ECD27DA4-3081-436E-8647-186CC209A985}"/>
          </ac:spMkLst>
        </pc:spChg>
        <pc:spChg chg="mod">
          <ac:chgData name="Ben Sanderson" userId="01a44198-a8f2-418b-812b-146b41452307" providerId="ADAL" clId="{85B58163-A788-4A32-B50C-A6DFBCE37DE0}" dt="2022-12-21T15:43:29.544" v="3648" actId="164"/>
          <ac:spMkLst>
            <pc:docMk/>
            <pc:sldMk cId="454094170" sldId="264"/>
            <ac:spMk id="14" creationId="{9E9C11A3-EDF5-4052-B053-42044403D898}"/>
          </ac:spMkLst>
        </pc:spChg>
        <pc:spChg chg="mod topLvl">
          <ac:chgData name="Ben Sanderson" userId="01a44198-a8f2-418b-812b-146b41452307" providerId="ADAL" clId="{85B58163-A788-4A32-B50C-A6DFBCE37DE0}" dt="2022-12-23T12:32:06.657" v="3679" actId="164"/>
          <ac:spMkLst>
            <pc:docMk/>
            <pc:sldMk cId="454094170" sldId="264"/>
            <ac:spMk id="15" creationId="{E07A9CFB-0375-48E7-B795-E23173F09C4E}"/>
          </ac:spMkLst>
        </pc:spChg>
        <pc:grpChg chg="add mod">
          <ac:chgData name="Ben Sanderson" userId="01a44198-a8f2-418b-812b-146b41452307" providerId="ADAL" clId="{85B58163-A788-4A32-B50C-A6DFBCE37DE0}" dt="2022-12-21T15:43:09.385" v="3647" actId="164"/>
          <ac:grpSpMkLst>
            <pc:docMk/>
            <pc:sldMk cId="454094170" sldId="264"/>
            <ac:grpSpMk id="6" creationId="{85729927-2AC4-4A5C-854E-BDCAF9B8B956}"/>
          </ac:grpSpMkLst>
        </pc:grpChg>
        <pc:grpChg chg="add mod">
          <ac:chgData name="Ben Sanderson" userId="01a44198-a8f2-418b-812b-146b41452307" providerId="ADAL" clId="{85B58163-A788-4A32-B50C-A6DFBCE37DE0}" dt="2022-12-21T15:43:29.544" v="3648" actId="164"/>
          <ac:grpSpMkLst>
            <pc:docMk/>
            <pc:sldMk cId="454094170" sldId="264"/>
            <ac:grpSpMk id="7" creationId="{64EB2701-3C88-47B6-924D-77AB21345086}"/>
          </ac:grpSpMkLst>
        </pc:grpChg>
        <pc:grpChg chg="mod">
          <ac:chgData name="Ben Sanderson" userId="01a44198-a8f2-418b-812b-146b41452307" providerId="ADAL" clId="{85B58163-A788-4A32-B50C-A6DFBCE37DE0}" dt="2022-12-21T15:43:09.385" v="3647" actId="164"/>
          <ac:grpSpMkLst>
            <pc:docMk/>
            <pc:sldMk cId="454094170" sldId="264"/>
            <ac:grpSpMk id="10" creationId="{016492D3-626D-4202-8C81-53AD7BDBAF93}"/>
          </ac:grpSpMkLst>
        </pc:grpChg>
        <pc:grpChg chg="add del mod">
          <ac:chgData name="Ben Sanderson" userId="01a44198-a8f2-418b-812b-146b41452307" providerId="ADAL" clId="{85B58163-A788-4A32-B50C-A6DFBCE37DE0}" dt="2022-12-23T12:31:57.527" v="3678" actId="165"/>
          <ac:grpSpMkLst>
            <pc:docMk/>
            <pc:sldMk cId="454094170" sldId="264"/>
            <ac:grpSpMk id="11" creationId="{D4D1A473-1AB2-433C-86B8-12F6BE585B0F}"/>
          </ac:grpSpMkLst>
        </pc:grpChg>
        <pc:grpChg chg="add mod">
          <ac:chgData name="Ben Sanderson" userId="01a44198-a8f2-418b-812b-146b41452307" providerId="ADAL" clId="{85B58163-A788-4A32-B50C-A6DFBCE37DE0}" dt="2022-12-23T12:32:06.657" v="3679" actId="164"/>
          <ac:grpSpMkLst>
            <pc:docMk/>
            <pc:sldMk cId="454094170" sldId="264"/>
            <ac:grpSpMk id="16" creationId="{DB241219-10AD-4D51-BB33-A18114B73C0D}"/>
          </ac:grpSpMkLst>
        </pc:grpChg>
      </pc:sldChg>
      <pc:sldChg chg="addSp modSp">
        <pc:chgData name="Ben Sanderson" userId="01a44198-a8f2-418b-812b-146b41452307" providerId="ADAL" clId="{85B58163-A788-4A32-B50C-A6DFBCE37DE0}" dt="2022-12-21T15:44:50.402" v="3650" actId="164"/>
        <pc:sldMkLst>
          <pc:docMk/>
          <pc:sldMk cId="768565592" sldId="265"/>
        </pc:sldMkLst>
        <pc:spChg chg="mod">
          <ac:chgData name="Ben Sanderson" userId="01a44198-a8f2-418b-812b-146b41452307" providerId="ADAL" clId="{85B58163-A788-4A32-B50C-A6DFBCE37DE0}" dt="2022-12-21T15:44:50.402" v="3650" actId="164"/>
          <ac:spMkLst>
            <pc:docMk/>
            <pc:sldMk cId="768565592" sldId="265"/>
            <ac:spMk id="3" creationId="{01592730-300B-669B-3D26-1E4B774DDB4F}"/>
          </ac:spMkLst>
        </pc:spChg>
        <pc:grpChg chg="add mod">
          <ac:chgData name="Ben Sanderson" userId="01a44198-a8f2-418b-812b-146b41452307" providerId="ADAL" clId="{85B58163-A788-4A32-B50C-A6DFBCE37DE0}" dt="2022-12-21T15:44:50.402" v="3650" actId="164"/>
          <ac:grpSpMkLst>
            <pc:docMk/>
            <pc:sldMk cId="768565592" sldId="265"/>
            <ac:grpSpMk id="5" creationId="{DBA4CD88-49C6-46AB-824D-54071CE0420A}"/>
          </ac:grpSpMkLst>
        </pc:grpChg>
        <pc:grpChg chg="mod">
          <ac:chgData name="Ben Sanderson" userId="01a44198-a8f2-418b-812b-146b41452307" providerId="ADAL" clId="{85B58163-A788-4A32-B50C-A6DFBCE37DE0}" dt="2022-12-21T15:44:50.402" v="3650" actId="164"/>
          <ac:grpSpMkLst>
            <pc:docMk/>
            <pc:sldMk cId="768565592" sldId="265"/>
            <ac:grpSpMk id="10" creationId="{016492D3-626D-4202-8C81-53AD7BDBAF93}"/>
          </ac:grpSpMkLst>
        </pc:grpChg>
      </pc:sldChg>
      <pc:sldChg chg="addSp delSp modSp add">
        <pc:chgData name="Ben Sanderson" userId="01a44198-a8f2-418b-812b-146b41452307" providerId="ADAL" clId="{85B58163-A788-4A32-B50C-A6DFBCE37DE0}" dt="2022-12-23T09:47:58.366" v="3658" actId="164"/>
        <pc:sldMkLst>
          <pc:docMk/>
          <pc:sldMk cId="4281038553" sldId="266"/>
        </pc:sldMkLst>
        <pc:spChg chg="mod">
          <ac:chgData name="Ben Sanderson" userId="01a44198-a8f2-418b-812b-146b41452307" providerId="ADAL" clId="{85B58163-A788-4A32-B50C-A6DFBCE37DE0}" dt="2022-12-23T09:37:44.571" v="3654" actId="164"/>
          <ac:spMkLst>
            <pc:docMk/>
            <pc:sldMk cId="4281038553" sldId="266"/>
            <ac:spMk id="7" creationId="{6346E3A7-1F0B-F6BC-1E89-C8259CD8B537}"/>
          </ac:spMkLst>
        </pc:spChg>
        <pc:spChg chg="mod">
          <ac:chgData name="Ben Sanderson" userId="01a44198-a8f2-418b-812b-146b41452307" providerId="ADAL" clId="{85B58163-A788-4A32-B50C-A6DFBCE37DE0}" dt="2022-12-23T09:38:16.110" v="3655" actId="164"/>
          <ac:spMkLst>
            <pc:docMk/>
            <pc:sldMk cId="4281038553" sldId="266"/>
            <ac:spMk id="9" creationId="{553663CC-CF8E-D100-C61C-FFA0D0FD49A7}"/>
          </ac:spMkLst>
        </pc:spChg>
        <pc:spChg chg="mod topLvl">
          <ac:chgData name="Ben Sanderson" userId="01a44198-a8f2-418b-812b-146b41452307" providerId="ADAL" clId="{85B58163-A788-4A32-B50C-A6DFBCE37DE0}" dt="2022-12-23T09:47:58.366" v="3658" actId="164"/>
          <ac:spMkLst>
            <pc:docMk/>
            <pc:sldMk cId="4281038553" sldId="266"/>
            <ac:spMk id="11" creationId="{992F1EB7-E74D-0EB2-5D34-495743514D80}"/>
          </ac:spMkLst>
        </pc:spChg>
        <pc:spChg chg="mod">
          <ac:chgData name="Ben Sanderson" userId="01a44198-a8f2-418b-812b-146b41452307" providerId="ADAL" clId="{85B58163-A788-4A32-B50C-A6DFBCE37DE0}" dt="2022-12-23T09:44:44.690" v="3657" actId="165"/>
          <ac:spMkLst>
            <pc:docMk/>
            <pc:sldMk cId="4281038553" sldId="266"/>
            <ac:spMk id="18" creationId="{54D9C2BF-CEDA-4780-A77C-793C4115DCDF}"/>
          </ac:spMkLst>
        </pc:spChg>
        <pc:spChg chg="mod">
          <ac:chgData name="Ben Sanderson" userId="01a44198-a8f2-418b-812b-146b41452307" providerId="ADAL" clId="{85B58163-A788-4A32-B50C-A6DFBCE37DE0}" dt="2022-12-23T09:44:44.690" v="3657" actId="165"/>
          <ac:spMkLst>
            <pc:docMk/>
            <pc:sldMk cId="4281038553" sldId="266"/>
            <ac:spMk id="19" creationId="{B8C8D9EE-6ABD-4D3F-89AA-48AF16A2678A}"/>
          </ac:spMkLst>
        </pc:spChg>
        <pc:grpChg chg="add mod">
          <ac:chgData name="Ben Sanderson" userId="01a44198-a8f2-418b-812b-146b41452307" providerId="ADAL" clId="{85B58163-A788-4A32-B50C-A6DFBCE37DE0}" dt="2022-12-23T09:37:44.571" v="3654" actId="164"/>
          <ac:grpSpMkLst>
            <pc:docMk/>
            <pc:sldMk cId="4281038553" sldId="266"/>
            <ac:grpSpMk id="3" creationId="{5BFC4C75-659C-44D6-9922-8A156E596FD7}"/>
          </ac:grpSpMkLst>
        </pc:grpChg>
        <pc:grpChg chg="add mod">
          <ac:chgData name="Ben Sanderson" userId="01a44198-a8f2-418b-812b-146b41452307" providerId="ADAL" clId="{85B58163-A788-4A32-B50C-A6DFBCE37DE0}" dt="2022-12-23T09:38:16.110" v="3655" actId="164"/>
          <ac:grpSpMkLst>
            <pc:docMk/>
            <pc:sldMk cId="4281038553" sldId="266"/>
            <ac:grpSpMk id="5" creationId="{63A2EB74-23DB-41FE-89CC-7BDA2E591DF9}"/>
          </ac:grpSpMkLst>
        </pc:grpChg>
        <pc:grpChg chg="add del mod">
          <ac:chgData name="Ben Sanderson" userId="01a44198-a8f2-418b-812b-146b41452307" providerId="ADAL" clId="{85B58163-A788-4A32-B50C-A6DFBCE37DE0}" dt="2022-12-23T09:44:44.690" v="3657" actId="165"/>
          <ac:grpSpMkLst>
            <pc:docMk/>
            <pc:sldMk cId="4281038553" sldId="266"/>
            <ac:grpSpMk id="6" creationId="{76B4325F-B19B-43A3-8FDA-059CCE231B60}"/>
          </ac:grpSpMkLst>
        </pc:grpChg>
        <pc:grpChg chg="add mod">
          <ac:chgData name="Ben Sanderson" userId="01a44198-a8f2-418b-812b-146b41452307" providerId="ADAL" clId="{85B58163-A788-4A32-B50C-A6DFBCE37DE0}" dt="2022-12-23T09:47:58.366" v="3658" actId="164"/>
          <ac:grpSpMkLst>
            <pc:docMk/>
            <pc:sldMk cId="4281038553" sldId="266"/>
            <ac:grpSpMk id="8" creationId="{CC8E8F43-1987-402B-B411-078382AE9F9E}"/>
          </ac:grpSpMkLst>
        </pc:grpChg>
        <pc:grpChg chg="mod">
          <ac:chgData name="Ben Sanderson" userId="01a44198-a8f2-418b-812b-146b41452307" providerId="ADAL" clId="{85B58163-A788-4A32-B50C-A6DFBCE37DE0}" dt="2022-12-23T09:37:44.571" v="3654" actId="164"/>
          <ac:grpSpMkLst>
            <pc:docMk/>
            <pc:sldMk cId="4281038553" sldId="266"/>
            <ac:grpSpMk id="10" creationId="{FB9E964A-2983-4E17-9915-375AE59F9F16}"/>
          </ac:grpSpMkLst>
        </pc:grpChg>
        <pc:grpChg chg="mod">
          <ac:chgData name="Ben Sanderson" userId="01a44198-a8f2-418b-812b-146b41452307" providerId="ADAL" clId="{85B58163-A788-4A32-B50C-A6DFBCE37DE0}" dt="2022-12-23T09:38:16.110" v="3655" actId="164"/>
          <ac:grpSpMkLst>
            <pc:docMk/>
            <pc:sldMk cId="4281038553" sldId="266"/>
            <ac:grpSpMk id="14" creationId="{FABC3132-1F3F-4399-8AEF-9E02AEF6E41C}"/>
          </ac:grpSpMkLst>
        </pc:grpChg>
        <pc:grpChg chg="mod topLvl">
          <ac:chgData name="Ben Sanderson" userId="01a44198-a8f2-418b-812b-146b41452307" providerId="ADAL" clId="{85B58163-A788-4A32-B50C-A6DFBCE37DE0}" dt="2022-12-23T09:47:58.366" v="3658" actId="164"/>
          <ac:grpSpMkLst>
            <pc:docMk/>
            <pc:sldMk cId="4281038553" sldId="266"/>
            <ac:grpSpMk id="17" creationId="{665FF794-3350-4613-866F-8749DF857911}"/>
          </ac:grpSpMkLst>
        </pc:grpChg>
      </pc:sldChg>
      <pc:sldChg chg="addSp modSp add">
        <pc:chgData name="Ben Sanderson" userId="01a44198-a8f2-418b-812b-146b41452307" providerId="ADAL" clId="{85B58163-A788-4A32-B50C-A6DFBCE37DE0}" dt="2022-12-23T09:53:57.053" v="3661" actId="164"/>
        <pc:sldMkLst>
          <pc:docMk/>
          <pc:sldMk cId="407159350" sldId="267"/>
        </pc:sldMkLst>
        <pc:spChg chg="mod">
          <ac:chgData name="Ben Sanderson" userId="01a44198-a8f2-418b-812b-146b41452307" providerId="ADAL" clId="{85B58163-A788-4A32-B50C-A6DFBCE37DE0}" dt="2022-12-23T09:52:06.456" v="3660" actId="164"/>
          <ac:spMkLst>
            <pc:docMk/>
            <pc:sldMk cId="407159350" sldId="267"/>
            <ac:spMk id="5" creationId="{FAA2C5CB-F10B-B5A4-49EF-3CDA05F09B66}"/>
          </ac:spMkLst>
        </pc:spChg>
        <pc:spChg chg="mod">
          <ac:chgData name="Ben Sanderson" userId="01a44198-a8f2-418b-812b-146b41452307" providerId="ADAL" clId="{85B58163-A788-4A32-B50C-A6DFBCE37DE0}" dt="2022-12-23T09:51:15.705" v="3659" actId="164"/>
          <ac:spMkLst>
            <pc:docMk/>
            <pc:sldMk cId="407159350" sldId="267"/>
            <ac:spMk id="7" creationId="{6346E3A7-1F0B-F6BC-1E89-C8259CD8B537}"/>
          </ac:spMkLst>
        </pc:spChg>
        <pc:spChg chg="mod">
          <ac:chgData name="Ben Sanderson" userId="01a44198-a8f2-418b-812b-146b41452307" providerId="ADAL" clId="{85B58163-A788-4A32-B50C-A6DFBCE37DE0}" dt="2022-12-23T09:52:06.456" v="3660" actId="164"/>
          <ac:spMkLst>
            <pc:docMk/>
            <pc:sldMk cId="407159350" sldId="267"/>
            <ac:spMk id="9" creationId="{553663CC-CF8E-D100-C61C-FFA0D0FD49A7}"/>
          </ac:spMkLst>
        </pc:spChg>
        <pc:spChg chg="mod">
          <ac:chgData name="Ben Sanderson" userId="01a44198-a8f2-418b-812b-146b41452307" providerId="ADAL" clId="{85B58163-A788-4A32-B50C-A6DFBCE37DE0}" dt="2022-12-23T09:53:57.053" v="3661" actId="164"/>
          <ac:spMkLst>
            <pc:docMk/>
            <pc:sldMk cId="407159350" sldId="267"/>
            <ac:spMk id="11" creationId="{992F1EB7-E74D-0EB2-5D34-495743514D80}"/>
          </ac:spMkLst>
        </pc:spChg>
        <pc:grpChg chg="add mod">
          <ac:chgData name="Ben Sanderson" userId="01a44198-a8f2-418b-812b-146b41452307" providerId="ADAL" clId="{85B58163-A788-4A32-B50C-A6DFBCE37DE0}" dt="2022-12-23T09:51:15.705" v="3659" actId="164"/>
          <ac:grpSpMkLst>
            <pc:docMk/>
            <pc:sldMk cId="407159350" sldId="267"/>
            <ac:grpSpMk id="3" creationId="{D95EC12E-7039-4E61-A0F5-F7553565BCFA}"/>
          </ac:grpSpMkLst>
        </pc:grpChg>
        <pc:grpChg chg="add mod">
          <ac:chgData name="Ben Sanderson" userId="01a44198-a8f2-418b-812b-146b41452307" providerId="ADAL" clId="{85B58163-A788-4A32-B50C-A6DFBCE37DE0}" dt="2022-12-23T09:52:06.456" v="3660" actId="164"/>
          <ac:grpSpMkLst>
            <pc:docMk/>
            <pc:sldMk cId="407159350" sldId="267"/>
            <ac:grpSpMk id="6" creationId="{5FE16B84-8B22-4726-A07A-23545DF74D6C}"/>
          </ac:grpSpMkLst>
        </pc:grpChg>
        <pc:grpChg chg="add mod">
          <ac:chgData name="Ben Sanderson" userId="01a44198-a8f2-418b-812b-146b41452307" providerId="ADAL" clId="{85B58163-A788-4A32-B50C-A6DFBCE37DE0}" dt="2022-12-23T09:53:57.053" v="3661" actId="164"/>
          <ac:grpSpMkLst>
            <pc:docMk/>
            <pc:sldMk cId="407159350" sldId="267"/>
            <ac:grpSpMk id="8" creationId="{1FA080D6-BADF-45CC-8690-2893861A3018}"/>
          </ac:grpSpMkLst>
        </pc:grpChg>
        <pc:grpChg chg="mod">
          <ac:chgData name="Ben Sanderson" userId="01a44198-a8f2-418b-812b-146b41452307" providerId="ADAL" clId="{85B58163-A788-4A32-B50C-A6DFBCE37DE0}" dt="2022-12-23T09:51:15.705" v="3659" actId="164"/>
          <ac:grpSpMkLst>
            <pc:docMk/>
            <pc:sldMk cId="407159350" sldId="267"/>
            <ac:grpSpMk id="10" creationId="{FB9E964A-2983-4E17-9915-375AE59F9F16}"/>
          </ac:grpSpMkLst>
        </pc:grpChg>
        <pc:grpChg chg="mod">
          <ac:chgData name="Ben Sanderson" userId="01a44198-a8f2-418b-812b-146b41452307" providerId="ADAL" clId="{85B58163-A788-4A32-B50C-A6DFBCE37DE0}" dt="2022-12-23T09:52:06.456" v="3660" actId="164"/>
          <ac:grpSpMkLst>
            <pc:docMk/>
            <pc:sldMk cId="407159350" sldId="267"/>
            <ac:grpSpMk id="14" creationId="{FABC3132-1F3F-4399-8AEF-9E02AEF6E41C}"/>
          </ac:grpSpMkLst>
        </pc:grpChg>
        <pc:grpChg chg="mod">
          <ac:chgData name="Ben Sanderson" userId="01a44198-a8f2-418b-812b-146b41452307" providerId="ADAL" clId="{85B58163-A788-4A32-B50C-A6DFBCE37DE0}" dt="2022-12-23T09:53:57.053" v="3661" actId="164"/>
          <ac:grpSpMkLst>
            <pc:docMk/>
            <pc:sldMk cId="407159350" sldId="267"/>
            <ac:grpSpMk id="17" creationId="{665FF794-3350-4613-866F-8749DF857911}"/>
          </ac:grpSpMkLst>
        </pc:grpChg>
      </pc:sldChg>
      <pc:sldChg chg="addSp delSp modSp add">
        <pc:chgData name="Ben Sanderson" userId="01a44198-a8f2-418b-812b-146b41452307" providerId="ADAL" clId="{85B58163-A788-4A32-B50C-A6DFBCE37DE0}" dt="2022-12-23T10:01:28.424" v="3666" actId="164"/>
        <pc:sldMkLst>
          <pc:docMk/>
          <pc:sldMk cId="2244187152" sldId="268"/>
        </pc:sldMkLst>
        <pc:spChg chg="mod">
          <ac:chgData name="Ben Sanderson" userId="01a44198-a8f2-418b-812b-146b41452307" providerId="ADAL" clId="{85B58163-A788-4A32-B50C-A6DFBCE37DE0}" dt="2022-12-23T09:54:55.092" v="3662" actId="164"/>
          <ac:spMkLst>
            <pc:docMk/>
            <pc:sldMk cId="2244187152" sldId="268"/>
            <ac:spMk id="7" creationId="{6346E3A7-1F0B-F6BC-1E89-C8259CD8B537}"/>
          </ac:spMkLst>
        </pc:spChg>
        <pc:spChg chg="mod">
          <ac:chgData name="Ben Sanderson" userId="01a44198-a8f2-418b-812b-146b41452307" providerId="ADAL" clId="{85B58163-A788-4A32-B50C-A6DFBCE37DE0}" dt="2022-12-23T09:59:26.149" v="3663" actId="164"/>
          <ac:spMkLst>
            <pc:docMk/>
            <pc:sldMk cId="2244187152" sldId="268"/>
            <ac:spMk id="9" creationId="{553663CC-CF8E-D100-C61C-FFA0D0FD49A7}"/>
          </ac:spMkLst>
        </pc:spChg>
        <pc:spChg chg="mod topLvl">
          <ac:chgData name="Ben Sanderson" userId="01a44198-a8f2-418b-812b-146b41452307" providerId="ADAL" clId="{85B58163-A788-4A32-B50C-A6DFBCE37DE0}" dt="2022-12-23T10:01:28.424" v="3666" actId="164"/>
          <ac:spMkLst>
            <pc:docMk/>
            <pc:sldMk cId="2244187152" sldId="268"/>
            <ac:spMk id="11" creationId="{992F1EB7-E74D-0EB2-5D34-495743514D80}"/>
          </ac:spMkLst>
        </pc:spChg>
        <pc:spChg chg="mod">
          <ac:chgData name="Ben Sanderson" userId="01a44198-a8f2-418b-812b-146b41452307" providerId="ADAL" clId="{85B58163-A788-4A32-B50C-A6DFBCE37DE0}" dt="2022-12-23T10:01:18.120" v="3665" actId="165"/>
          <ac:spMkLst>
            <pc:docMk/>
            <pc:sldMk cId="2244187152" sldId="268"/>
            <ac:spMk id="18" creationId="{54D9C2BF-CEDA-4780-A77C-793C4115DCDF}"/>
          </ac:spMkLst>
        </pc:spChg>
        <pc:spChg chg="mod">
          <ac:chgData name="Ben Sanderson" userId="01a44198-a8f2-418b-812b-146b41452307" providerId="ADAL" clId="{85B58163-A788-4A32-B50C-A6DFBCE37DE0}" dt="2022-12-23T10:01:18.120" v="3665" actId="165"/>
          <ac:spMkLst>
            <pc:docMk/>
            <pc:sldMk cId="2244187152" sldId="268"/>
            <ac:spMk id="19" creationId="{B8C8D9EE-6ABD-4D3F-89AA-48AF16A2678A}"/>
          </ac:spMkLst>
        </pc:spChg>
        <pc:grpChg chg="add mod">
          <ac:chgData name="Ben Sanderson" userId="01a44198-a8f2-418b-812b-146b41452307" providerId="ADAL" clId="{85B58163-A788-4A32-B50C-A6DFBCE37DE0}" dt="2022-12-23T09:54:55.092" v="3662" actId="164"/>
          <ac:grpSpMkLst>
            <pc:docMk/>
            <pc:sldMk cId="2244187152" sldId="268"/>
            <ac:grpSpMk id="3" creationId="{088D01D0-97B7-4567-AD57-00ED1374D454}"/>
          </ac:grpSpMkLst>
        </pc:grpChg>
        <pc:grpChg chg="add mod">
          <ac:chgData name="Ben Sanderson" userId="01a44198-a8f2-418b-812b-146b41452307" providerId="ADAL" clId="{85B58163-A788-4A32-B50C-A6DFBCE37DE0}" dt="2022-12-23T09:59:26.149" v="3663" actId="164"/>
          <ac:grpSpMkLst>
            <pc:docMk/>
            <pc:sldMk cId="2244187152" sldId="268"/>
            <ac:grpSpMk id="5" creationId="{4EFDF6E4-9BBD-4573-AC82-57105BE5A3BC}"/>
          </ac:grpSpMkLst>
        </pc:grpChg>
        <pc:grpChg chg="add del mod">
          <ac:chgData name="Ben Sanderson" userId="01a44198-a8f2-418b-812b-146b41452307" providerId="ADAL" clId="{85B58163-A788-4A32-B50C-A6DFBCE37DE0}" dt="2022-12-23T10:01:18.120" v="3665" actId="165"/>
          <ac:grpSpMkLst>
            <pc:docMk/>
            <pc:sldMk cId="2244187152" sldId="268"/>
            <ac:grpSpMk id="6" creationId="{25661DC8-B691-4AF2-ACA6-0B6B53BBE820}"/>
          </ac:grpSpMkLst>
        </pc:grpChg>
        <pc:grpChg chg="add mod">
          <ac:chgData name="Ben Sanderson" userId="01a44198-a8f2-418b-812b-146b41452307" providerId="ADAL" clId="{85B58163-A788-4A32-B50C-A6DFBCE37DE0}" dt="2022-12-23T10:01:28.424" v="3666" actId="164"/>
          <ac:grpSpMkLst>
            <pc:docMk/>
            <pc:sldMk cId="2244187152" sldId="268"/>
            <ac:grpSpMk id="8" creationId="{8CC79A7D-8B04-4955-8C2C-255687EDFB28}"/>
          </ac:grpSpMkLst>
        </pc:grpChg>
        <pc:grpChg chg="mod">
          <ac:chgData name="Ben Sanderson" userId="01a44198-a8f2-418b-812b-146b41452307" providerId="ADAL" clId="{85B58163-A788-4A32-B50C-A6DFBCE37DE0}" dt="2022-12-23T09:54:55.092" v="3662" actId="164"/>
          <ac:grpSpMkLst>
            <pc:docMk/>
            <pc:sldMk cId="2244187152" sldId="268"/>
            <ac:grpSpMk id="10" creationId="{FB9E964A-2983-4E17-9915-375AE59F9F16}"/>
          </ac:grpSpMkLst>
        </pc:grpChg>
        <pc:grpChg chg="mod">
          <ac:chgData name="Ben Sanderson" userId="01a44198-a8f2-418b-812b-146b41452307" providerId="ADAL" clId="{85B58163-A788-4A32-B50C-A6DFBCE37DE0}" dt="2022-12-23T09:59:26.149" v="3663" actId="164"/>
          <ac:grpSpMkLst>
            <pc:docMk/>
            <pc:sldMk cId="2244187152" sldId="268"/>
            <ac:grpSpMk id="14" creationId="{FABC3132-1F3F-4399-8AEF-9E02AEF6E41C}"/>
          </ac:grpSpMkLst>
        </pc:grpChg>
        <pc:grpChg chg="mod topLvl">
          <ac:chgData name="Ben Sanderson" userId="01a44198-a8f2-418b-812b-146b41452307" providerId="ADAL" clId="{85B58163-A788-4A32-B50C-A6DFBCE37DE0}" dt="2022-12-23T10:01:28.424" v="3666" actId="164"/>
          <ac:grpSpMkLst>
            <pc:docMk/>
            <pc:sldMk cId="2244187152" sldId="268"/>
            <ac:grpSpMk id="17" creationId="{665FF794-3350-4613-866F-8749DF857911}"/>
          </ac:grpSpMkLst>
        </pc:grpChg>
      </pc:sldChg>
      <pc:sldChg chg="addSp delSp modSp add">
        <pc:chgData name="Ben Sanderson" userId="01a44198-a8f2-418b-812b-146b41452307" providerId="ADAL" clId="{85B58163-A788-4A32-B50C-A6DFBCE37DE0}" dt="2022-12-23T10:10:35.317" v="3670" actId="164"/>
        <pc:sldMkLst>
          <pc:docMk/>
          <pc:sldMk cId="637774643" sldId="269"/>
        </pc:sldMkLst>
        <pc:spChg chg="mod">
          <ac:chgData name="Ben Sanderson" userId="01a44198-a8f2-418b-812b-146b41452307" providerId="ADAL" clId="{85B58163-A788-4A32-B50C-A6DFBCE37DE0}" dt="2022-12-23T10:05:26.253" v="3667" actId="164"/>
          <ac:spMkLst>
            <pc:docMk/>
            <pc:sldMk cId="637774643" sldId="269"/>
            <ac:spMk id="7" creationId="{6346E3A7-1F0B-F6BC-1E89-C8259CD8B537}"/>
          </ac:spMkLst>
        </pc:spChg>
        <pc:spChg chg="mod">
          <ac:chgData name="Ben Sanderson" userId="01a44198-a8f2-418b-812b-146b41452307" providerId="ADAL" clId="{85B58163-A788-4A32-B50C-A6DFBCE37DE0}" dt="2022-12-23T10:10:10.534" v="3669" actId="164"/>
          <ac:spMkLst>
            <pc:docMk/>
            <pc:sldMk cId="637774643" sldId="269"/>
            <ac:spMk id="9" creationId="{553663CC-CF8E-D100-C61C-FFA0D0FD49A7}"/>
          </ac:spMkLst>
        </pc:spChg>
        <pc:spChg chg="mod">
          <ac:chgData name="Ben Sanderson" userId="01a44198-a8f2-418b-812b-146b41452307" providerId="ADAL" clId="{85B58163-A788-4A32-B50C-A6DFBCE37DE0}" dt="2022-12-23T10:10:35.317" v="3670" actId="164"/>
          <ac:spMkLst>
            <pc:docMk/>
            <pc:sldMk cId="637774643" sldId="269"/>
            <ac:spMk id="11" creationId="{992F1EB7-E74D-0EB2-5D34-495743514D80}"/>
          </ac:spMkLst>
        </pc:spChg>
        <pc:spChg chg="mod topLvl">
          <ac:chgData name="Ben Sanderson" userId="01a44198-a8f2-418b-812b-146b41452307" providerId="ADAL" clId="{85B58163-A788-4A32-B50C-A6DFBCE37DE0}" dt="2022-12-23T10:10:10.534" v="3669" actId="164"/>
          <ac:spMkLst>
            <pc:docMk/>
            <pc:sldMk cId="637774643" sldId="269"/>
            <ac:spMk id="15" creationId="{FEE1B4D2-9D2E-46C9-9967-95DE5F3A6CE0}"/>
          </ac:spMkLst>
        </pc:spChg>
        <pc:spChg chg="mod topLvl">
          <ac:chgData name="Ben Sanderson" userId="01a44198-a8f2-418b-812b-146b41452307" providerId="ADAL" clId="{85B58163-A788-4A32-B50C-A6DFBCE37DE0}" dt="2022-12-23T10:10:10.534" v="3669" actId="164"/>
          <ac:spMkLst>
            <pc:docMk/>
            <pc:sldMk cId="637774643" sldId="269"/>
            <ac:spMk id="16" creationId="{8368128A-7678-48DC-97F4-CAE9462389D7}"/>
          </ac:spMkLst>
        </pc:spChg>
        <pc:grpChg chg="add mod">
          <ac:chgData name="Ben Sanderson" userId="01a44198-a8f2-418b-812b-146b41452307" providerId="ADAL" clId="{85B58163-A788-4A32-B50C-A6DFBCE37DE0}" dt="2022-12-23T10:05:26.253" v="3667" actId="164"/>
          <ac:grpSpMkLst>
            <pc:docMk/>
            <pc:sldMk cId="637774643" sldId="269"/>
            <ac:grpSpMk id="3" creationId="{D8831E4B-02A1-4A13-8854-5F38260BA27C}"/>
          </ac:grpSpMkLst>
        </pc:grpChg>
        <pc:grpChg chg="add mod">
          <ac:chgData name="Ben Sanderson" userId="01a44198-a8f2-418b-812b-146b41452307" providerId="ADAL" clId="{85B58163-A788-4A32-B50C-A6DFBCE37DE0}" dt="2022-12-23T10:10:10.534" v="3669" actId="164"/>
          <ac:grpSpMkLst>
            <pc:docMk/>
            <pc:sldMk cId="637774643" sldId="269"/>
            <ac:grpSpMk id="5" creationId="{8B657844-C22A-4F23-866C-7EDBE18544E1}"/>
          </ac:grpSpMkLst>
        </pc:grpChg>
        <pc:grpChg chg="add mod">
          <ac:chgData name="Ben Sanderson" userId="01a44198-a8f2-418b-812b-146b41452307" providerId="ADAL" clId="{85B58163-A788-4A32-B50C-A6DFBCE37DE0}" dt="2022-12-23T10:10:35.317" v="3670" actId="164"/>
          <ac:grpSpMkLst>
            <pc:docMk/>
            <pc:sldMk cId="637774643" sldId="269"/>
            <ac:grpSpMk id="6" creationId="{A4C8AA20-504D-4F00-88C3-4300CC74DE66}"/>
          </ac:grpSpMkLst>
        </pc:grpChg>
        <pc:grpChg chg="mod">
          <ac:chgData name="Ben Sanderson" userId="01a44198-a8f2-418b-812b-146b41452307" providerId="ADAL" clId="{85B58163-A788-4A32-B50C-A6DFBCE37DE0}" dt="2022-12-23T10:05:26.253" v="3667" actId="164"/>
          <ac:grpSpMkLst>
            <pc:docMk/>
            <pc:sldMk cId="637774643" sldId="269"/>
            <ac:grpSpMk id="10" creationId="{FB9E964A-2983-4E17-9915-375AE59F9F16}"/>
          </ac:grpSpMkLst>
        </pc:grpChg>
        <pc:grpChg chg="del">
          <ac:chgData name="Ben Sanderson" userId="01a44198-a8f2-418b-812b-146b41452307" providerId="ADAL" clId="{85B58163-A788-4A32-B50C-A6DFBCE37DE0}" dt="2022-12-23T10:09:59.605" v="3668" actId="165"/>
          <ac:grpSpMkLst>
            <pc:docMk/>
            <pc:sldMk cId="637774643" sldId="269"/>
            <ac:grpSpMk id="14" creationId="{FABC3132-1F3F-4399-8AEF-9E02AEF6E41C}"/>
          </ac:grpSpMkLst>
        </pc:grpChg>
        <pc:grpChg chg="mod">
          <ac:chgData name="Ben Sanderson" userId="01a44198-a8f2-418b-812b-146b41452307" providerId="ADAL" clId="{85B58163-A788-4A32-B50C-A6DFBCE37DE0}" dt="2022-12-23T10:10:35.317" v="3670" actId="164"/>
          <ac:grpSpMkLst>
            <pc:docMk/>
            <pc:sldMk cId="637774643" sldId="269"/>
            <ac:grpSpMk id="17" creationId="{665FF794-3350-4613-866F-8749DF857911}"/>
          </ac:grpSpMkLst>
        </pc:grpChg>
      </pc:sldChg>
      <pc:sldChg chg="addSp modSp add">
        <pc:chgData name="Ben Sanderson" userId="01a44198-a8f2-418b-812b-146b41452307" providerId="ADAL" clId="{85B58163-A788-4A32-B50C-A6DFBCE37DE0}" dt="2022-12-23T10:12:29.992" v="3673" actId="164"/>
        <pc:sldMkLst>
          <pc:docMk/>
          <pc:sldMk cId="3644552749" sldId="270"/>
        </pc:sldMkLst>
        <pc:spChg chg="mod">
          <ac:chgData name="Ben Sanderson" userId="01a44198-a8f2-418b-812b-146b41452307" providerId="ADAL" clId="{85B58163-A788-4A32-B50C-A6DFBCE37DE0}" dt="2022-12-23T10:11:29.667" v="3671" actId="164"/>
          <ac:spMkLst>
            <pc:docMk/>
            <pc:sldMk cId="3644552749" sldId="270"/>
            <ac:spMk id="7" creationId="{6346E3A7-1F0B-F6BC-1E89-C8259CD8B537}"/>
          </ac:spMkLst>
        </pc:spChg>
        <pc:spChg chg="mod">
          <ac:chgData name="Ben Sanderson" userId="01a44198-a8f2-418b-812b-146b41452307" providerId="ADAL" clId="{85B58163-A788-4A32-B50C-A6DFBCE37DE0}" dt="2022-12-23T10:11:53.176" v="3672" actId="164"/>
          <ac:spMkLst>
            <pc:docMk/>
            <pc:sldMk cId="3644552749" sldId="270"/>
            <ac:spMk id="9" creationId="{553663CC-CF8E-D100-C61C-FFA0D0FD49A7}"/>
          </ac:spMkLst>
        </pc:spChg>
        <pc:spChg chg="mod">
          <ac:chgData name="Ben Sanderson" userId="01a44198-a8f2-418b-812b-146b41452307" providerId="ADAL" clId="{85B58163-A788-4A32-B50C-A6DFBCE37DE0}" dt="2022-12-23T10:12:29.992" v="3673" actId="164"/>
          <ac:spMkLst>
            <pc:docMk/>
            <pc:sldMk cId="3644552749" sldId="270"/>
            <ac:spMk id="11" creationId="{992F1EB7-E74D-0EB2-5D34-495743514D80}"/>
          </ac:spMkLst>
        </pc:spChg>
        <pc:grpChg chg="add mod">
          <ac:chgData name="Ben Sanderson" userId="01a44198-a8f2-418b-812b-146b41452307" providerId="ADAL" clId="{85B58163-A788-4A32-B50C-A6DFBCE37DE0}" dt="2022-12-23T10:11:29.667" v="3671" actId="164"/>
          <ac:grpSpMkLst>
            <pc:docMk/>
            <pc:sldMk cId="3644552749" sldId="270"/>
            <ac:grpSpMk id="3" creationId="{8A88A03D-6E3C-49E0-89BC-F97AA560298F}"/>
          </ac:grpSpMkLst>
        </pc:grpChg>
        <pc:grpChg chg="add mod">
          <ac:chgData name="Ben Sanderson" userId="01a44198-a8f2-418b-812b-146b41452307" providerId="ADAL" clId="{85B58163-A788-4A32-B50C-A6DFBCE37DE0}" dt="2022-12-23T10:11:53.176" v="3672" actId="164"/>
          <ac:grpSpMkLst>
            <pc:docMk/>
            <pc:sldMk cId="3644552749" sldId="270"/>
            <ac:grpSpMk id="5" creationId="{38B24F5D-AC71-4CA3-9165-C0E521F58BEC}"/>
          </ac:grpSpMkLst>
        </pc:grpChg>
        <pc:grpChg chg="add mod">
          <ac:chgData name="Ben Sanderson" userId="01a44198-a8f2-418b-812b-146b41452307" providerId="ADAL" clId="{85B58163-A788-4A32-B50C-A6DFBCE37DE0}" dt="2022-12-23T10:12:29.992" v="3673" actId="164"/>
          <ac:grpSpMkLst>
            <pc:docMk/>
            <pc:sldMk cId="3644552749" sldId="270"/>
            <ac:grpSpMk id="6" creationId="{988B7993-1AC6-4E1C-92B6-62694C366FA2}"/>
          </ac:grpSpMkLst>
        </pc:grpChg>
        <pc:grpChg chg="mod">
          <ac:chgData name="Ben Sanderson" userId="01a44198-a8f2-418b-812b-146b41452307" providerId="ADAL" clId="{85B58163-A788-4A32-B50C-A6DFBCE37DE0}" dt="2022-12-23T10:11:29.667" v="3671" actId="164"/>
          <ac:grpSpMkLst>
            <pc:docMk/>
            <pc:sldMk cId="3644552749" sldId="270"/>
            <ac:grpSpMk id="10" creationId="{FB9E964A-2983-4E17-9915-375AE59F9F16}"/>
          </ac:grpSpMkLst>
        </pc:grpChg>
        <pc:grpChg chg="mod">
          <ac:chgData name="Ben Sanderson" userId="01a44198-a8f2-418b-812b-146b41452307" providerId="ADAL" clId="{85B58163-A788-4A32-B50C-A6DFBCE37DE0}" dt="2022-12-23T10:11:53.176" v="3672" actId="164"/>
          <ac:grpSpMkLst>
            <pc:docMk/>
            <pc:sldMk cId="3644552749" sldId="270"/>
            <ac:grpSpMk id="14" creationId="{FABC3132-1F3F-4399-8AEF-9E02AEF6E41C}"/>
          </ac:grpSpMkLst>
        </pc:grpChg>
        <pc:grpChg chg="mod">
          <ac:chgData name="Ben Sanderson" userId="01a44198-a8f2-418b-812b-146b41452307" providerId="ADAL" clId="{85B58163-A788-4A32-B50C-A6DFBCE37DE0}" dt="2022-12-23T10:12:29.992" v="3673" actId="164"/>
          <ac:grpSpMkLst>
            <pc:docMk/>
            <pc:sldMk cId="3644552749" sldId="270"/>
            <ac:grpSpMk id="17" creationId="{665FF794-3350-4613-866F-8749DF857911}"/>
          </ac:grpSpMkLst>
        </pc:grpChg>
      </pc:sldChg>
      <pc:sldChg chg="addSp delSp modSp add">
        <pc:chgData name="Ben Sanderson" userId="01a44198-a8f2-418b-812b-146b41452307" providerId="ADAL" clId="{85B58163-A788-4A32-B50C-A6DFBCE37DE0}" dt="2022-12-23T10:16:03.821" v="3677" actId="164"/>
        <pc:sldMkLst>
          <pc:docMk/>
          <pc:sldMk cId="2692517749" sldId="271"/>
        </pc:sldMkLst>
        <pc:spChg chg="mod">
          <ac:chgData name="Ben Sanderson" userId="01a44198-a8f2-418b-812b-146b41452307" providerId="ADAL" clId="{85B58163-A788-4A32-B50C-A6DFBCE37DE0}" dt="2022-12-23T10:14:37.609" v="3674" actId="164"/>
          <ac:spMkLst>
            <pc:docMk/>
            <pc:sldMk cId="2692517749" sldId="271"/>
            <ac:spMk id="7" creationId="{6346E3A7-1F0B-F6BC-1E89-C8259CD8B537}"/>
          </ac:spMkLst>
        </pc:spChg>
        <pc:spChg chg="mod topLvl">
          <ac:chgData name="Ben Sanderson" userId="01a44198-a8f2-418b-812b-146b41452307" providerId="ADAL" clId="{85B58163-A788-4A32-B50C-A6DFBCE37DE0}" dt="2022-12-23T10:16:03.821" v="3677" actId="164"/>
          <ac:spMkLst>
            <pc:docMk/>
            <pc:sldMk cId="2692517749" sldId="271"/>
            <ac:spMk id="9" creationId="{553663CC-CF8E-D100-C61C-FFA0D0FD49A7}"/>
          </ac:spMkLst>
        </pc:spChg>
        <pc:spChg chg="mod">
          <ac:chgData name="Ben Sanderson" userId="01a44198-a8f2-418b-812b-146b41452307" providerId="ADAL" clId="{85B58163-A788-4A32-B50C-A6DFBCE37DE0}" dt="2022-12-23T10:15:37.563" v="3676" actId="165"/>
          <ac:spMkLst>
            <pc:docMk/>
            <pc:sldMk cId="2692517749" sldId="271"/>
            <ac:spMk id="15" creationId="{FEE1B4D2-9D2E-46C9-9967-95DE5F3A6CE0}"/>
          </ac:spMkLst>
        </pc:spChg>
        <pc:spChg chg="mod">
          <ac:chgData name="Ben Sanderson" userId="01a44198-a8f2-418b-812b-146b41452307" providerId="ADAL" clId="{85B58163-A788-4A32-B50C-A6DFBCE37DE0}" dt="2022-12-23T10:15:37.563" v="3676" actId="165"/>
          <ac:spMkLst>
            <pc:docMk/>
            <pc:sldMk cId="2692517749" sldId="271"/>
            <ac:spMk id="16" creationId="{8368128A-7678-48DC-97F4-CAE9462389D7}"/>
          </ac:spMkLst>
        </pc:spChg>
        <pc:grpChg chg="add mod">
          <ac:chgData name="Ben Sanderson" userId="01a44198-a8f2-418b-812b-146b41452307" providerId="ADAL" clId="{85B58163-A788-4A32-B50C-A6DFBCE37DE0}" dt="2022-12-23T10:14:37.609" v="3674" actId="164"/>
          <ac:grpSpMkLst>
            <pc:docMk/>
            <pc:sldMk cId="2692517749" sldId="271"/>
            <ac:grpSpMk id="3" creationId="{8750D943-CFC3-422D-BF61-485C761F4385}"/>
          </ac:grpSpMkLst>
        </pc:grpChg>
        <pc:grpChg chg="add del mod">
          <ac:chgData name="Ben Sanderson" userId="01a44198-a8f2-418b-812b-146b41452307" providerId="ADAL" clId="{85B58163-A788-4A32-B50C-A6DFBCE37DE0}" dt="2022-12-23T10:15:37.563" v="3676" actId="165"/>
          <ac:grpSpMkLst>
            <pc:docMk/>
            <pc:sldMk cId="2692517749" sldId="271"/>
            <ac:grpSpMk id="5" creationId="{7FB8C8CE-75B3-40C4-9CC1-D25F98EBFDFF}"/>
          </ac:grpSpMkLst>
        </pc:grpChg>
        <pc:grpChg chg="add mod">
          <ac:chgData name="Ben Sanderson" userId="01a44198-a8f2-418b-812b-146b41452307" providerId="ADAL" clId="{85B58163-A788-4A32-B50C-A6DFBCE37DE0}" dt="2022-12-23T10:16:03.821" v="3677" actId="164"/>
          <ac:grpSpMkLst>
            <pc:docMk/>
            <pc:sldMk cId="2692517749" sldId="271"/>
            <ac:grpSpMk id="6" creationId="{8C6EA678-48AC-4C63-AD30-FBBC2414E224}"/>
          </ac:grpSpMkLst>
        </pc:grpChg>
        <pc:grpChg chg="mod">
          <ac:chgData name="Ben Sanderson" userId="01a44198-a8f2-418b-812b-146b41452307" providerId="ADAL" clId="{85B58163-A788-4A32-B50C-A6DFBCE37DE0}" dt="2022-12-23T10:14:37.609" v="3674" actId="164"/>
          <ac:grpSpMkLst>
            <pc:docMk/>
            <pc:sldMk cId="2692517749" sldId="271"/>
            <ac:grpSpMk id="10" creationId="{FB9E964A-2983-4E17-9915-375AE59F9F16}"/>
          </ac:grpSpMkLst>
        </pc:grpChg>
        <pc:grpChg chg="mod topLvl">
          <ac:chgData name="Ben Sanderson" userId="01a44198-a8f2-418b-812b-146b41452307" providerId="ADAL" clId="{85B58163-A788-4A32-B50C-A6DFBCE37DE0}" dt="2022-12-23T10:16:03.821" v="3677" actId="164"/>
          <ac:grpSpMkLst>
            <pc:docMk/>
            <pc:sldMk cId="2692517749" sldId="271"/>
            <ac:grpSpMk id="14" creationId="{FABC3132-1F3F-4399-8AEF-9E02AEF6E41C}"/>
          </ac:grpSpMkLst>
        </pc:grpChg>
      </pc:sldChg>
      <pc:sldChg chg="add">
        <pc:chgData name="Ben Sanderson" userId="01a44198-a8f2-418b-812b-146b41452307" providerId="ADAL" clId="{85B58163-A788-4A32-B50C-A6DFBCE37DE0}" dt="2022-12-05T13:34:23.645" v="143" actId="2890"/>
        <pc:sldMkLst>
          <pc:docMk/>
          <pc:sldMk cId="3168119507" sldId="272"/>
        </pc:sldMkLst>
      </pc:sldChg>
    </pc:docChg>
  </pc:docChgLst>
  <pc:docChgLst>
    <pc:chgData name="Ben Sanderson" userId="S::ben.sanderson@northumberland.gov.uk::01a44198-a8f2-418b-812b-146b41452307" providerId="AD" clId="Web-{B6456457-D176-DDBF-32DA-989BD271191B}"/>
    <pc:docChg chg="modSld">
      <pc:chgData name="Ben Sanderson" userId="S::ben.sanderson@northumberland.gov.uk::01a44198-a8f2-418b-812b-146b41452307" providerId="AD" clId="Web-{B6456457-D176-DDBF-32DA-989BD271191B}" dt="2022-12-01T16:06:20.588" v="0" actId="20577"/>
      <pc:docMkLst>
        <pc:docMk/>
      </pc:docMkLst>
      <pc:sldChg chg="modSp">
        <pc:chgData name="Ben Sanderson" userId="S::ben.sanderson@northumberland.gov.uk::01a44198-a8f2-418b-812b-146b41452307" providerId="AD" clId="Web-{B6456457-D176-DDBF-32DA-989BD271191B}" dt="2022-12-01T16:06:20.588" v="0" actId="20577"/>
        <pc:sldMkLst>
          <pc:docMk/>
          <pc:sldMk cId="0" sldId="256"/>
        </pc:sldMkLst>
        <pc:spChg chg="mod">
          <ac:chgData name="Ben Sanderson" userId="S::ben.sanderson@northumberland.gov.uk::01a44198-a8f2-418b-812b-146b41452307" providerId="AD" clId="Web-{B6456457-D176-DDBF-32DA-989BD271191B}" dt="2022-12-01T16:06:20.588" v="0" actId="20577"/>
          <ac:spMkLst>
            <pc:docMk/>
            <pc:sldMk cId="0" sldId="256"/>
            <ac:spMk id="56" creationId="{00000000-0000-0000-0000-000000000000}"/>
          </ac:spMkLst>
        </pc:spChg>
      </pc:sldChg>
    </pc:docChg>
  </pc:docChgLst>
  <pc:docChgLst>
    <pc:chgData name="Ben Sanderson" userId="S::ben.sanderson@northumberland.gov.uk::01a44198-a8f2-418b-812b-146b41452307" providerId="AD" clId="Web-{6428792B-EA04-9878-1EC4-6E4FE8F3AAC4}"/>
    <pc:docChg chg="addSld delSld">
      <pc:chgData name="Ben Sanderson" userId="S::ben.sanderson@northumberland.gov.uk::01a44198-a8f2-418b-812b-146b41452307" providerId="AD" clId="Web-{6428792B-EA04-9878-1EC4-6E4FE8F3AAC4}" dt="2022-12-05T13:33:15.177" v="8"/>
      <pc:docMkLst>
        <pc:docMk/>
      </pc:docMkLst>
      <pc:sldChg chg="add replId">
        <pc:chgData name="Ben Sanderson" userId="S::ben.sanderson@northumberland.gov.uk::01a44198-a8f2-418b-812b-146b41452307" providerId="AD" clId="Web-{6428792B-EA04-9878-1EC4-6E4FE8F3AAC4}" dt="2022-12-05T13:32:36.924" v="0"/>
        <pc:sldMkLst>
          <pc:docMk/>
          <pc:sldMk cId="1973322228" sldId="259"/>
        </pc:sldMkLst>
      </pc:sldChg>
      <pc:sldChg chg="add replId">
        <pc:chgData name="Ben Sanderson" userId="S::ben.sanderson@northumberland.gov.uk::01a44198-a8f2-418b-812b-146b41452307" providerId="AD" clId="Web-{6428792B-EA04-9878-1EC4-6E4FE8F3AAC4}" dt="2022-12-05T13:32:40.534" v="1"/>
        <pc:sldMkLst>
          <pc:docMk/>
          <pc:sldMk cId="4161954249" sldId="260"/>
        </pc:sldMkLst>
      </pc:sldChg>
      <pc:sldChg chg="add del replId">
        <pc:chgData name="Ben Sanderson" userId="S::ben.sanderson@northumberland.gov.uk::01a44198-a8f2-418b-812b-146b41452307" providerId="AD" clId="Web-{6428792B-EA04-9878-1EC4-6E4FE8F3AAC4}" dt="2022-12-05T13:32:47.753" v="3"/>
        <pc:sldMkLst>
          <pc:docMk/>
          <pc:sldMk cId="1492690346" sldId="261"/>
        </pc:sldMkLst>
      </pc:sldChg>
      <pc:sldChg chg="add replId">
        <pc:chgData name="Ben Sanderson" userId="S::ben.sanderson@northumberland.gov.uk::01a44198-a8f2-418b-812b-146b41452307" providerId="AD" clId="Web-{6428792B-EA04-9878-1EC4-6E4FE8F3AAC4}" dt="2022-12-05T13:32:53.581" v="4"/>
        <pc:sldMkLst>
          <pc:docMk/>
          <pc:sldMk cId="3518553994" sldId="261"/>
        </pc:sldMkLst>
      </pc:sldChg>
      <pc:sldChg chg="add replId">
        <pc:chgData name="Ben Sanderson" userId="S::ben.sanderson@northumberland.gov.uk::01a44198-a8f2-418b-812b-146b41452307" providerId="AD" clId="Web-{6428792B-EA04-9878-1EC4-6E4FE8F3AAC4}" dt="2022-12-05T13:32:57.035" v="5"/>
        <pc:sldMkLst>
          <pc:docMk/>
          <pc:sldMk cId="1595805808" sldId="262"/>
        </pc:sldMkLst>
      </pc:sldChg>
      <pc:sldChg chg="add replId">
        <pc:chgData name="Ben Sanderson" userId="S::ben.sanderson@northumberland.gov.uk::01a44198-a8f2-418b-812b-146b41452307" providerId="AD" clId="Web-{6428792B-EA04-9878-1EC4-6E4FE8F3AAC4}" dt="2022-12-05T13:32:59.941" v="6"/>
        <pc:sldMkLst>
          <pc:docMk/>
          <pc:sldMk cId="1828178183" sldId="263"/>
        </pc:sldMkLst>
      </pc:sldChg>
      <pc:sldChg chg="add replId">
        <pc:chgData name="Ben Sanderson" userId="S::ben.sanderson@northumberland.gov.uk::01a44198-a8f2-418b-812b-146b41452307" providerId="AD" clId="Web-{6428792B-EA04-9878-1EC4-6E4FE8F3AAC4}" dt="2022-12-05T13:33:03.957" v="7"/>
        <pc:sldMkLst>
          <pc:docMk/>
          <pc:sldMk cId="454094170" sldId="264"/>
        </pc:sldMkLst>
      </pc:sldChg>
      <pc:sldChg chg="add replId">
        <pc:chgData name="Ben Sanderson" userId="S::ben.sanderson@northumberland.gov.uk::01a44198-a8f2-418b-812b-146b41452307" providerId="AD" clId="Web-{6428792B-EA04-9878-1EC4-6E4FE8F3AAC4}" dt="2022-12-05T13:33:15.177" v="8"/>
        <pc:sldMkLst>
          <pc:docMk/>
          <pc:sldMk cId="768565592" sldId="265"/>
        </pc:sldMkLst>
      </pc:sldChg>
    </pc:docChg>
  </pc:docChgLst>
  <pc:docChgLst>
    <pc:chgData name="Ben Sanderson" userId="S::ben.sanderson@northumberland.gov.uk::01a44198-a8f2-418b-812b-146b41452307" providerId="AD" clId="Web-{73981428-C4E2-5795-EDA0-59BEFB76791E}"/>
    <pc:docChg chg="modSld">
      <pc:chgData name="Ben Sanderson" userId="S::ben.sanderson@northumberland.gov.uk::01a44198-a8f2-418b-812b-146b41452307" providerId="AD" clId="Web-{73981428-C4E2-5795-EDA0-59BEFB76791E}" dt="2022-12-29T13:56:45.343" v="0"/>
      <pc:docMkLst>
        <pc:docMk/>
      </pc:docMkLst>
      <pc:sldChg chg="delSp">
        <pc:chgData name="Ben Sanderson" userId="S::ben.sanderson@northumberland.gov.uk::01a44198-a8f2-418b-812b-146b41452307" providerId="AD" clId="Web-{73981428-C4E2-5795-EDA0-59BEFB76791E}" dt="2022-12-29T13:56:45.343" v="0"/>
        <pc:sldMkLst>
          <pc:docMk/>
          <pc:sldMk cId="637774643" sldId="269"/>
        </pc:sldMkLst>
        <pc:grpChg chg="del">
          <ac:chgData name="Ben Sanderson" userId="S::ben.sanderson@northumberland.gov.uk::01a44198-a8f2-418b-812b-146b41452307" providerId="AD" clId="Web-{73981428-C4E2-5795-EDA0-59BEFB76791E}" dt="2022-12-29T13:56:45.343" v="0"/>
          <ac:grpSpMkLst>
            <pc:docMk/>
            <pc:sldMk cId="637774643" sldId="269"/>
            <ac:grpSpMk id="3" creationId="{D8831E4B-02A1-4A13-8854-5F38260BA27C}"/>
          </ac:grpSpMkLst>
        </pc:grpChg>
      </pc:sldChg>
    </pc:docChg>
  </pc:docChgLst>
  <pc:docChgLst>
    <pc:chgData name="Ben Sanderson" userId="S::ben.sanderson@northumberland.gov.uk::01a44198-a8f2-418b-812b-146b41452307" providerId="AD" clId="Web-{E58C7EF0-4F73-9DA2-B908-318FFBAF0C84}"/>
    <pc:docChg chg="delSld modSld">
      <pc:chgData name="Ben Sanderson" userId="S::ben.sanderson@northumberland.gov.uk::01a44198-a8f2-418b-812b-146b41452307" providerId="AD" clId="Web-{E58C7EF0-4F73-9DA2-B908-318FFBAF0C84}" dt="2022-12-16T10:40:14.195" v="2448" actId="20577"/>
      <pc:docMkLst>
        <pc:docMk/>
      </pc:docMkLst>
      <pc:sldChg chg="addSp modSp">
        <pc:chgData name="Ben Sanderson" userId="S::ben.sanderson@northumberland.gov.uk::01a44198-a8f2-418b-812b-146b41452307" providerId="AD" clId="Web-{E58C7EF0-4F73-9DA2-B908-318FFBAF0C84}" dt="2022-12-16T10:38:36.704" v="2431" actId="1076"/>
        <pc:sldMkLst>
          <pc:docMk/>
          <pc:sldMk cId="3473472714" sldId="258"/>
        </pc:sldMkLst>
        <pc:spChg chg="add">
          <ac:chgData name="Ben Sanderson" userId="S::ben.sanderson@northumberland.gov.uk::01a44198-a8f2-418b-812b-146b41452307" providerId="AD" clId="Web-{E58C7EF0-4F73-9DA2-B908-318FFBAF0C84}" dt="2022-12-15T13:02:39.011" v="501"/>
          <ac:spMkLst>
            <pc:docMk/>
            <pc:sldMk cId="3473472714" sldId="258"/>
            <ac:spMk id="5" creationId="{14FD6A7D-D176-79F7-6BD0-5CF385E96C53}"/>
          </ac:spMkLst>
        </pc:spChg>
        <pc:spChg chg="add mod">
          <ac:chgData name="Ben Sanderson" userId="S::ben.sanderson@northumberland.gov.uk::01a44198-a8f2-418b-812b-146b41452307" providerId="AD" clId="Web-{E58C7EF0-4F73-9DA2-B908-318FFBAF0C84}" dt="2022-12-15T13:27:55.748" v="655" actId="1076"/>
          <ac:spMkLst>
            <pc:docMk/>
            <pc:sldMk cId="3473472714" sldId="258"/>
            <ac:spMk id="6" creationId="{A9035882-E9ED-C214-976D-169E5635028E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8:17.750" v="2427" actId="20577"/>
          <ac:spMkLst>
            <pc:docMk/>
            <pc:sldMk cId="3473472714" sldId="258"/>
            <ac:spMk id="12" creationId="{B5280DE1-F841-41B5-B93C-F32B39949001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02:35.589" v="500" actId="20577"/>
          <ac:spMkLst>
            <pc:docMk/>
            <pc:sldMk cId="3473472714" sldId="258"/>
            <ac:spMk id="13" creationId="{7F16164C-7F59-4F5D-A40D-E926A94AC93A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8:24.031" v="2428" actId="20577"/>
          <ac:spMkLst>
            <pc:docMk/>
            <pc:sldMk cId="3473472714" sldId="258"/>
            <ac:spMk id="15" creationId="{FEE1B4D2-9D2E-46C9-9967-95DE5F3A6CE0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27:03.996" v="616" actId="20577"/>
          <ac:spMkLst>
            <pc:docMk/>
            <pc:sldMk cId="3473472714" sldId="258"/>
            <ac:spMk id="16" creationId="{8368128A-7678-48DC-97F4-CAE9462389D7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8:36.704" v="2431" actId="1076"/>
          <ac:spMkLst>
            <pc:docMk/>
            <pc:sldMk cId="3473472714" sldId="258"/>
            <ac:spMk id="18" creationId="{54D9C2BF-CEDA-4780-A77C-793C4115DCDF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27:44.466" v="653" actId="20577"/>
          <ac:spMkLst>
            <pc:docMk/>
            <pc:sldMk cId="3473472714" sldId="258"/>
            <ac:spMk id="19" creationId="{B8C8D9EE-6ABD-4D3F-89AA-48AF16A2678A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6:12.241" v="2412" actId="20577"/>
        <pc:sldMkLst>
          <pc:docMk/>
          <pc:sldMk cId="1973322228" sldId="259"/>
        </pc:sldMkLst>
        <pc:spChg chg="mod">
          <ac:chgData name="Ben Sanderson" userId="S::ben.sanderson@northumberland.gov.uk::01a44198-a8f2-418b-812b-146b41452307" providerId="AD" clId="Web-{E58C7EF0-4F73-9DA2-B908-318FFBAF0C84}" dt="2022-12-16T10:35:55.787" v="2409" actId="20577"/>
          <ac:spMkLst>
            <pc:docMk/>
            <pc:sldMk cId="1973322228" sldId="259"/>
            <ac:spMk id="8" creationId="{09A9D8F8-1A4D-4A3C-ADFA-70270898A60D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6:05.444" v="2410" actId="20577"/>
          <ac:spMkLst>
            <pc:docMk/>
            <pc:sldMk cId="1973322228" sldId="259"/>
            <ac:spMk id="12" creationId="{50B1FDDC-CA8C-4047-90D4-155BC9A76DA2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6:12.241" v="2412" actId="20577"/>
          <ac:spMkLst>
            <pc:docMk/>
            <pc:sldMk cId="1973322228" sldId="259"/>
            <ac:spMk id="13" creationId="{ECD27DA4-3081-436E-8647-186CC209A985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6:38.040" v="2415" actId="20577"/>
        <pc:sldMkLst>
          <pc:docMk/>
          <pc:sldMk cId="3518553994" sldId="261"/>
        </pc:sldMkLst>
        <pc:spChg chg="mod">
          <ac:chgData name="Ben Sanderson" userId="S::ben.sanderson@northumberland.gov.uk::01a44198-a8f2-418b-812b-146b41452307" providerId="AD" clId="Web-{E58C7EF0-4F73-9DA2-B908-318FFBAF0C84}" dt="2022-12-16T10:36:24.117" v="2413" actId="20577"/>
          <ac:spMkLst>
            <pc:docMk/>
            <pc:sldMk cId="3518553994" sldId="261"/>
            <ac:spMk id="8" creationId="{09A9D8F8-1A4D-4A3C-ADFA-70270898A60D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6:29.149" v="2414" actId="20577"/>
          <ac:spMkLst>
            <pc:docMk/>
            <pc:sldMk cId="3518553994" sldId="261"/>
            <ac:spMk id="12" creationId="{50B1FDDC-CA8C-4047-90D4-155BC9A76DA2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6:38.040" v="2415" actId="20577"/>
          <ac:spMkLst>
            <pc:docMk/>
            <pc:sldMk cId="3518553994" sldId="261"/>
            <ac:spMk id="13" creationId="{ECD27DA4-3081-436E-8647-186CC209A985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7:02.073" v="2418" actId="20577"/>
        <pc:sldMkLst>
          <pc:docMk/>
          <pc:sldMk cId="1595805808" sldId="262"/>
        </pc:sldMkLst>
        <pc:spChg chg="mod">
          <ac:chgData name="Ben Sanderson" userId="S::ben.sanderson@northumberland.gov.uk::01a44198-a8f2-418b-812b-146b41452307" providerId="AD" clId="Web-{E58C7EF0-4F73-9DA2-B908-318FFBAF0C84}" dt="2022-12-16T10:36:50.947" v="2416" actId="20577"/>
          <ac:spMkLst>
            <pc:docMk/>
            <pc:sldMk cId="1595805808" sldId="262"/>
            <ac:spMk id="8" creationId="{09A9D8F8-1A4D-4A3C-ADFA-70270898A60D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6:56.119" v="2417" actId="20577"/>
          <ac:spMkLst>
            <pc:docMk/>
            <pc:sldMk cId="1595805808" sldId="262"/>
            <ac:spMk id="12" creationId="{50B1FDDC-CA8C-4047-90D4-155BC9A76DA2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7:02.073" v="2418" actId="20577"/>
          <ac:spMkLst>
            <pc:docMk/>
            <pc:sldMk cId="1595805808" sldId="262"/>
            <ac:spMk id="13" creationId="{ECD27DA4-3081-436E-8647-186CC209A985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7:31.559" v="2421" actId="20577"/>
        <pc:sldMkLst>
          <pc:docMk/>
          <pc:sldMk cId="1828178183" sldId="263"/>
        </pc:sldMkLst>
        <pc:spChg chg="mod">
          <ac:chgData name="Ben Sanderson" userId="S::ben.sanderson@northumberland.gov.uk::01a44198-a8f2-418b-812b-146b41452307" providerId="AD" clId="Web-{E58C7EF0-4F73-9DA2-B908-318FFBAF0C84}" dt="2022-12-16T10:37:12.870" v="2419" actId="20577"/>
          <ac:spMkLst>
            <pc:docMk/>
            <pc:sldMk cId="1828178183" sldId="263"/>
            <ac:spMk id="8" creationId="{09A9D8F8-1A4D-4A3C-ADFA-70270898A60D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7:25.512" v="2420" actId="20577"/>
          <ac:spMkLst>
            <pc:docMk/>
            <pc:sldMk cId="1828178183" sldId="263"/>
            <ac:spMk id="12" creationId="{50B1FDDC-CA8C-4047-90D4-155BC9A76DA2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7:31.559" v="2421" actId="20577"/>
          <ac:spMkLst>
            <pc:docMk/>
            <pc:sldMk cId="1828178183" sldId="263"/>
            <ac:spMk id="13" creationId="{ECD27DA4-3081-436E-8647-186CC209A985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2:04:39.273" v="71" actId="20577"/>
          <ac:spMkLst>
            <pc:docMk/>
            <pc:sldMk cId="1828178183" sldId="263"/>
            <ac:spMk id="14" creationId="{9E9C11A3-EDF5-4052-B053-42044403D898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2:09:34.860" v="138" actId="20577"/>
          <ac:spMkLst>
            <pc:docMk/>
            <pc:sldMk cId="1828178183" sldId="263"/>
            <ac:spMk id="15" creationId="{E07A9CFB-0375-48E7-B795-E23173F09C4E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7:49.248" v="2424" actId="20577"/>
        <pc:sldMkLst>
          <pc:docMk/>
          <pc:sldMk cId="454094170" sldId="264"/>
        </pc:sldMkLst>
        <pc:spChg chg="mod">
          <ac:chgData name="Ben Sanderson" userId="S::ben.sanderson@northumberland.gov.uk::01a44198-a8f2-418b-812b-146b41452307" providerId="AD" clId="Web-{E58C7EF0-4F73-9DA2-B908-318FFBAF0C84}" dt="2022-12-16T10:37:37.247" v="2422" actId="20577"/>
          <ac:spMkLst>
            <pc:docMk/>
            <pc:sldMk cId="454094170" sldId="264"/>
            <ac:spMk id="8" creationId="{09A9D8F8-1A4D-4A3C-ADFA-70270898A60D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2:12:09.037" v="210" actId="20577"/>
          <ac:spMkLst>
            <pc:docMk/>
            <pc:sldMk cId="454094170" sldId="264"/>
            <ac:spMk id="9" creationId="{E9EA4D04-4F05-44E6-B38D-27237E95275E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7:43.107" v="2423" actId="20577"/>
          <ac:spMkLst>
            <pc:docMk/>
            <pc:sldMk cId="454094170" sldId="264"/>
            <ac:spMk id="12" creationId="{50B1FDDC-CA8C-4047-90D4-155BC9A76DA2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7:49.248" v="2424" actId="20577"/>
          <ac:spMkLst>
            <pc:docMk/>
            <pc:sldMk cId="454094170" sldId="264"/>
            <ac:spMk id="13" creationId="{ECD27DA4-3081-436E-8647-186CC209A985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2:26:37.219" v="299" actId="20577"/>
          <ac:spMkLst>
            <pc:docMk/>
            <pc:sldMk cId="454094170" sldId="264"/>
            <ac:spMk id="14" creationId="{9E9C11A3-EDF5-4052-B053-42044403D898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2:28:58.036" v="384" actId="20577"/>
          <ac:spMkLst>
            <pc:docMk/>
            <pc:sldMk cId="454094170" sldId="264"/>
            <ac:spMk id="15" creationId="{E07A9CFB-0375-48E7-B795-E23173F09C4E}"/>
          </ac:spMkLst>
        </pc:spChg>
      </pc:sldChg>
      <pc:sldChg chg="delSp modSp">
        <pc:chgData name="Ben Sanderson" userId="S::ben.sanderson@northumberland.gov.uk::01a44198-a8f2-418b-812b-146b41452307" providerId="AD" clId="Web-{E58C7EF0-4F73-9DA2-B908-318FFBAF0C84}" dt="2022-12-16T10:38:02.717" v="2426" actId="20577"/>
        <pc:sldMkLst>
          <pc:docMk/>
          <pc:sldMk cId="768565592" sldId="265"/>
        </pc:sldMkLst>
        <pc:spChg chg="del">
          <ac:chgData name="Ben Sanderson" userId="S::ben.sanderson@northumberland.gov.uk::01a44198-a8f2-418b-812b-146b41452307" providerId="AD" clId="Web-{E58C7EF0-4F73-9DA2-B908-318FFBAF0C84}" dt="2022-12-15T12:32:24.027" v="493"/>
          <ac:spMkLst>
            <pc:docMk/>
            <pc:sldMk cId="768565592" sldId="265"/>
            <ac:spMk id="5" creationId="{A84F63C3-76A2-B723-A5EB-BE8112E01016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7:56.092" v="2425" actId="20577"/>
          <ac:spMkLst>
            <pc:docMk/>
            <pc:sldMk cId="768565592" sldId="265"/>
            <ac:spMk id="8" creationId="{09A9D8F8-1A4D-4A3C-ADFA-70270898A60D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2:31:41.244" v="450" actId="20577"/>
          <ac:spMkLst>
            <pc:docMk/>
            <pc:sldMk cId="768565592" sldId="265"/>
            <ac:spMk id="9" creationId="{E9EA4D04-4F05-44E6-B38D-27237E95275E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8:02.717" v="2426" actId="20577"/>
          <ac:spMkLst>
            <pc:docMk/>
            <pc:sldMk cId="768565592" sldId="265"/>
            <ac:spMk id="12" creationId="{50B1FDDC-CA8C-4047-90D4-155BC9A76DA2}"/>
          </ac:spMkLst>
        </pc:spChg>
        <pc:spChg chg="del">
          <ac:chgData name="Ben Sanderson" userId="S::ben.sanderson@northumberland.gov.uk::01a44198-a8f2-418b-812b-146b41452307" providerId="AD" clId="Web-{E58C7EF0-4F73-9DA2-B908-318FFBAF0C84}" dt="2022-12-15T12:32:26.933" v="494"/>
          <ac:spMkLst>
            <pc:docMk/>
            <pc:sldMk cId="768565592" sldId="265"/>
            <ac:spMk id="13" creationId="{ECD27DA4-3081-436E-8647-186CC209A985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2:32:14.276" v="491" actId="20577"/>
          <ac:spMkLst>
            <pc:docMk/>
            <pc:sldMk cId="768565592" sldId="265"/>
            <ac:spMk id="14" creationId="{9E9C11A3-EDF5-4052-B053-42044403D898}"/>
          </ac:spMkLst>
        </pc:spChg>
        <pc:spChg chg="del">
          <ac:chgData name="Ben Sanderson" userId="S::ben.sanderson@northumberland.gov.uk::01a44198-a8f2-418b-812b-146b41452307" providerId="AD" clId="Web-{E58C7EF0-4F73-9DA2-B908-318FFBAF0C84}" dt="2022-12-15T12:32:17.995" v="492"/>
          <ac:spMkLst>
            <pc:docMk/>
            <pc:sldMk cId="768565592" sldId="265"/>
            <ac:spMk id="15" creationId="{E07A9CFB-0375-48E7-B795-E23173F09C4E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8:57.049" v="2434" actId="20577"/>
        <pc:sldMkLst>
          <pc:docMk/>
          <pc:sldMk cId="4281038553" sldId="266"/>
        </pc:sldMkLst>
        <pc:spChg chg="mod">
          <ac:chgData name="Ben Sanderson" userId="S::ben.sanderson@northumberland.gov.uk::01a44198-a8f2-418b-812b-146b41452307" providerId="AD" clId="Web-{E58C7EF0-4F73-9DA2-B908-318FFBAF0C84}" dt="2022-12-16T10:38:44.533" v="2432" actId="20577"/>
          <ac:spMkLst>
            <pc:docMk/>
            <pc:sldMk cId="4281038553" sldId="266"/>
            <ac:spMk id="12" creationId="{B5280DE1-F841-41B5-B93C-F32B39949001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29:18.844" v="688" actId="20577"/>
          <ac:spMkLst>
            <pc:docMk/>
            <pc:sldMk cId="4281038553" sldId="266"/>
            <ac:spMk id="13" creationId="{7F16164C-7F59-4F5D-A40D-E926A94AC93A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8:51.127" v="2433" actId="20577"/>
          <ac:spMkLst>
            <pc:docMk/>
            <pc:sldMk cId="4281038553" sldId="266"/>
            <ac:spMk id="15" creationId="{FEE1B4D2-9D2E-46C9-9967-95DE5F3A6CE0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32:57.115" v="782" actId="20577"/>
          <ac:spMkLst>
            <pc:docMk/>
            <pc:sldMk cId="4281038553" sldId="266"/>
            <ac:spMk id="16" creationId="{8368128A-7678-48DC-97F4-CAE9462389D7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8:57.049" v="2434" actId="20577"/>
          <ac:spMkLst>
            <pc:docMk/>
            <pc:sldMk cId="4281038553" sldId="266"/>
            <ac:spMk id="18" creationId="{54D9C2BF-CEDA-4780-A77C-793C4115DCDF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36:38.200" v="911" actId="20577"/>
          <ac:spMkLst>
            <pc:docMk/>
            <pc:sldMk cId="4281038553" sldId="266"/>
            <ac:spMk id="19" creationId="{B8C8D9EE-6ABD-4D3F-89AA-48AF16A2678A}"/>
          </ac:spMkLst>
        </pc:spChg>
      </pc:sldChg>
      <pc:sldChg chg="addSp modSp">
        <pc:chgData name="Ben Sanderson" userId="S::ben.sanderson@northumberland.gov.uk::01a44198-a8f2-418b-812b-146b41452307" providerId="AD" clId="Web-{E58C7EF0-4F73-9DA2-B908-318FFBAF0C84}" dt="2022-12-16T10:39:12.378" v="2437" actId="20577"/>
        <pc:sldMkLst>
          <pc:docMk/>
          <pc:sldMk cId="407159350" sldId="267"/>
        </pc:sldMkLst>
        <pc:spChg chg="add mod">
          <ac:chgData name="Ben Sanderson" userId="S::ben.sanderson@northumberland.gov.uk::01a44198-a8f2-418b-812b-146b41452307" providerId="AD" clId="Web-{E58C7EF0-4F73-9DA2-B908-318FFBAF0C84}" dt="2022-12-15T13:49:59.583" v="1066" actId="1076"/>
          <ac:spMkLst>
            <pc:docMk/>
            <pc:sldMk cId="407159350" sldId="267"/>
            <ac:spMk id="5" creationId="{FAA2C5CB-F10B-B5A4-49EF-3CDA05F09B66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02.971" v="2435" actId="20577"/>
          <ac:spMkLst>
            <pc:docMk/>
            <pc:sldMk cId="407159350" sldId="267"/>
            <ac:spMk id="12" creationId="{B5280DE1-F841-41B5-B93C-F32B39949001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42:43.242" v="1048" actId="20577"/>
          <ac:spMkLst>
            <pc:docMk/>
            <pc:sldMk cId="407159350" sldId="267"/>
            <ac:spMk id="13" creationId="{7F16164C-7F59-4F5D-A40D-E926A94AC93A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08.206" v="2436" actId="20577"/>
          <ac:spMkLst>
            <pc:docMk/>
            <pc:sldMk cId="407159350" sldId="267"/>
            <ac:spMk id="15" creationId="{FEE1B4D2-9D2E-46C9-9967-95DE5F3A6CE0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49:45.254" v="1064" actId="20577"/>
          <ac:spMkLst>
            <pc:docMk/>
            <pc:sldMk cId="407159350" sldId="267"/>
            <ac:spMk id="16" creationId="{8368128A-7678-48DC-97F4-CAE9462389D7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12.378" v="2437" actId="20577"/>
          <ac:spMkLst>
            <pc:docMk/>
            <pc:sldMk cId="407159350" sldId="267"/>
            <ac:spMk id="18" creationId="{54D9C2BF-CEDA-4780-A77C-793C4115DCDF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3:52:59.604" v="1195" actId="20577"/>
          <ac:spMkLst>
            <pc:docMk/>
            <pc:sldMk cId="407159350" sldId="267"/>
            <ac:spMk id="19" creationId="{B8C8D9EE-6ABD-4D3F-89AA-48AF16A2678A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9:28.770" v="2440" actId="20577"/>
        <pc:sldMkLst>
          <pc:docMk/>
          <pc:sldMk cId="2244187152" sldId="268"/>
        </pc:sldMkLst>
        <pc:spChg chg="mod">
          <ac:chgData name="Ben Sanderson" userId="S::ben.sanderson@northumberland.gov.uk::01a44198-a8f2-418b-812b-146b41452307" providerId="AD" clId="Web-{E58C7EF0-4F73-9DA2-B908-318FFBAF0C84}" dt="2022-12-16T10:39:18.176" v="2438" actId="20577"/>
          <ac:spMkLst>
            <pc:docMk/>
            <pc:sldMk cId="2244187152" sldId="268"/>
            <ac:spMk id="12" creationId="{B5280DE1-F841-41B5-B93C-F32B39949001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4:24:01.904" v="1293" actId="20577"/>
          <ac:spMkLst>
            <pc:docMk/>
            <pc:sldMk cId="2244187152" sldId="268"/>
            <ac:spMk id="13" creationId="{7F16164C-7F59-4F5D-A40D-E926A94AC93A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23.051" v="2439" actId="20577"/>
          <ac:spMkLst>
            <pc:docMk/>
            <pc:sldMk cId="2244187152" sldId="268"/>
            <ac:spMk id="15" creationId="{FEE1B4D2-9D2E-46C9-9967-95DE5F3A6CE0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4:30:11.696" v="1384" actId="20577"/>
          <ac:spMkLst>
            <pc:docMk/>
            <pc:sldMk cId="2244187152" sldId="268"/>
            <ac:spMk id="16" creationId="{8368128A-7678-48DC-97F4-CAE9462389D7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28.770" v="2440" actId="20577"/>
          <ac:spMkLst>
            <pc:docMk/>
            <pc:sldMk cId="2244187152" sldId="268"/>
            <ac:spMk id="18" creationId="{54D9C2BF-CEDA-4780-A77C-793C4115DCDF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5T14:34:44.230" v="1507" actId="20577"/>
          <ac:spMkLst>
            <pc:docMk/>
            <pc:sldMk cId="2244187152" sldId="268"/>
            <ac:spMk id="19" creationId="{B8C8D9EE-6ABD-4D3F-89AA-48AF16A2678A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39:45.146" v="2443" actId="20577"/>
        <pc:sldMkLst>
          <pc:docMk/>
          <pc:sldMk cId="637774643" sldId="269"/>
        </pc:sldMkLst>
        <pc:spChg chg="mod">
          <ac:chgData name="Ben Sanderson" userId="S::ben.sanderson@northumberland.gov.uk::01a44198-a8f2-418b-812b-146b41452307" providerId="AD" clId="Web-{E58C7EF0-4F73-9DA2-B908-318FFBAF0C84}" dt="2022-12-16T10:39:34.442" v="2441" actId="20577"/>
          <ac:spMkLst>
            <pc:docMk/>
            <pc:sldMk cId="637774643" sldId="269"/>
            <ac:spMk id="12" creationId="{B5280DE1-F841-41B5-B93C-F32B39949001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09:39:25.247" v="1605" actId="20577"/>
          <ac:spMkLst>
            <pc:docMk/>
            <pc:sldMk cId="637774643" sldId="269"/>
            <ac:spMk id="13" creationId="{7F16164C-7F59-4F5D-A40D-E926A94AC93A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40.365" v="2442" actId="20577"/>
          <ac:spMkLst>
            <pc:docMk/>
            <pc:sldMk cId="637774643" sldId="269"/>
            <ac:spMk id="15" creationId="{FEE1B4D2-9D2E-46C9-9967-95DE5F3A6CE0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09:44:13.223" v="1729" actId="20577"/>
          <ac:spMkLst>
            <pc:docMk/>
            <pc:sldMk cId="637774643" sldId="269"/>
            <ac:spMk id="16" creationId="{8368128A-7678-48DC-97F4-CAE9462389D7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45.146" v="2443" actId="20577"/>
          <ac:spMkLst>
            <pc:docMk/>
            <pc:sldMk cId="637774643" sldId="269"/>
            <ac:spMk id="18" creationId="{54D9C2BF-CEDA-4780-A77C-793C4115DCDF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09:48:38.199" v="1855" actId="20577"/>
          <ac:spMkLst>
            <pc:docMk/>
            <pc:sldMk cId="637774643" sldId="269"/>
            <ac:spMk id="19" creationId="{B8C8D9EE-6ABD-4D3F-89AA-48AF16A2678A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40:02.319" v="2446" actId="20577"/>
        <pc:sldMkLst>
          <pc:docMk/>
          <pc:sldMk cId="3644552749" sldId="270"/>
        </pc:sldMkLst>
        <pc:spChg chg="mod">
          <ac:chgData name="Ben Sanderson" userId="S::ben.sanderson@northumberland.gov.uk::01a44198-a8f2-418b-812b-146b41452307" providerId="AD" clId="Web-{E58C7EF0-4F73-9DA2-B908-318FFBAF0C84}" dt="2022-12-16T10:39:51.912" v="2444" actId="20577"/>
          <ac:spMkLst>
            <pc:docMk/>
            <pc:sldMk cId="3644552749" sldId="270"/>
            <ac:spMk id="12" creationId="{B5280DE1-F841-41B5-B93C-F32B39949001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09:57:34.321" v="1960" actId="20577"/>
          <ac:spMkLst>
            <pc:docMk/>
            <pc:sldMk cId="3644552749" sldId="270"/>
            <ac:spMk id="13" creationId="{7F16164C-7F59-4F5D-A40D-E926A94AC93A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39:56.928" v="2445" actId="20577"/>
          <ac:spMkLst>
            <pc:docMk/>
            <pc:sldMk cId="3644552749" sldId="270"/>
            <ac:spMk id="15" creationId="{FEE1B4D2-9D2E-46C9-9967-95DE5F3A6CE0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02:29.563" v="2057" actId="20577"/>
          <ac:spMkLst>
            <pc:docMk/>
            <pc:sldMk cId="3644552749" sldId="270"/>
            <ac:spMk id="16" creationId="{8368128A-7678-48DC-97F4-CAE9462389D7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40:02.319" v="2446" actId="20577"/>
          <ac:spMkLst>
            <pc:docMk/>
            <pc:sldMk cId="3644552749" sldId="270"/>
            <ac:spMk id="18" creationId="{54D9C2BF-CEDA-4780-A77C-793C4115DCDF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05:41.584" v="2160" actId="20577"/>
          <ac:spMkLst>
            <pc:docMk/>
            <pc:sldMk cId="3644552749" sldId="270"/>
            <ac:spMk id="19" creationId="{B8C8D9EE-6ABD-4D3F-89AA-48AF16A2678A}"/>
          </ac:spMkLst>
        </pc:spChg>
      </pc:sldChg>
      <pc:sldChg chg="modSp">
        <pc:chgData name="Ben Sanderson" userId="S::ben.sanderson@northumberland.gov.uk::01a44198-a8f2-418b-812b-146b41452307" providerId="AD" clId="Web-{E58C7EF0-4F73-9DA2-B908-318FFBAF0C84}" dt="2022-12-16T10:40:14.195" v="2448" actId="20577"/>
        <pc:sldMkLst>
          <pc:docMk/>
          <pc:sldMk cId="2692517749" sldId="271"/>
        </pc:sldMkLst>
        <pc:spChg chg="mod">
          <ac:chgData name="Ben Sanderson" userId="S::ben.sanderson@northumberland.gov.uk::01a44198-a8f2-418b-812b-146b41452307" providerId="AD" clId="Web-{E58C7EF0-4F73-9DA2-B908-318FFBAF0C84}" dt="2022-12-16T10:40:08.991" v="2447" actId="20577"/>
          <ac:spMkLst>
            <pc:docMk/>
            <pc:sldMk cId="2692517749" sldId="271"/>
            <ac:spMk id="12" creationId="{B5280DE1-F841-41B5-B93C-F32B39949001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07:57.274" v="2259" actId="20577"/>
          <ac:spMkLst>
            <pc:docMk/>
            <pc:sldMk cId="2692517749" sldId="271"/>
            <ac:spMk id="13" creationId="{7F16164C-7F59-4F5D-A40D-E926A94AC93A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40:14.195" v="2448" actId="20577"/>
          <ac:spMkLst>
            <pc:docMk/>
            <pc:sldMk cId="2692517749" sldId="271"/>
            <ac:spMk id="15" creationId="{FEE1B4D2-9D2E-46C9-9967-95DE5F3A6CE0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14:13.159" v="2408" actId="20577"/>
          <ac:spMkLst>
            <pc:docMk/>
            <pc:sldMk cId="2692517749" sldId="271"/>
            <ac:spMk id="16" creationId="{8368128A-7678-48DC-97F4-CAE9462389D7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14:03.768" v="2407" actId="20577"/>
          <ac:spMkLst>
            <pc:docMk/>
            <pc:sldMk cId="2692517749" sldId="271"/>
            <ac:spMk id="18" creationId="{54D9C2BF-CEDA-4780-A77C-793C4115DCDF}"/>
          </ac:spMkLst>
        </pc:spChg>
        <pc:spChg chg="mod">
          <ac:chgData name="Ben Sanderson" userId="S::ben.sanderson@northumberland.gov.uk::01a44198-a8f2-418b-812b-146b41452307" providerId="AD" clId="Web-{E58C7EF0-4F73-9DA2-B908-318FFBAF0C84}" dt="2022-12-16T10:13:52.252" v="2403" actId="14100"/>
          <ac:spMkLst>
            <pc:docMk/>
            <pc:sldMk cId="2692517749" sldId="271"/>
            <ac:spMk id="19" creationId="{B8C8D9EE-6ABD-4D3F-89AA-48AF16A2678A}"/>
          </ac:spMkLst>
        </pc:spChg>
        <pc:grpChg chg="mod">
          <ac:chgData name="Ben Sanderson" userId="S::ben.sanderson@northumberland.gov.uk::01a44198-a8f2-418b-812b-146b41452307" providerId="AD" clId="Web-{E58C7EF0-4F73-9DA2-B908-318FFBAF0C84}" dt="2022-12-16T10:13:55.143" v="2404" actId="14100"/>
          <ac:grpSpMkLst>
            <pc:docMk/>
            <pc:sldMk cId="2692517749" sldId="271"/>
            <ac:grpSpMk id="17" creationId="{665FF794-3350-4613-866F-8749DF857911}"/>
          </ac:grpSpMkLst>
        </pc:grpChg>
      </pc:sldChg>
      <pc:sldChg chg="del">
        <pc:chgData name="Ben Sanderson" userId="S::ben.sanderson@northumberland.gov.uk::01a44198-a8f2-418b-812b-146b41452307" providerId="AD" clId="Web-{E58C7EF0-4F73-9DA2-B908-318FFBAF0C84}" dt="2022-12-16T10:13:02.938" v="2371"/>
        <pc:sldMkLst>
          <pc:docMk/>
          <pc:sldMk cId="3168119507" sldId="272"/>
        </pc:sldMkLst>
      </pc:sldChg>
    </pc:docChg>
  </pc:docChgLst>
  <pc:docChgLst>
    <pc:chgData name="Ben Sanderson" userId="S::ben.sanderson@northumberland.gov.uk::01a44198-a8f2-418b-812b-146b41452307" providerId="AD" clId="Web-{75CADD52-1549-754A-30EB-0EEE1FDCF64C}"/>
    <pc:docChg chg="addSld modSld">
      <pc:chgData name="Ben Sanderson" userId="S::ben.sanderson@northumberland.gov.uk::01a44198-a8f2-418b-812b-146b41452307" providerId="AD" clId="Web-{75CADD52-1549-754A-30EB-0EEE1FDCF64C}" dt="2022-12-01T15:11:16.949" v="100" actId="1076"/>
      <pc:docMkLst>
        <pc:docMk/>
      </pc:docMkLst>
      <pc:sldChg chg="addSp modSp">
        <pc:chgData name="Ben Sanderson" userId="S::ben.sanderson@northumberland.gov.uk::01a44198-a8f2-418b-812b-146b41452307" providerId="AD" clId="Web-{75CADD52-1549-754A-30EB-0EEE1FDCF64C}" dt="2022-12-01T14:47:41.691" v="83" actId="1076"/>
        <pc:sldMkLst>
          <pc:docMk/>
          <pc:sldMk cId="0" sldId="256"/>
        </pc:sldMkLst>
        <pc:spChg chg="mod">
          <ac:chgData name="Ben Sanderson" userId="S::ben.sanderson@northumberland.gov.uk::01a44198-a8f2-418b-812b-146b41452307" providerId="AD" clId="Web-{75CADD52-1549-754A-30EB-0EEE1FDCF64C}" dt="2022-12-01T14:36:09.813" v="15" actId="20577"/>
          <ac:spMkLst>
            <pc:docMk/>
            <pc:sldMk cId="0" sldId="256"/>
            <ac:spMk id="56" creationId="{00000000-0000-0000-0000-000000000000}"/>
          </ac:spMkLst>
        </pc:spChg>
        <pc:spChg chg="mod">
          <ac:chgData name="Ben Sanderson" userId="S::ben.sanderson@northumberland.gov.uk::01a44198-a8f2-418b-812b-146b41452307" providerId="AD" clId="Web-{75CADD52-1549-754A-30EB-0EEE1FDCF64C}" dt="2022-12-01T14:36:21.611" v="26" actId="20577"/>
          <ac:spMkLst>
            <pc:docMk/>
            <pc:sldMk cId="0" sldId="256"/>
            <ac:spMk id="57" creationId="{00000000-0000-0000-0000-000000000000}"/>
          </ac:spMkLst>
        </pc:spChg>
        <pc:picChg chg="add mod">
          <ac:chgData name="Ben Sanderson" userId="S::ben.sanderson@northumberland.gov.uk::01a44198-a8f2-418b-812b-146b41452307" providerId="AD" clId="Web-{75CADD52-1549-754A-30EB-0EEE1FDCF64C}" dt="2022-12-01T14:46:59.954" v="79" actId="1076"/>
          <ac:picMkLst>
            <pc:docMk/>
            <pc:sldMk cId="0" sldId="256"/>
            <ac:picMk id="2" creationId="{EF0AFD5C-C80A-3CB0-FC75-0AC2EDF00BFC}"/>
          </ac:picMkLst>
        </pc:picChg>
        <pc:picChg chg="add mod">
          <ac:chgData name="Ben Sanderson" userId="S::ben.sanderson@northumberland.gov.uk::01a44198-a8f2-418b-812b-146b41452307" providerId="AD" clId="Web-{75CADD52-1549-754A-30EB-0EEE1FDCF64C}" dt="2022-12-01T14:47:41.691" v="83" actId="1076"/>
          <ac:picMkLst>
            <pc:docMk/>
            <pc:sldMk cId="0" sldId="256"/>
            <ac:picMk id="3" creationId="{BFE69E55-940F-E42B-C400-98FC8C4497BB}"/>
          </ac:picMkLst>
        </pc:picChg>
      </pc:sldChg>
      <pc:sldChg chg="addSp modSp">
        <pc:chgData name="Ben Sanderson" userId="S::ben.sanderson@northumberland.gov.uk::01a44198-a8f2-418b-812b-146b41452307" providerId="AD" clId="Web-{75CADD52-1549-754A-30EB-0EEE1FDCF64C}" dt="2022-12-01T15:10:35.837" v="97" actId="1076"/>
        <pc:sldMkLst>
          <pc:docMk/>
          <pc:sldMk cId="0" sldId="257"/>
        </pc:sldMkLst>
        <pc:spChg chg="add mod">
          <ac:chgData name="Ben Sanderson" userId="S::ben.sanderson@northumberland.gov.uk::01a44198-a8f2-418b-812b-146b41452307" providerId="AD" clId="Web-{75CADD52-1549-754A-30EB-0EEE1FDCF64C}" dt="2022-12-01T15:10:29.242" v="96" actId="1076"/>
          <ac:spMkLst>
            <pc:docMk/>
            <pc:sldMk cId="0" sldId="257"/>
            <ac:spMk id="3" creationId="{01592730-300B-669B-3D26-1E4B774DDB4F}"/>
          </ac:spMkLst>
        </pc:spChg>
        <pc:spChg chg="add mod">
          <ac:chgData name="Ben Sanderson" userId="S::ben.sanderson@northumberland.gov.uk::01a44198-a8f2-418b-812b-146b41452307" providerId="AD" clId="Web-{75CADD52-1549-754A-30EB-0EEE1FDCF64C}" dt="2022-12-01T15:10:12.288" v="93"/>
          <ac:spMkLst>
            <pc:docMk/>
            <pc:sldMk cId="0" sldId="257"/>
            <ac:spMk id="4" creationId="{1E66DE70-4332-9A30-7C0E-B49E8344CF55}"/>
          </ac:spMkLst>
        </pc:spChg>
        <pc:spChg chg="add mod">
          <ac:chgData name="Ben Sanderson" userId="S::ben.sanderson@northumberland.gov.uk::01a44198-a8f2-418b-812b-146b41452307" providerId="AD" clId="Web-{75CADD52-1549-754A-30EB-0EEE1FDCF64C}" dt="2022-12-01T15:10:35.837" v="97" actId="1076"/>
          <ac:spMkLst>
            <pc:docMk/>
            <pc:sldMk cId="0" sldId="257"/>
            <ac:spMk id="5" creationId="{A84F63C3-76A2-B723-A5EB-BE8112E01016}"/>
          </ac:spMkLst>
        </pc:spChg>
        <pc:spChg chg="mod">
          <ac:chgData name="Ben Sanderson" userId="S::ben.sanderson@northumberland.gov.uk::01a44198-a8f2-418b-812b-146b41452307" providerId="AD" clId="Web-{75CADD52-1549-754A-30EB-0EEE1FDCF64C}" dt="2022-12-01T14:42:18.871" v="49" actId="20577"/>
          <ac:spMkLst>
            <pc:docMk/>
            <pc:sldMk cId="0" sldId="257"/>
            <ac:spMk id="62" creationId="{00000000-0000-0000-0000-000000000000}"/>
          </ac:spMkLst>
        </pc:spChg>
        <pc:spChg chg="mod">
          <ac:chgData name="Ben Sanderson" userId="S::ben.sanderson@northumberland.gov.uk::01a44198-a8f2-418b-812b-146b41452307" providerId="AD" clId="Web-{75CADD52-1549-754A-30EB-0EEE1FDCF64C}" dt="2022-12-01T14:40:05.143" v="30" actId="1076"/>
          <ac:spMkLst>
            <pc:docMk/>
            <pc:sldMk cId="0" sldId="257"/>
            <ac:spMk id="63" creationId="{00000000-0000-0000-0000-000000000000}"/>
          </ac:spMkLst>
        </pc:spChg>
        <pc:picChg chg="add mod">
          <ac:chgData name="Ben Sanderson" userId="S::ben.sanderson@northumberland.gov.uk::01a44198-a8f2-418b-812b-146b41452307" providerId="AD" clId="Web-{75CADD52-1549-754A-30EB-0EEE1FDCF64C}" dt="2022-12-01T14:39:12.233" v="28" actId="1076"/>
          <ac:picMkLst>
            <pc:docMk/>
            <pc:sldMk cId="0" sldId="257"/>
            <ac:picMk id="2" creationId="{80F7B531-A39A-F3F1-B3BA-D836017447E8}"/>
          </ac:picMkLst>
        </pc:picChg>
      </pc:sldChg>
      <pc:sldChg chg="addSp delSp modSp new">
        <pc:chgData name="Ben Sanderson" userId="S::ben.sanderson@northumberland.gov.uk::01a44198-a8f2-418b-812b-146b41452307" providerId="AD" clId="Web-{75CADD52-1549-754A-30EB-0EEE1FDCF64C}" dt="2022-12-01T15:11:16.949" v="100" actId="1076"/>
        <pc:sldMkLst>
          <pc:docMk/>
          <pc:sldMk cId="3473472714" sldId="258"/>
        </pc:sldMkLst>
        <pc:spChg chg="mod">
          <ac:chgData name="Ben Sanderson" userId="S::ben.sanderson@northumberland.gov.uk::01a44198-a8f2-418b-812b-146b41452307" providerId="AD" clId="Web-{75CADD52-1549-754A-30EB-0EEE1FDCF64C}" dt="2022-12-01T14:43:35.580" v="66" actId="20577"/>
          <ac:spMkLst>
            <pc:docMk/>
            <pc:sldMk cId="3473472714" sldId="258"/>
            <ac:spMk id="2" creationId="{B377F5FF-128F-9CD3-69EC-25B4718BE083}"/>
          </ac:spMkLst>
        </pc:spChg>
        <pc:spChg chg="del">
          <ac:chgData name="Ben Sanderson" userId="S::ben.sanderson@northumberland.gov.uk::01a44198-a8f2-418b-812b-146b41452307" providerId="AD" clId="Web-{75CADD52-1549-754A-30EB-0EEE1FDCF64C}" dt="2022-12-01T14:43:40.908" v="67"/>
          <ac:spMkLst>
            <pc:docMk/>
            <pc:sldMk cId="3473472714" sldId="258"/>
            <ac:spMk id="3" creationId="{DB7DFFFF-1D77-CF4D-5DA2-37C3D3D2CBA4}"/>
          </ac:spMkLst>
        </pc:spChg>
        <pc:spChg chg="add del">
          <ac:chgData name="Ben Sanderson" userId="S::ben.sanderson@northumberland.gov.uk::01a44198-a8f2-418b-812b-146b41452307" providerId="AD" clId="Web-{75CADD52-1549-754A-30EB-0EEE1FDCF64C}" dt="2022-12-01T14:44:06.363" v="69"/>
          <ac:spMkLst>
            <pc:docMk/>
            <pc:sldMk cId="3473472714" sldId="258"/>
            <ac:spMk id="5" creationId="{86FD3E75-7ECE-F861-08E8-49227B8ADC2B}"/>
          </ac:spMkLst>
        </pc:spChg>
        <pc:spChg chg="add mod">
          <ac:chgData name="Ben Sanderson" userId="S::ben.sanderson@northumberland.gov.uk::01a44198-a8f2-418b-812b-146b41452307" providerId="AD" clId="Web-{75CADD52-1549-754A-30EB-0EEE1FDCF64C}" dt="2022-12-01T15:10:59.213" v="98" actId="1076"/>
          <ac:spMkLst>
            <pc:docMk/>
            <pc:sldMk cId="3473472714" sldId="258"/>
            <ac:spMk id="7" creationId="{6346E3A7-1F0B-F6BC-1E89-C8259CD8B537}"/>
          </ac:spMkLst>
        </pc:spChg>
        <pc:spChg chg="add mod">
          <ac:chgData name="Ben Sanderson" userId="S::ben.sanderson@northumberland.gov.uk::01a44198-a8f2-418b-812b-146b41452307" providerId="AD" clId="Web-{75CADD52-1549-754A-30EB-0EEE1FDCF64C}" dt="2022-12-01T15:11:10.230" v="99" actId="1076"/>
          <ac:spMkLst>
            <pc:docMk/>
            <pc:sldMk cId="3473472714" sldId="258"/>
            <ac:spMk id="9" creationId="{553663CC-CF8E-D100-C61C-FFA0D0FD49A7}"/>
          </ac:spMkLst>
        </pc:spChg>
        <pc:spChg chg="add mod">
          <ac:chgData name="Ben Sanderson" userId="S::ben.sanderson@northumberland.gov.uk::01a44198-a8f2-418b-812b-146b41452307" providerId="AD" clId="Web-{75CADD52-1549-754A-30EB-0EEE1FDCF64C}" dt="2022-12-01T15:11:16.949" v="100" actId="1076"/>
          <ac:spMkLst>
            <pc:docMk/>
            <pc:sldMk cId="3473472714" sldId="258"/>
            <ac:spMk id="11" creationId="{992F1EB7-E74D-0EB2-5D34-495743514D80}"/>
          </ac:spMkLst>
        </pc:spChg>
        <pc:picChg chg="add mod">
          <ac:chgData name="Ben Sanderson" userId="S::ben.sanderson@northumberland.gov.uk::01a44198-a8f2-418b-812b-146b41452307" providerId="AD" clId="Web-{75CADD52-1549-754A-30EB-0EEE1FDCF64C}" dt="2022-12-01T14:43:17.641" v="55" actId="1076"/>
          <ac:picMkLst>
            <pc:docMk/>
            <pc:sldMk cId="3473472714" sldId="258"/>
            <ac:picMk id="4" creationId="{3F545F67-C87E-F938-D33C-9B48BB4E5A27}"/>
          </ac:picMkLst>
        </pc:picChg>
      </pc:sldChg>
    </pc:docChg>
  </pc:docChgLst>
  <pc:docChgLst>
    <pc:chgData name="Ben Sanderson" userId="S::ben.sanderson@northumberland.gov.uk::01a44198-a8f2-418b-812b-146b41452307" providerId="AD" clId="Web-{EB060CFC-D07A-0653-F694-2F3FE1B1DE04}"/>
    <pc:docChg chg="modSld">
      <pc:chgData name="Ben Sanderson" userId="S::ben.sanderson@northumberland.gov.uk::01a44198-a8f2-418b-812b-146b41452307" providerId="AD" clId="Web-{EB060CFC-D07A-0653-F694-2F3FE1B1DE04}" dt="2023-01-13T12:58:34.772" v="5"/>
      <pc:docMkLst>
        <pc:docMk/>
      </pc:docMkLst>
      <pc:sldChg chg="delSp modSp">
        <pc:chgData name="Ben Sanderson" userId="S::ben.sanderson@northumberland.gov.uk::01a44198-a8f2-418b-812b-146b41452307" providerId="AD" clId="Web-{EB060CFC-D07A-0653-F694-2F3FE1B1DE04}" dt="2023-01-13T12:58:34.772" v="5"/>
        <pc:sldMkLst>
          <pc:docMk/>
          <pc:sldMk cId="2692517749" sldId="271"/>
        </pc:sldMkLst>
        <pc:spChg chg="del">
          <ac:chgData name="Ben Sanderson" userId="S::ben.sanderson@northumberland.gov.uk::01a44198-a8f2-418b-812b-146b41452307" providerId="AD" clId="Web-{EB060CFC-D07A-0653-F694-2F3FE1B1DE04}" dt="2023-01-13T12:58:23.631" v="0"/>
          <ac:spMkLst>
            <pc:docMk/>
            <pc:sldMk cId="2692517749" sldId="271"/>
            <ac:spMk id="11" creationId="{992F1EB7-E74D-0EB2-5D34-495743514D80}"/>
          </ac:spMkLst>
        </pc:spChg>
        <pc:spChg chg="del mod topLvl">
          <ac:chgData name="Ben Sanderson" userId="S::ben.sanderson@northumberland.gov.uk::01a44198-a8f2-418b-812b-146b41452307" providerId="AD" clId="Web-{EB060CFC-D07A-0653-F694-2F3FE1B1DE04}" dt="2023-01-13T12:58:34.772" v="5"/>
          <ac:spMkLst>
            <pc:docMk/>
            <pc:sldMk cId="2692517749" sldId="271"/>
            <ac:spMk id="18" creationId="{54D9C2BF-CEDA-4780-A77C-793C4115DCDF}"/>
          </ac:spMkLst>
        </pc:spChg>
        <pc:spChg chg="del mod topLvl">
          <ac:chgData name="Ben Sanderson" userId="S::ben.sanderson@northumberland.gov.uk::01a44198-a8f2-418b-812b-146b41452307" providerId="AD" clId="Web-{EB060CFC-D07A-0653-F694-2F3FE1B1DE04}" dt="2023-01-13T12:58:29.631" v="3"/>
          <ac:spMkLst>
            <pc:docMk/>
            <pc:sldMk cId="2692517749" sldId="271"/>
            <ac:spMk id="19" creationId="{B8C8D9EE-6ABD-4D3F-89AA-48AF16A2678A}"/>
          </ac:spMkLst>
        </pc:spChg>
        <pc:grpChg chg="del">
          <ac:chgData name="Ben Sanderson" userId="S::ben.sanderson@northumberland.gov.uk::01a44198-a8f2-418b-812b-146b41452307" providerId="AD" clId="Web-{EB060CFC-D07A-0653-F694-2F3FE1B1DE04}" dt="2023-01-13T12:58:29.631" v="3"/>
          <ac:grpSpMkLst>
            <pc:docMk/>
            <pc:sldMk cId="2692517749" sldId="271"/>
            <ac:grpSpMk id="17" creationId="{665FF794-3350-4613-866F-8749DF857911}"/>
          </ac:grpSpMkLst>
        </pc:grpChg>
      </pc:sldChg>
    </pc:docChg>
  </pc:docChgLst>
  <pc:docChgLst>
    <pc:chgData name="Ben Sanderson" userId="01a44198-a8f2-418b-812b-146b41452307" providerId="ADAL" clId="{947FA562-E5EB-45C5-A13B-22153000B23A}"/>
    <pc:docChg chg="custSel mod delSld modSld">
      <pc:chgData name="Ben Sanderson" userId="01a44198-a8f2-418b-812b-146b41452307" providerId="ADAL" clId="{947FA562-E5EB-45C5-A13B-22153000B23A}" dt="2023-01-31T10:12:33.675" v="36" actId="164"/>
      <pc:docMkLst>
        <pc:docMk/>
      </pc:docMkLst>
      <pc:sldChg chg="addSp delSp modSp mod">
        <pc:chgData name="Ben Sanderson" userId="01a44198-a8f2-418b-812b-146b41452307" providerId="ADAL" clId="{947FA562-E5EB-45C5-A13B-22153000B23A}" dt="2023-01-16T10:21:56.617" v="12" actId="1076"/>
        <pc:sldMkLst>
          <pc:docMk/>
          <pc:sldMk cId="3473472714" sldId="258"/>
        </pc:sldMkLst>
        <pc:spChg chg="mod">
          <ac:chgData name="Ben Sanderson" userId="01a44198-a8f2-418b-812b-146b41452307" providerId="ADAL" clId="{947FA562-E5EB-45C5-A13B-22153000B23A}" dt="2023-01-16T10:21:51.380" v="11"/>
          <ac:spMkLst>
            <pc:docMk/>
            <pc:sldMk cId="3473472714" sldId="258"/>
            <ac:spMk id="22" creationId="{BD9C8D40-AD3D-4245-A3AA-40171CE86C15}"/>
          </ac:spMkLst>
        </pc:spChg>
        <pc:spChg chg="mod">
          <ac:chgData name="Ben Sanderson" userId="01a44198-a8f2-418b-812b-146b41452307" providerId="ADAL" clId="{947FA562-E5EB-45C5-A13B-22153000B23A}" dt="2023-01-16T10:21:51.380" v="11"/>
          <ac:spMkLst>
            <pc:docMk/>
            <pc:sldMk cId="3473472714" sldId="258"/>
            <ac:spMk id="24" creationId="{7E5E83CE-2E2A-4340-86F3-7C574DDD00AF}"/>
          </ac:spMkLst>
        </pc:spChg>
        <pc:spChg chg="mod">
          <ac:chgData name="Ben Sanderson" userId="01a44198-a8f2-418b-812b-146b41452307" providerId="ADAL" clId="{947FA562-E5EB-45C5-A13B-22153000B23A}" dt="2023-01-16T10:21:51.380" v="11"/>
          <ac:spMkLst>
            <pc:docMk/>
            <pc:sldMk cId="3473472714" sldId="258"/>
            <ac:spMk id="25" creationId="{1882F555-1B3B-4ACE-8063-C0E52FDA3479}"/>
          </ac:spMkLst>
        </pc:spChg>
        <pc:grpChg chg="del">
          <ac:chgData name="Ben Sanderson" userId="01a44198-a8f2-418b-812b-146b41452307" providerId="ADAL" clId="{947FA562-E5EB-45C5-A13B-22153000B23A}" dt="2023-01-16T10:08:51.616" v="8" actId="478"/>
          <ac:grpSpMkLst>
            <pc:docMk/>
            <pc:sldMk cId="3473472714" sldId="258"/>
            <ac:grpSpMk id="8" creationId="{C0122CD6-A772-4747-8978-C74D0C2181D0}"/>
          </ac:grpSpMkLst>
        </pc:grpChg>
        <pc:grpChg chg="mod">
          <ac:chgData name="Ben Sanderson" userId="01a44198-a8f2-418b-812b-146b41452307" providerId="ADAL" clId="{947FA562-E5EB-45C5-A13B-22153000B23A}" dt="2023-01-16T10:21:37.402" v="9" actId="1076"/>
          <ac:grpSpMkLst>
            <pc:docMk/>
            <pc:sldMk cId="3473472714" sldId="258"/>
            <ac:grpSpMk id="20" creationId="{BE8AB054-3C52-4CA5-9080-EF05CE4D426C}"/>
          </ac:grpSpMkLst>
        </pc:grpChg>
        <pc:grpChg chg="add mod">
          <ac:chgData name="Ben Sanderson" userId="01a44198-a8f2-418b-812b-146b41452307" providerId="ADAL" clId="{947FA562-E5EB-45C5-A13B-22153000B23A}" dt="2023-01-16T10:21:56.617" v="12" actId="1076"/>
          <ac:grpSpMkLst>
            <pc:docMk/>
            <pc:sldMk cId="3473472714" sldId="258"/>
            <ac:grpSpMk id="21" creationId="{A8217277-007C-4BCC-B7F4-0BAEF6495F70}"/>
          </ac:grpSpMkLst>
        </pc:grpChg>
        <pc:grpChg chg="mod">
          <ac:chgData name="Ben Sanderson" userId="01a44198-a8f2-418b-812b-146b41452307" providerId="ADAL" clId="{947FA562-E5EB-45C5-A13B-22153000B23A}" dt="2023-01-16T10:21:51.380" v="11"/>
          <ac:grpSpMkLst>
            <pc:docMk/>
            <pc:sldMk cId="3473472714" sldId="258"/>
            <ac:grpSpMk id="23" creationId="{53ABB688-E53E-44CF-A931-0C544F19B697}"/>
          </ac:grpSpMkLst>
        </pc:grpChg>
      </pc:sldChg>
      <pc:sldChg chg="addSp modSp">
        <pc:chgData name="Ben Sanderson" userId="01a44198-a8f2-418b-812b-146b41452307" providerId="ADAL" clId="{947FA562-E5EB-45C5-A13B-22153000B23A}" dt="2023-01-31T10:12:33.675" v="36" actId="164"/>
        <pc:sldMkLst>
          <pc:docMk/>
          <pc:sldMk cId="768565592" sldId="265"/>
        </pc:sldMkLst>
        <pc:spChg chg="mod">
          <ac:chgData name="Ben Sanderson" userId="01a44198-a8f2-418b-812b-146b41452307" providerId="ADAL" clId="{947FA562-E5EB-45C5-A13B-22153000B23A}" dt="2023-01-13T13:32:44.978" v="0" actId="164"/>
          <ac:spMkLst>
            <pc:docMk/>
            <pc:sldMk cId="768565592" sldId="265"/>
            <ac:spMk id="4" creationId="{1E66DE70-4332-9A30-7C0E-B49E8344CF55}"/>
          </ac:spMkLst>
        </pc:spChg>
        <pc:spChg chg="mod">
          <ac:chgData name="Ben Sanderson" userId="01a44198-a8f2-418b-812b-146b41452307" providerId="ADAL" clId="{947FA562-E5EB-45C5-A13B-22153000B23A}" dt="2023-01-13T13:32:44.978" v="0" actId="164"/>
          <ac:spMkLst>
            <pc:docMk/>
            <pc:sldMk cId="768565592" sldId="265"/>
            <ac:spMk id="12" creationId="{50B1FDDC-CA8C-4047-90D4-155BC9A76DA2}"/>
          </ac:spMkLst>
        </pc:spChg>
        <pc:spChg chg="mod">
          <ac:chgData name="Ben Sanderson" userId="01a44198-a8f2-418b-812b-146b41452307" providerId="ADAL" clId="{947FA562-E5EB-45C5-A13B-22153000B23A}" dt="2023-01-31T10:12:33.675" v="36" actId="164"/>
          <ac:spMkLst>
            <pc:docMk/>
            <pc:sldMk cId="768565592" sldId="265"/>
            <ac:spMk id="14" creationId="{9E9C11A3-EDF5-4052-B053-42044403D898}"/>
          </ac:spMkLst>
        </pc:spChg>
        <pc:grpChg chg="add mod">
          <ac:chgData name="Ben Sanderson" userId="01a44198-a8f2-418b-812b-146b41452307" providerId="ADAL" clId="{947FA562-E5EB-45C5-A13B-22153000B23A}" dt="2023-01-31T10:12:33.675" v="36" actId="164"/>
          <ac:grpSpMkLst>
            <pc:docMk/>
            <pc:sldMk cId="768565592" sldId="265"/>
            <ac:grpSpMk id="6" creationId="{35154868-92DF-4DBA-89D3-324112F89BEB}"/>
          </ac:grpSpMkLst>
        </pc:grpChg>
        <pc:grpChg chg="add mod">
          <ac:chgData name="Ben Sanderson" userId="01a44198-a8f2-418b-812b-146b41452307" providerId="ADAL" clId="{947FA562-E5EB-45C5-A13B-22153000B23A}" dt="2023-01-31T10:12:33.675" v="36" actId="164"/>
          <ac:grpSpMkLst>
            <pc:docMk/>
            <pc:sldMk cId="768565592" sldId="265"/>
            <ac:grpSpMk id="7" creationId="{BEC89FBC-1EBC-4684-B2E5-0E730F7235D3}"/>
          </ac:grpSpMkLst>
        </pc:grpChg>
      </pc:sldChg>
      <pc:sldChg chg="addSp delSp modSp mod">
        <pc:chgData name="Ben Sanderson" userId="01a44198-a8f2-418b-812b-146b41452307" providerId="ADAL" clId="{947FA562-E5EB-45C5-A13B-22153000B23A}" dt="2023-01-16T10:22:46.650" v="18" actId="1076"/>
        <pc:sldMkLst>
          <pc:docMk/>
          <pc:sldMk cId="4281038553" sldId="266"/>
        </pc:sldMkLst>
        <pc:spChg chg="mod">
          <ac:chgData name="Ben Sanderson" userId="01a44198-a8f2-418b-812b-146b41452307" providerId="ADAL" clId="{947FA562-E5EB-45C5-A13B-22153000B23A}" dt="2023-01-16T10:22:28.165" v="16"/>
          <ac:spMkLst>
            <pc:docMk/>
            <pc:sldMk cId="4281038553" sldId="266"/>
            <ac:spMk id="21" creationId="{39138119-A2A0-4DBF-9B7C-9186BB4A04C0}"/>
          </ac:spMkLst>
        </pc:spChg>
        <pc:spChg chg="mod">
          <ac:chgData name="Ben Sanderson" userId="01a44198-a8f2-418b-812b-146b41452307" providerId="ADAL" clId="{947FA562-E5EB-45C5-A13B-22153000B23A}" dt="2023-01-16T10:22:28.165" v="16"/>
          <ac:spMkLst>
            <pc:docMk/>
            <pc:sldMk cId="4281038553" sldId="266"/>
            <ac:spMk id="23" creationId="{C9D8571B-D952-445F-9FFD-4C3BF44D6393}"/>
          </ac:spMkLst>
        </pc:spChg>
        <pc:spChg chg="mod">
          <ac:chgData name="Ben Sanderson" userId="01a44198-a8f2-418b-812b-146b41452307" providerId="ADAL" clId="{947FA562-E5EB-45C5-A13B-22153000B23A}" dt="2023-01-16T10:22:28.165" v="16"/>
          <ac:spMkLst>
            <pc:docMk/>
            <pc:sldMk cId="4281038553" sldId="266"/>
            <ac:spMk id="24" creationId="{E7F09E64-BE9C-4C19-988D-58ED62978AA4}"/>
          </ac:spMkLst>
        </pc:spChg>
        <pc:grpChg chg="del">
          <ac:chgData name="Ben Sanderson" userId="01a44198-a8f2-418b-812b-146b41452307" providerId="ADAL" clId="{947FA562-E5EB-45C5-A13B-22153000B23A}" dt="2023-01-16T10:21:45.488" v="10" actId="21"/>
          <ac:grpSpMkLst>
            <pc:docMk/>
            <pc:sldMk cId="4281038553" sldId="266"/>
            <ac:grpSpMk id="3" creationId="{5BFC4C75-659C-44D6-9922-8A156E596FD7}"/>
          </ac:grpSpMkLst>
        </pc:grpChg>
        <pc:grpChg chg="mod">
          <ac:chgData name="Ben Sanderson" userId="01a44198-a8f2-418b-812b-146b41452307" providerId="ADAL" clId="{947FA562-E5EB-45C5-A13B-22153000B23A}" dt="2023-01-16T10:22:04.993" v="13" actId="1076"/>
          <ac:grpSpMkLst>
            <pc:docMk/>
            <pc:sldMk cId="4281038553" sldId="266"/>
            <ac:grpSpMk id="5" creationId="{63A2EB74-23DB-41FE-89CC-7BDA2E591DF9}"/>
          </ac:grpSpMkLst>
        </pc:grpChg>
        <pc:grpChg chg="mod">
          <ac:chgData name="Ben Sanderson" userId="01a44198-a8f2-418b-812b-146b41452307" providerId="ADAL" clId="{947FA562-E5EB-45C5-A13B-22153000B23A}" dt="2023-01-16T10:22:46.650" v="18" actId="1076"/>
          <ac:grpSpMkLst>
            <pc:docMk/>
            <pc:sldMk cId="4281038553" sldId="266"/>
            <ac:grpSpMk id="8" creationId="{CC8E8F43-1987-402B-B411-078382AE9F9E}"/>
          </ac:grpSpMkLst>
        </pc:grpChg>
        <pc:grpChg chg="add mod">
          <ac:chgData name="Ben Sanderson" userId="01a44198-a8f2-418b-812b-146b41452307" providerId="ADAL" clId="{947FA562-E5EB-45C5-A13B-22153000B23A}" dt="2023-01-16T10:22:44.095" v="17" actId="1076"/>
          <ac:grpSpMkLst>
            <pc:docMk/>
            <pc:sldMk cId="4281038553" sldId="266"/>
            <ac:grpSpMk id="20" creationId="{C9BEDD20-1237-4030-B6F5-DAF6ACC159F2}"/>
          </ac:grpSpMkLst>
        </pc:grpChg>
        <pc:grpChg chg="mod">
          <ac:chgData name="Ben Sanderson" userId="01a44198-a8f2-418b-812b-146b41452307" providerId="ADAL" clId="{947FA562-E5EB-45C5-A13B-22153000B23A}" dt="2023-01-16T10:22:28.165" v="16"/>
          <ac:grpSpMkLst>
            <pc:docMk/>
            <pc:sldMk cId="4281038553" sldId="266"/>
            <ac:grpSpMk id="22" creationId="{A55CC2B7-2DB1-449C-80DA-2A027C4F8E19}"/>
          </ac:grpSpMkLst>
        </pc:grpChg>
      </pc:sldChg>
      <pc:sldChg chg="addSp delSp modSp mod">
        <pc:chgData name="Ben Sanderson" userId="01a44198-a8f2-418b-812b-146b41452307" providerId="ADAL" clId="{947FA562-E5EB-45C5-A13B-22153000B23A}" dt="2023-01-16T10:23:16.210" v="23" actId="1076"/>
        <pc:sldMkLst>
          <pc:docMk/>
          <pc:sldMk cId="407159350" sldId="267"/>
        </pc:sldMkLst>
        <pc:spChg chg="mod">
          <ac:chgData name="Ben Sanderson" userId="01a44198-a8f2-418b-812b-146b41452307" providerId="ADAL" clId="{947FA562-E5EB-45C5-A13B-22153000B23A}" dt="2023-01-16T10:23:11.065" v="22"/>
          <ac:spMkLst>
            <pc:docMk/>
            <pc:sldMk cId="407159350" sldId="267"/>
            <ac:spMk id="21" creationId="{13736223-40FB-4F49-8F85-7E24C38565AF}"/>
          </ac:spMkLst>
        </pc:spChg>
        <pc:spChg chg="mod">
          <ac:chgData name="Ben Sanderson" userId="01a44198-a8f2-418b-812b-146b41452307" providerId="ADAL" clId="{947FA562-E5EB-45C5-A13B-22153000B23A}" dt="2023-01-16T10:23:11.065" v="22"/>
          <ac:spMkLst>
            <pc:docMk/>
            <pc:sldMk cId="407159350" sldId="267"/>
            <ac:spMk id="23" creationId="{B60F24E0-806B-436E-AACF-982F5C4B9165}"/>
          </ac:spMkLst>
        </pc:spChg>
        <pc:spChg chg="mod">
          <ac:chgData name="Ben Sanderson" userId="01a44198-a8f2-418b-812b-146b41452307" providerId="ADAL" clId="{947FA562-E5EB-45C5-A13B-22153000B23A}" dt="2023-01-16T10:23:11.065" v="22"/>
          <ac:spMkLst>
            <pc:docMk/>
            <pc:sldMk cId="407159350" sldId="267"/>
            <ac:spMk id="24" creationId="{D9EC069C-D0F9-46BB-9FA8-9F6FF92524AC}"/>
          </ac:spMkLst>
        </pc:spChg>
        <pc:grpChg chg="del">
          <ac:chgData name="Ben Sanderson" userId="01a44198-a8f2-418b-812b-146b41452307" providerId="ADAL" clId="{947FA562-E5EB-45C5-A13B-22153000B23A}" dt="2023-01-16T10:22:24.673" v="15" actId="21"/>
          <ac:grpSpMkLst>
            <pc:docMk/>
            <pc:sldMk cId="407159350" sldId="267"/>
            <ac:grpSpMk id="3" creationId="{D95EC12E-7039-4E61-A0F5-F7553565BCFA}"/>
          </ac:grpSpMkLst>
        </pc:grpChg>
        <pc:grpChg chg="mod">
          <ac:chgData name="Ben Sanderson" userId="01a44198-a8f2-418b-812b-146b41452307" providerId="ADAL" clId="{947FA562-E5EB-45C5-A13B-22153000B23A}" dt="2023-01-16T10:22:53.743" v="19" actId="1076"/>
          <ac:grpSpMkLst>
            <pc:docMk/>
            <pc:sldMk cId="407159350" sldId="267"/>
            <ac:grpSpMk id="6" creationId="{5FE16B84-8B22-4726-A07A-23545DF74D6C}"/>
          </ac:grpSpMkLst>
        </pc:grpChg>
        <pc:grpChg chg="mod">
          <ac:chgData name="Ben Sanderson" userId="01a44198-a8f2-418b-812b-146b41452307" providerId="ADAL" clId="{947FA562-E5EB-45C5-A13B-22153000B23A}" dt="2023-01-16T10:22:58.760" v="20" actId="1076"/>
          <ac:grpSpMkLst>
            <pc:docMk/>
            <pc:sldMk cId="407159350" sldId="267"/>
            <ac:grpSpMk id="8" creationId="{1FA080D6-BADF-45CC-8690-2893861A3018}"/>
          </ac:grpSpMkLst>
        </pc:grpChg>
        <pc:grpChg chg="add mod">
          <ac:chgData name="Ben Sanderson" userId="01a44198-a8f2-418b-812b-146b41452307" providerId="ADAL" clId="{947FA562-E5EB-45C5-A13B-22153000B23A}" dt="2023-01-16T10:23:16.210" v="23" actId="1076"/>
          <ac:grpSpMkLst>
            <pc:docMk/>
            <pc:sldMk cId="407159350" sldId="267"/>
            <ac:grpSpMk id="20" creationId="{9E7CC61A-9147-44F7-97A4-8C93B00795BE}"/>
          </ac:grpSpMkLst>
        </pc:grpChg>
        <pc:grpChg chg="mod">
          <ac:chgData name="Ben Sanderson" userId="01a44198-a8f2-418b-812b-146b41452307" providerId="ADAL" clId="{947FA562-E5EB-45C5-A13B-22153000B23A}" dt="2023-01-16T10:23:11.065" v="22"/>
          <ac:grpSpMkLst>
            <pc:docMk/>
            <pc:sldMk cId="407159350" sldId="267"/>
            <ac:grpSpMk id="22" creationId="{CC189EBD-59D2-4616-818D-E8E2836B8FBC}"/>
          </ac:grpSpMkLst>
        </pc:grpChg>
      </pc:sldChg>
      <pc:sldChg chg="addSp delSp modSp mod">
        <pc:chgData name="Ben Sanderson" userId="01a44198-a8f2-418b-812b-146b41452307" providerId="ADAL" clId="{947FA562-E5EB-45C5-A13B-22153000B23A}" dt="2023-01-16T10:23:45.441" v="28" actId="1076"/>
        <pc:sldMkLst>
          <pc:docMk/>
          <pc:sldMk cId="2244187152" sldId="268"/>
        </pc:sldMkLst>
        <pc:spChg chg="mod">
          <ac:chgData name="Ben Sanderson" userId="01a44198-a8f2-418b-812b-146b41452307" providerId="ADAL" clId="{947FA562-E5EB-45C5-A13B-22153000B23A}" dt="2023-01-16T10:23:38.511" v="27"/>
          <ac:spMkLst>
            <pc:docMk/>
            <pc:sldMk cId="2244187152" sldId="268"/>
            <ac:spMk id="21" creationId="{F07040A6-F21C-45D4-8666-BF4793536510}"/>
          </ac:spMkLst>
        </pc:spChg>
        <pc:spChg chg="mod">
          <ac:chgData name="Ben Sanderson" userId="01a44198-a8f2-418b-812b-146b41452307" providerId="ADAL" clId="{947FA562-E5EB-45C5-A13B-22153000B23A}" dt="2023-01-16T10:23:38.511" v="27"/>
          <ac:spMkLst>
            <pc:docMk/>
            <pc:sldMk cId="2244187152" sldId="268"/>
            <ac:spMk id="22" creationId="{CD8D30F9-1A0D-4F9C-8CC8-7D9C9DAFA0AA}"/>
          </ac:spMkLst>
        </pc:spChg>
        <pc:spChg chg="mod">
          <ac:chgData name="Ben Sanderson" userId="01a44198-a8f2-418b-812b-146b41452307" providerId="ADAL" clId="{947FA562-E5EB-45C5-A13B-22153000B23A}" dt="2023-01-16T10:23:38.511" v="27"/>
          <ac:spMkLst>
            <pc:docMk/>
            <pc:sldMk cId="2244187152" sldId="268"/>
            <ac:spMk id="23" creationId="{261FD965-CF0D-48CE-9B0C-85778BCDAD4F}"/>
          </ac:spMkLst>
        </pc:spChg>
        <pc:grpChg chg="del">
          <ac:chgData name="Ben Sanderson" userId="01a44198-a8f2-418b-812b-146b41452307" providerId="ADAL" clId="{947FA562-E5EB-45C5-A13B-22153000B23A}" dt="2023-01-16T10:23:07.725" v="21" actId="21"/>
          <ac:grpSpMkLst>
            <pc:docMk/>
            <pc:sldMk cId="2244187152" sldId="268"/>
            <ac:grpSpMk id="3" creationId="{088D01D0-97B7-4567-AD57-00ED1374D454}"/>
          </ac:grpSpMkLst>
        </pc:grpChg>
        <pc:grpChg chg="mod">
          <ac:chgData name="Ben Sanderson" userId="01a44198-a8f2-418b-812b-146b41452307" providerId="ADAL" clId="{947FA562-E5EB-45C5-A13B-22153000B23A}" dt="2023-01-16T10:23:22.247" v="24" actId="1076"/>
          <ac:grpSpMkLst>
            <pc:docMk/>
            <pc:sldMk cId="2244187152" sldId="268"/>
            <ac:grpSpMk id="5" creationId="{4EFDF6E4-9BBD-4573-AC82-57105BE5A3BC}"/>
          </ac:grpSpMkLst>
        </pc:grpChg>
        <pc:grpChg chg="mod">
          <ac:chgData name="Ben Sanderson" userId="01a44198-a8f2-418b-812b-146b41452307" providerId="ADAL" clId="{947FA562-E5EB-45C5-A13B-22153000B23A}" dt="2023-01-16T10:23:28.433" v="25" actId="1076"/>
          <ac:grpSpMkLst>
            <pc:docMk/>
            <pc:sldMk cId="2244187152" sldId="268"/>
            <ac:grpSpMk id="8" creationId="{8CC79A7D-8B04-4955-8C2C-255687EDFB28}"/>
          </ac:grpSpMkLst>
        </pc:grpChg>
        <pc:grpChg chg="add mod">
          <ac:chgData name="Ben Sanderson" userId="01a44198-a8f2-418b-812b-146b41452307" providerId="ADAL" clId="{947FA562-E5EB-45C5-A13B-22153000B23A}" dt="2023-01-16T10:23:45.441" v="28" actId="1076"/>
          <ac:grpSpMkLst>
            <pc:docMk/>
            <pc:sldMk cId="2244187152" sldId="268"/>
            <ac:grpSpMk id="20" creationId="{A4DFE9CE-4DE0-4C01-AF59-A2E1A4283030}"/>
          </ac:grpSpMkLst>
        </pc:grpChg>
      </pc:sldChg>
      <pc:sldChg chg="addSp delSp modSp mod">
        <pc:chgData name="Ben Sanderson" userId="01a44198-a8f2-418b-812b-146b41452307" providerId="ADAL" clId="{947FA562-E5EB-45C5-A13B-22153000B23A}" dt="2023-01-16T10:24:27.852" v="34"/>
        <pc:sldMkLst>
          <pc:docMk/>
          <pc:sldMk cId="637774643" sldId="269"/>
        </pc:sldMkLst>
        <pc:spChg chg="mod">
          <ac:chgData name="Ben Sanderson" userId="01a44198-a8f2-418b-812b-146b41452307" providerId="ADAL" clId="{947FA562-E5EB-45C5-A13B-22153000B23A}" dt="2023-01-16T10:24:08.532" v="31"/>
          <ac:spMkLst>
            <pc:docMk/>
            <pc:sldMk cId="637774643" sldId="269"/>
            <ac:spMk id="14" creationId="{C2D29DF6-CFE7-49D4-9580-54CBA3B46E0D}"/>
          </ac:spMkLst>
        </pc:spChg>
        <pc:spChg chg="mod">
          <ac:chgData name="Ben Sanderson" userId="01a44198-a8f2-418b-812b-146b41452307" providerId="ADAL" clId="{947FA562-E5EB-45C5-A13B-22153000B23A}" dt="2023-01-16T10:24:08.532" v="31"/>
          <ac:spMkLst>
            <pc:docMk/>
            <pc:sldMk cId="637774643" sldId="269"/>
            <ac:spMk id="21" creationId="{29BB4A1C-097A-4776-B721-187DBC50F3A3}"/>
          </ac:spMkLst>
        </pc:spChg>
        <pc:spChg chg="mod">
          <ac:chgData name="Ben Sanderson" userId="01a44198-a8f2-418b-812b-146b41452307" providerId="ADAL" clId="{947FA562-E5EB-45C5-A13B-22153000B23A}" dt="2023-01-16T10:24:08.532" v="31"/>
          <ac:spMkLst>
            <pc:docMk/>
            <pc:sldMk cId="637774643" sldId="269"/>
            <ac:spMk id="22" creationId="{38F57351-999F-4D88-B9CA-2C7FDB07AC5A}"/>
          </ac:spMkLst>
        </pc:spChg>
        <pc:spChg chg="mod">
          <ac:chgData name="Ben Sanderson" userId="01a44198-a8f2-418b-812b-146b41452307" providerId="ADAL" clId="{947FA562-E5EB-45C5-A13B-22153000B23A}" dt="2023-01-16T10:24:27.852" v="34"/>
          <ac:spMkLst>
            <pc:docMk/>
            <pc:sldMk cId="637774643" sldId="269"/>
            <ac:spMk id="24" creationId="{7E530E26-B515-4FF3-9C17-D7AB4983D94D}"/>
          </ac:spMkLst>
        </pc:spChg>
        <pc:spChg chg="mod">
          <ac:chgData name="Ben Sanderson" userId="01a44198-a8f2-418b-812b-146b41452307" providerId="ADAL" clId="{947FA562-E5EB-45C5-A13B-22153000B23A}" dt="2023-01-16T10:24:27.852" v="34"/>
          <ac:spMkLst>
            <pc:docMk/>
            <pc:sldMk cId="637774643" sldId="269"/>
            <ac:spMk id="26" creationId="{F2B1475D-8787-4174-B84E-A18704E0D998}"/>
          </ac:spMkLst>
        </pc:spChg>
        <pc:spChg chg="mod">
          <ac:chgData name="Ben Sanderson" userId="01a44198-a8f2-418b-812b-146b41452307" providerId="ADAL" clId="{947FA562-E5EB-45C5-A13B-22153000B23A}" dt="2023-01-16T10:24:27.852" v="34"/>
          <ac:spMkLst>
            <pc:docMk/>
            <pc:sldMk cId="637774643" sldId="269"/>
            <ac:spMk id="27" creationId="{869D86D9-1AE8-4A02-A831-2BDCBBBE9BB6}"/>
          </ac:spMkLst>
        </pc:spChg>
        <pc:grpChg chg="del">
          <ac:chgData name="Ben Sanderson" userId="01a44198-a8f2-418b-812b-146b41452307" providerId="ADAL" clId="{947FA562-E5EB-45C5-A13B-22153000B23A}" dt="2023-01-16T10:23:34.650" v="26" actId="21"/>
          <ac:grpSpMkLst>
            <pc:docMk/>
            <pc:sldMk cId="637774643" sldId="269"/>
            <ac:grpSpMk id="5" creationId="{8B657844-C22A-4F23-866C-7EDBE18544E1}"/>
          </ac:grpSpMkLst>
        </pc:grpChg>
        <pc:grpChg chg="mod">
          <ac:chgData name="Ben Sanderson" userId="01a44198-a8f2-418b-812b-146b41452307" providerId="ADAL" clId="{947FA562-E5EB-45C5-A13B-22153000B23A}" dt="2023-01-16T10:23:56.588" v="29" actId="1076"/>
          <ac:grpSpMkLst>
            <pc:docMk/>
            <pc:sldMk cId="637774643" sldId="269"/>
            <ac:grpSpMk id="6" creationId="{A4C8AA20-504D-4F00-88C3-4300CC74DE66}"/>
          </ac:grpSpMkLst>
        </pc:grpChg>
        <pc:grpChg chg="add mod">
          <ac:chgData name="Ben Sanderson" userId="01a44198-a8f2-418b-812b-146b41452307" providerId="ADAL" clId="{947FA562-E5EB-45C5-A13B-22153000B23A}" dt="2023-01-16T10:24:15.959" v="32" actId="1076"/>
          <ac:grpSpMkLst>
            <pc:docMk/>
            <pc:sldMk cId="637774643" sldId="269"/>
            <ac:grpSpMk id="13" creationId="{25DAEAB6-443F-4216-B6B6-89C57FB9E520}"/>
          </ac:grpSpMkLst>
        </pc:grpChg>
        <pc:grpChg chg="mod">
          <ac:chgData name="Ben Sanderson" userId="01a44198-a8f2-418b-812b-146b41452307" providerId="ADAL" clId="{947FA562-E5EB-45C5-A13B-22153000B23A}" dt="2023-01-16T10:24:08.532" v="31"/>
          <ac:grpSpMkLst>
            <pc:docMk/>
            <pc:sldMk cId="637774643" sldId="269"/>
            <ac:grpSpMk id="20" creationId="{11454B11-F4DA-41DD-B8E3-E132502A98AD}"/>
          </ac:grpSpMkLst>
        </pc:grpChg>
        <pc:grpChg chg="add mod">
          <ac:chgData name="Ben Sanderson" userId="01a44198-a8f2-418b-812b-146b41452307" providerId="ADAL" clId="{947FA562-E5EB-45C5-A13B-22153000B23A}" dt="2023-01-16T10:24:27.852" v="34"/>
          <ac:grpSpMkLst>
            <pc:docMk/>
            <pc:sldMk cId="637774643" sldId="269"/>
            <ac:grpSpMk id="23" creationId="{D055E4D7-94C0-4EE8-9304-C8E3A5DB39A9}"/>
          </ac:grpSpMkLst>
        </pc:grpChg>
        <pc:grpChg chg="mod">
          <ac:chgData name="Ben Sanderson" userId="01a44198-a8f2-418b-812b-146b41452307" providerId="ADAL" clId="{947FA562-E5EB-45C5-A13B-22153000B23A}" dt="2023-01-16T10:24:27.852" v="34"/>
          <ac:grpSpMkLst>
            <pc:docMk/>
            <pc:sldMk cId="637774643" sldId="269"/>
            <ac:grpSpMk id="25" creationId="{8521AB45-C6FA-4C0C-834E-19EA6B009ED3}"/>
          </ac:grpSpMkLst>
        </pc:grpChg>
      </pc:sldChg>
      <pc:sldChg chg="delSp modSp del mod">
        <pc:chgData name="Ben Sanderson" userId="01a44198-a8f2-418b-812b-146b41452307" providerId="ADAL" clId="{947FA562-E5EB-45C5-A13B-22153000B23A}" dt="2023-01-16T10:24:36.646" v="35" actId="2696"/>
        <pc:sldMkLst>
          <pc:docMk/>
          <pc:sldMk cId="3644552749" sldId="270"/>
        </pc:sldMkLst>
        <pc:spChg chg="del topLvl">
          <ac:chgData name="Ben Sanderson" userId="01a44198-a8f2-418b-812b-146b41452307" providerId="ADAL" clId="{947FA562-E5EB-45C5-A13B-22153000B23A}" dt="2023-01-16T09:52:53.157" v="4" actId="478"/>
          <ac:spMkLst>
            <pc:docMk/>
            <pc:sldMk cId="3644552749" sldId="270"/>
            <ac:spMk id="9" creationId="{553663CC-CF8E-D100-C61C-FFA0D0FD49A7}"/>
          </ac:spMkLst>
        </pc:spChg>
        <pc:spChg chg="del mod topLvl">
          <ac:chgData name="Ben Sanderson" userId="01a44198-a8f2-418b-812b-146b41452307" providerId="ADAL" clId="{947FA562-E5EB-45C5-A13B-22153000B23A}" dt="2023-01-16T09:52:59.030" v="6" actId="478"/>
          <ac:spMkLst>
            <pc:docMk/>
            <pc:sldMk cId="3644552749" sldId="270"/>
            <ac:spMk id="15" creationId="{FEE1B4D2-9D2E-46C9-9967-95DE5F3A6CE0}"/>
          </ac:spMkLst>
        </pc:spChg>
        <pc:spChg chg="del topLvl">
          <ac:chgData name="Ben Sanderson" userId="01a44198-a8f2-418b-812b-146b41452307" providerId="ADAL" clId="{947FA562-E5EB-45C5-A13B-22153000B23A}" dt="2023-01-16T09:53:02.041" v="7" actId="478"/>
          <ac:spMkLst>
            <pc:docMk/>
            <pc:sldMk cId="3644552749" sldId="270"/>
            <ac:spMk id="16" creationId="{8368128A-7678-48DC-97F4-CAE9462389D7}"/>
          </ac:spMkLst>
        </pc:spChg>
        <pc:grpChg chg="del">
          <ac:chgData name="Ben Sanderson" userId="01a44198-a8f2-418b-812b-146b41452307" providerId="ADAL" clId="{947FA562-E5EB-45C5-A13B-22153000B23A}" dt="2023-01-16T10:24:05.801" v="30" actId="21"/>
          <ac:grpSpMkLst>
            <pc:docMk/>
            <pc:sldMk cId="3644552749" sldId="270"/>
            <ac:grpSpMk id="3" creationId="{8A88A03D-6E3C-49E0-89BC-F97AA560298F}"/>
          </ac:grpSpMkLst>
        </pc:grpChg>
        <pc:grpChg chg="del">
          <ac:chgData name="Ben Sanderson" userId="01a44198-a8f2-418b-812b-146b41452307" providerId="ADAL" clId="{947FA562-E5EB-45C5-A13B-22153000B23A}" dt="2023-01-16T09:52:53.157" v="4" actId="478"/>
          <ac:grpSpMkLst>
            <pc:docMk/>
            <pc:sldMk cId="3644552749" sldId="270"/>
            <ac:grpSpMk id="5" creationId="{38B24F5D-AC71-4CA3-9165-C0E521F58BEC}"/>
          </ac:grpSpMkLst>
        </pc:grpChg>
        <pc:grpChg chg="del">
          <ac:chgData name="Ben Sanderson" userId="01a44198-a8f2-418b-812b-146b41452307" providerId="ADAL" clId="{947FA562-E5EB-45C5-A13B-22153000B23A}" dt="2023-01-16T10:24:22.038" v="33" actId="21"/>
          <ac:grpSpMkLst>
            <pc:docMk/>
            <pc:sldMk cId="3644552749" sldId="270"/>
            <ac:grpSpMk id="6" creationId="{988B7993-1AC6-4E1C-92B6-62694C366FA2}"/>
          </ac:grpSpMkLst>
        </pc:grpChg>
        <pc:grpChg chg="del topLvl">
          <ac:chgData name="Ben Sanderson" userId="01a44198-a8f2-418b-812b-146b41452307" providerId="ADAL" clId="{947FA562-E5EB-45C5-A13B-22153000B23A}" dt="2023-01-16T09:52:59.030" v="6" actId="478"/>
          <ac:grpSpMkLst>
            <pc:docMk/>
            <pc:sldMk cId="3644552749" sldId="270"/>
            <ac:grpSpMk id="14" creationId="{FABC3132-1F3F-4399-8AEF-9E02AEF6E41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6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46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90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44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57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30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57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8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850"/>
            <a:ext cx="9144003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6" y="2190070"/>
            <a:ext cx="8520600" cy="7635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3041498"/>
            <a:ext cx="8520600" cy="7926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3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 sz="1300">
                <a:solidFill>
                  <a:srgbClr val="000000"/>
                </a:solidFill>
              </a:defRPr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 sz="1100">
                <a:solidFill>
                  <a:srgbClr val="000000"/>
                </a:solidFill>
              </a:defRPr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 sz="1100">
                <a:solidFill>
                  <a:srgbClr val="000000"/>
                </a:solidFill>
              </a:defRPr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100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 sz="1300">
                <a:solidFill>
                  <a:srgbClr val="000000"/>
                </a:solidFill>
              </a:defRPr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 sz="1100">
                <a:solidFill>
                  <a:srgbClr val="000000"/>
                </a:solidFill>
              </a:defRPr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 sz="1100">
                <a:solidFill>
                  <a:srgbClr val="000000"/>
                </a:solidFill>
              </a:defRPr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100"/>
              <a:buChar char="■"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5450" tIns="85450" rIns="85450" bIns="85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075045"/>
            <a:ext cx="5998800" cy="6051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</p:spPr>
        <p:txBody>
          <a:bodyPr spcFirstLastPara="1" wrap="square" lIns="85450" tIns="85450" rIns="85450" bIns="854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85450" rIns="85450" bIns="854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85450" rIns="85450" bIns="85450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85450" rIns="85450" bIns="85450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6" y="2190070"/>
            <a:ext cx="8520600" cy="763500"/>
          </a:xfrm>
          <a:prstGeom prst="rect">
            <a:avLst/>
          </a:prstGeom>
        </p:spPr>
        <p:txBody>
          <a:bodyPr spcFirstLastPara="1" wrap="square" lIns="85450" tIns="85450" rIns="85450" bIns="85450" anchor="b" anchorCtr="0">
            <a:noAutofit/>
          </a:bodyPr>
          <a:lstStyle/>
          <a:p>
            <a:r>
              <a:rPr lang="en-GB"/>
              <a:t>Youth Election </a:t>
            </a:r>
            <a:br>
              <a:rPr lang="en-GB"/>
            </a:br>
            <a:r>
              <a:rPr lang="en-GB"/>
              <a:t>15th February 2023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041498"/>
            <a:ext cx="8520600" cy="7926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marL="0" indent="0"/>
            <a:r>
              <a:rPr lang="en-GB"/>
              <a:t>The Candidates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F0AFD5C-C80A-3CB0-FC75-0AC2EDF00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07" y="2956125"/>
            <a:ext cx="1526722" cy="135396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FE69E55-940F-E42B-C400-98FC8C449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815" y="2957861"/>
            <a:ext cx="1804308" cy="1350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F5FF-128F-9CD3-69EC-25B4718B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Youth Parliament Candidates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F545F67-C87E-F938-D33C-9B48BB4E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7" y="4488236"/>
            <a:ext cx="2677886" cy="6573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FDA83B0-2D08-4B6F-B464-02F79738664C}"/>
              </a:ext>
            </a:extLst>
          </p:cNvPr>
          <p:cNvGrpSpPr/>
          <p:nvPr/>
        </p:nvGrpSpPr>
        <p:grpSpPr>
          <a:xfrm>
            <a:off x="348486" y="1078974"/>
            <a:ext cx="2596242" cy="3483034"/>
            <a:chOff x="348486" y="1078974"/>
            <a:chExt cx="2596242" cy="348303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346E3A7-1F0B-F6BC-1E89-C8259CD8B537}"/>
                </a:ext>
              </a:extLst>
            </p:cNvPr>
            <p:cNvSpPr/>
            <p:nvPr/>
          </p:nvSpPr>
          <p:spPr>
            <a:xfrm>
              <a:off x="348486" y="1078974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9E964A-2983-4E17-9915-375AE59F9F16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676803"/>
              <a:chOff x="595674" y="1299882"/>
              <a:chExt cx="2110709" cy="67680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280DE1-F841-41B5-B93C-F32B39949001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Sara Ali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6164C-7F59-4F5D-A40D-E926A94AC93A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FD6A7D-D176-79F7-6BD0-5CF385E96C53}"/>
                </a:ext>
              </a:extLst>
            </p:cNvPr>
            <p:cNvSpPr txBox="1"/>
            <p:nvPr/>
          </p:nvSpPr>
          <p:spPr>
            <a:xfrm>
              <a:off x="595674" y="1668908"/>
              <a:ext cx="2110709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Racism – People always judging a book by its cover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Environment – Preventing animal deaths from pollution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Refugee health – Improving health and wellbeing in refugee camps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8AB054-3C52-4CA5-9080-EF05CE4D426C}"/>
              </a:ext>
            </a:extLst>
          </p:cNvPr>
          <p:cNvGrpSpPr/>
          <p:nvPr/>
        </p:nvGrpSpPr>
        <p:grpSpPr>
          <a:xfrm>
            <a:off x="3432619" y="1017725"/>
            <a:ext cx="2596242" cy="3410048"/>
            <a:chOff x="6186451" y="1075607"/>
            <a:chExt cx="2596242" cy="341004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92F1EB7-E74D-0EB2-5D34-495743514D80}"/>
                </a:ext>
              </a:extLst>
            </p:cNvPr>
            <p:cNvSpPr/>
            <p:nvPr/>
          </p:nvSpPr>
          <p:spPr>
            <a:xfrm>
              <a:off x="6186451" y="1075607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FF794-3350-4613-866F-8749DF857911}"/>
                </a:ext>
              </a:extLst>
            </p:cNvPr>
            <p:cNvGrpSpPr/>
            <p:nvPr/>
          </p:nvGrpSpPr>
          <p:grpSpPr>
            <a:xfrm>
              <a:off x="6429217" y="1182651"/>
              <a:ext cx="2110709" cy="794034"/>
              <a:chOff x="595674" y="1182651"/>
              <a:chExt cx="2110709" cy="794034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9C2BF-CEDA-4780-A77C-793C4115DCDF}"/>
                  </a:ext>
                </a:extLst>
              </p:cNvPr>
              <p:cNvSpPr txBox="1"/>
              <p:nvPr/>
            </p:nvSpPr>
            <p:spPr>
              <a:xfrm>
                <a:off x="595674" y="1182651"/>
                <a:ext cx="2026023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Gracie Dalgarno-Todd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C8D9EE-6ABD-4D3F-89AA-48AF16A2678A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035882-E9ED-C214-976D-169E5635028E}"/>
                </a:ext>
              </a:extLst>
            </p:cNvPr>
            <p:cNvSpPr txBox="1"/>
            <p:nvPr/>
          </p:nvSpPr>
          <p:spPr>
            <a:xfrm>
              <a:off x="6428678" y="1592555"/>
              <a:ext cx="2110709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Mental Health – improving education and support around mental health issues.</a:t>
              </a:r>
            </a:p>
            <a:p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Curriculum for life being taught in all schools.</a:t>
              </a:r>
            </a:p>
            <a:p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Improve jobs and opportunities for young people.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217277-007C-4BCC-B7F4-0BAEF6495F70}"/>
              </a:ext>
            </a:extLst>
          </p:cNvPr>
          <p:cNvGrpSpPr/>
          <p:nvPr/>
        </p:nvGrpSpPr>
        <p:grpSpPr>
          <a:xfrm>
            <a:off x="6236328" y="1017724"/>
            <a:ext cx="2596242" cy="3404507"/>
            <a:chOff x="348486" y="1078974"/>
            <a:chExt cx="2596242" cy="340450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D9C8D40-AD3D-4245-A3AA-40171CE86C15}"/>
                </a:ext>
              </a:extLst>
            </p:cNvPr>
            <p:cNvSpPr/>
            <p:nvPr/>
          </p:nvSpPr>
          <p:spPr>
            <a:xfrm>
              <a:off x="348486" y="1078974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3ABB688-E53E-44CF-A931-0C544F19B697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676803"/>
              <a:chOff x="595674" y="1299882"/>
              <a:chExt cx="2110709" cy="67680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5E83CE-2E2A-4340-86F3-7C574DDD00AF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Jim Doyle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82F555-1B3B-4ACE-8063-C0E52FDA3479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34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F5FF-128F-9CD3-69EC-25B4718B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Youth Parliament Candidates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F545F67-C87E-F938-D33C-9B48BB4E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7" y="4488236"/>
            <a:ext cx="2677886" cy="6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A2EB74-23DB-41FE-89CC-7BDA2E591DF9}"/>
              </a:ext>
            </a:extLst>
          </p:cNvPr>
          <p:cNvGrpSpPr/>
          <p:nvPr/>
        </p:nvGrpSpPr>
        <p:grpSpPr>
          <a:xfrm>
            <a:off x="400533" y="1017725"/>
            <a:ext cx="2596242" cy="3404507"/>
            <a:chOff x="3271157" y="1076253"/>
            <a:chExt cx="2596242" cy="34045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53663CC-CF8E-D100-C61C-FFA0D0FD49A7}"/>
                </a:ext>
              </a:extLst>
            </p:cNvPr>
            <p:cNvSpPr/>
            <p:nvPr/>
          </p:nvSpPr>
          <p:spPr>
            <a:xfrm>
              <a:off x="3271157" y="1076253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BC3132-1F3F-4399-8AEF-9E02AEF6E41C}"/>
                </a:ext>
              </a:extLst>
            </p:cNvPr>
            <p:cNvGrpSpPr/>
            <p:nvPr/>
          </p:nvGrpSpPr>
          <p:grpSpPr>
            <a:xfrm>
              <a:off x="3510235" y="1299882"/>
              <a:ext cx="2110709" cy="2831239"/>
              <a:chOff x="595674" y="1299882"/>
              <a:chExt cx="2110709" cy="283123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E1B4D2-9D2E-46C9-9967-95DE5F3A6CE0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Andrew Duffin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8128A-7678-48DC-97F4-CAE9462389D7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4622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Better housing options for young people.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Efficient public transport in Northumberland.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Challenging inequalities in society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E8F43-1987-402B-B411-078382AE9F9E}"/>
              </a:ext>
            </a:extLst>
          </p:cNvPr>
          <p:cNvGrpSpPr/>
          <p:nvPr/>
        </p:nvGrpSpPr>
        <p:grpSpPr>
          <a:xfrm>
            <a:off x="3397508" y="1017724"/>
            <a:ext cx="2596242" cy="3486401"/>
            <a:chOff x="6186451" y="1075607"/>
            <a:chExt cx="2596242" cy="34864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92F1EB7-E74D-0EB2-5D34-495743514D80}"/>
                </a:ext>
              </a:extLst>
            </p:cNvPr>
            <p:cNvSpPr/>
            <p:nvPr/>
          </p:nvSpPr>
          <p:spPr>
            <a:xfrm>
              <a:off x="6186451" y="1075607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FF794-3350-4613-866F-8749DF857911}"/>
                </a:ext>
              </a:extLst>
            </p:cNvPr>
            <p:cNvGrpSpPr/>
            <p:nvPr/>
          </p:nvGrpSpPr>
          <p:grpSpPr>
            <a:xfrm>
              <a:off x="6429217" y="1299882"/>
              <a:ext cx="2110709" cy="3262126"/>
              <a:chOff x="595674" y="1299882"/>
              <a:chExt cx="2110709" cy="326212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9C2BF-CEDA-4780-A77C-793C4115DCDF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Rhys Gill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C8D9EE-6ABD-4D3F-89AA-48AF16A2678A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8931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Better sexual health information in schools.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Creating a positive image of young people. 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More activities for young people locally, so they don't get involved in crime.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BEDD20-1237-4030-B6F5-DAF6ACC159F2}"/>
              </a:ext>
            </a:extLst>
          </p:cNvPr>
          <p:cNvGrpSpPr/>
          <p:nvPr/>
        </p:nvGrpSpPr>
        <p:grpSpPr>
          <a:xfrm>
            <a:off x="6324891" y="1017724"/>
            <a:ext cx="2596242" cy="3404507"/>
            <a:chOff x="348486" y="1078974"/>
            <a:chExt cx="2596242" cy="34045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138119-A2A0-4DBF-9B7C-9186BB4A04C0}"/>
                </a:ext>
              </a:extLst>
            </p:cNvPr>
            <p:cNvSpPr/>
            <p:nvPr/>
          </p:nvSpPr>
          <p:spPr>
            <a:xfrm>
              <a:off x="348486" y="1078974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5CC2B7-2DB1-449C-80DA-2A027C4F8E19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2831239"/>
              <a:chOff x="595674" y="1299882"/>
              <a:chExt cx="2110709" cy="28312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D8571B-D952-445F-9FFD-4C3BF44D6393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Jonah Hakin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F09E64-BE9C-4C19-988D-58ED62978AA4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4622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Supporting families in need over winter.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Challenging the current cost of Energy.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Creating opportunities for people to stay warm this winter.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10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F5FF-128F-9CD3-69EC-25B4718B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Youth Parliament Candidates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F545F67-C87E-F938-D33C-9B48BB4E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7" y="4488236"/>
            <a:ext cx="2677886" cy="6573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FA080D6-BADF-45CC-8690-2893861A3018}"/>
              </a:ext>
            </a:extLst>
          </p:cNvPr>
          <p:cNvGrpSpPr/>
          <p:nvPr/>
        </p:nvGrpSpPr>
        <p:grpSpPr>
          <a:xfrm>
            <a:off x="3348955" y="1050727"/>
            <a:ext cx="2596242" cy="3404507"/>
            <a:chOff x="6186451" y="1075607"/>
            <a:chExt cx="2596242" cy="34045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92F1EB7-E74D-0EB2-5D34-495743514D80}"/>
                </a:ext>
              </a:extLst>
            </p:cNvPr>
            <p:cNvSpPr/>
            <p:nvPr/>
          </p:nvSpPr>
          <p:spPr>
            <a:xfrm>
              <a:off x="6186451" y="1075607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FF794-3350-4613-866F-8749DF857911}"/>
                </a:ext>
              </a:extLst>
            </p:cNvPr>
            <p:cNvGrpSpPr/>
            <p:nvPr/>
          </p:nvGrpSpPr>
          <p:grpSpPr>
            <a:xfrm>
              <a:off x="6429217" y="1299882"/>
              <a:ext cx="2110709" cy="2831239"/>
              <a:chOff x="595674" y="1299882"/>
              <a:chExt cx="2110709" cy="283123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9C2BF-CEDA-4780-A77C-793C4115DCDF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Ben Hollings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C8D9EE-6ABD-4D3F-89AA-48AF16A2678A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4622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Promoting a greener future.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Challenging Homophobia in schools.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Highlighting the risks of drugs and alcohol and promoting support.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E16B84-8B22-4726-A07A-23545DF74D6C}"/>
              </a:ext>
            </a:extLst>
          </p:cNvPr>
          <p:cNvGrpSpPr/>
          <p:nvPr/>
        </p:nvGrpSpPr>
        <p:grpSpPr>
          <a:xfrm>
            <a:off x="361308" y="1017725"/>
            <a:ext cx="2596242" cy="3404507"/>
            <a:chOff x="3271157" y="1076253"/>
            <a:chExt cx="2596242" cy="34045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53663CC-CF8E-D100-C61C-FFA0D0FD49A7}"/>
                </a:ext>
              </a:extLst>
            </p:cNvPr>
            <p:cNvSpPr/>
            <p:nvPr/>
          </p:nvSpPr>
          <p:spPr>
            <a:xfrm>
              <a:off x="3271157" y="1076253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BC3132-1F3F-4399-8AEF-9E02AEF6E41C}"/>
                </a:ext>
              </a:extLst>
            </p:cNvPr>
            <p:cNvGrpSpPr/>
            <p:nvPr/>
          </p:nvGrpSpPr>
          <p:grpSpPr>
            <a:xfrm>
              <a:off x="3510235" y="1299882"/>
              <a:ext cx="2110709" cy="892246"/>
              <a:chOff x="595674" y="1299882"/>
              <a:chExt cx="2110709" cy="89224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E1B4D2-9D2E-46C9-9967-95DE5F3A6CE0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James Hickie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8128A-7678-48DC-97F4-CAE9462389D7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endParaRPr lang="en-GB"/>
              </a:p>
              <a:p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A2C5CB-F10B-B5A4-49EF-3CDA05F09B66}"/>
                </a:ext>
              </a:extLst>
            </p:cNvPr>
            <p:cNvSpPr txBox="1"/>
            <p:nvPr/>
          </p:nvSpPr>
          <p:spPr>
            <a:xfrm>
              <a:off x="3402026" y="1609931"/>
              <a:ext cx="211070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funding for Cancer research.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Challenging authorities and government to do more about the cost of living crisis.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funding for the NHS.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7CC61A-9147-44F7-97A4-8C93B00795BE}"/>
              </a:ext>
            </a:extLst>
          </p:cNvPr>
          <p:cNvGrpSpPr/>
          <p:nvPr/>
        </p:nvGrpSpPr>
        <p:grpSpPr>
          <a:xfrm>
            <a:off x="6236058" y="1080255"/>
            <a:ext cx="2596242" cy="3404507"/>
            <a:chOff x="348486" y="1078974"/>
            <a:chExt cx="2596242" cy="34045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3736223-40FB-4F49-8F85-7E24C38565AF}"/>
                </a:ext>
              </a:extLst>
            </p:cNvPr>
            <p:cNvSpPr/>
            <p:nvPr/>
          </p:nvSpPr>
          <p:spPr>
            <a:xfrm>
              <a:off x="348486" y="1078974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189EBD-59D2-4616-818D-E8E2836B8FBC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2615795"/>
              <a:chOff x="595674" y="1299882"/>
              <a:chExt cx="2110709" cy="2615795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0F24E0-806B-436E-AACF-982F5C4B9165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Evan Johnson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C069C-D0F9-46BB-9FA8-9F6FF92524AC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Campaign for affordable swimming lessons for all.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Promoting and eco-friendly Northumberland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Affordable leisure facilities for all.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F5FF-128F-9CD3-69EC-25B4718B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Youth Parliament Candidates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F545F67-C87E-F938-D33C-9B48BB4E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7" y="4488236"/>
            <a:ext cx="2677886" cy="657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FDF6E4-9BBD-4573-AC82-57105BE5A3BC}"/>
              </a:ext>
            </a:extLst>
          </p:cNvPr>
          <p:cNvGrpSpPr/>
          <p:nvPr/>
        </p:nvGrpSpPr>
        <p:grpSpPr>
          <a:xfrm>
            <a:off x="311700" y="1050727"/>
            <a:ext cx="2596242" cy="3404507"/>
            <a:chOff x="3271157" y="1076253"/>
            <a:chExt cx="2596242" cy="34045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53663CC-CF8E-D100-C61C-FFA0D0FD49A7}"/>
                </a:ext>
              </a:extLst>
            </p:cNvPr>
            <p:cNvSpPr/>
            <p:nvPr/>
          </p:nvSpPr>
          <p:spPr>
            <a:xfrm>
              <a:off x="3271157" y="1076253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BC3132-1F3F-4399-8AEF-9E02AEF6E41C}"/>
                </a:ext>
              </a:extLst>
            </p:cNvPr>
            <p:cNvGrpSpPr/>
            <p:nvPr/>
          </p:nvGrpSpPr>
          <p:grpSpPr>
            <a:xfrm>
              <a:off x="3510235" y="1299882"/>
              <a:ext cx="2110709" cy="2831239"/>
              <a:chOff x="595674" y="1299882"/>
              <a:chExt cx="2110709" cy="283123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E1B4D2-9D2E-46C9-9967-95DE5F3A6CE0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Joe Leyland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8128A-7678-48DC-97F4-CAE9462389D7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4622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Reducing litter in local areas.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Better transport options in rural areas.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Creating positive images of young people in local areas.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C79A7D-8B04-4955-8C2C-255687EDFB28}"/>
              </a:ext>
            </a:extLst>
          </p:cNvPr>
          <p:cNvGrpSpPr/>
          <p:nvPr/>
        </p:nvGrpSpPr>
        <p:grpSpPr>
          <a:xfrm>
            <a:off x="3314701" y="1050727"/>
            <a:ext cx="2596242" cy="3486401"/>
            <a:chOff x="6186451" y="1075607"/>
            <a:chExt cx="2596242" cy="34864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92F1EB7-E74D-0EB2-5D34-495743514D80}"/>
                </a:ext>
              </a:extLst>
            </p:cNvPr>
            <p:cNvSpPr/>
            <p:nvPr/>
          </p:nvSpPr>
          <p:spPr>
            <a:xfrm>
              <a:off x="6186451" y="1075607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FF794-3350-4613-866F-8749DF857911}"/>
                </a:ext>
              </a:extLst>
            </p:cNvPr>
            <p:cNvGrpSpPr/>
            <p:nvPr/>
          </p:nvGrpSpPr>
          <p:grpSpPr>
            <a:xfrm>
              <a:off x="6429217" y="1299882"/>
              <a:ext cx="2110709" cy="3262126"/>
              <a:chOff x="595674" y="1299882"/>
              <a:chExt cx="2110709" cy="326212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9C2BF-CEDA-4780-A77C-793C4115DCDF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Alex McMullen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C8D9EE-6ABD-4D3F-89AA-48AF16A2678A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8931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Increase the opportunity to learn about British Values in school.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Making our streets safer for all, including young people.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Better post education opportunities.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DFE9CE-4DE0-4C01-AF59-A2E1A4283030}"/>
              </a:ext>
            </a:extLst>
          </p:cNvPr>
          <p:cNvGrpSpPr/>
          <p:nvPr/>
        </p:nvGrpSpPr>
        <p:grpSpPr>
          <a:xfrm>
            <a:off x="6233015" y="1051373"/>
            <a:ext cx="2596242" cy="3485755"/>
            <a:chOff x="3271157" y="1076253"/>
            <a:chExt cx="2596242" cy="348575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07040A6-F21C-45D4-8666-BF4793536510}"/>
                </a:ext>
              </a:extLst>
            </p:cNvPr>
            <p:cNvSpPr/>
            <p:nvPr/>
          </p:nvSpPr>
          <p:spPr>
            <a:xfrm>
              <a:off x="3271157" y="1076253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8D30F9-1A0D-4F9C-8CC8-7D9C9DAFA0AA}"/>
                </a:ext>
              </a:extLst>
            </p:cNvPr>
            <p:cNvSpPr txBox="1"/>
            <p:nvPr/>
          </p:nvSpPr>
          <p:spPr>
            <a:xfrm>
              <a:off x="3510235" y="1299882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Grace Miller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1FD965-CF0D-48CE-9B0C-85778BCDAD4F}"/>
                </a:ext>
              </a:extLst>
            </p:cNvPr>
            <p:cNvSpPr txBox="1"/>
            <p:nvPr/>
          </p:nvSpPr>
          <p:spPr>
            <a:xfrm>
              <a:off x="3510235" y="1668908"/>
              <a:ext cx="2110709" cy="28931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Mental Health support services.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sexual health education and support in schools.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A more diverse range of resources used and taught in schools.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F5FF-128F-9CD3-69EC-25B4718B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Youth Parliament Candidates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F545F67-C87E-F938-D33C-9B48BB4E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57" y="4488236"/>
            <a:ext cx="2677886" cy="6573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50D943-CFC3-422D-BF61-485C761F4385}"/>
              </a:ext>
            </a:extLst>
          </p:cNvPr>
          <p:cNvGrpSpPr/>
          <p:nvPr/>
        </p:nvGrpSpPr>
        <p:grpSpPr>
          <a:xfrm>
            <a:off x="348486" y="1078974"/>
            <a:ext cx="2596242" cy="3404507"/>
            <a:chOff x="348486" y="1078974"/>
            <a:chExt cx="2596242" cy="340450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346E3A7-1F0B-F6BC-1E89-C8259CD8B537}"/>
                </a:ext>
              </a:extLst>
            </p:cNvPr>
            <p:cNvSpPr/>
            <p:nvPr/>
          </p:nvSpPr>
          <p:spPr>
            <a:xfrm>
              <a:off x="348486" y="1078974"/>
              <a:ext cx="2596242" cy="34045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9E964A-2983-4E17-9915-375AE59F9F16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2615795"/>
              <a:chOff x="595674" y="1299882"/>
              <a:chExt cx="2110709" cy="261579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280DE1-F841-41B5-B93C-F32B39949001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Emily </a:t>
                </a:r>
                <a:r>
                  <a:rPr lang="en-GB" b="1" err="1"/>
                  <a:t>Trebillcock</a:t>
                </a:r>
                <a:endParaRPr lang="en-GB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6164C-7F59-4F5D-A40D-E926A94AC93A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Improve recycling in schools.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Increase charity fundraising in schools.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Schools to find ways to support the NHS more. 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25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64B24E-BCE8-472D-AF43-654CF39CD5F4}"/>
              </a:ext>
            </a:extLst>
          </p:cNvPr>
          <p:cNvGrpSpPr/>
          <p:nvPr/>
        </p:nvGrpSpPr>
        <p:grpSpPr>
          <a:xfrm>
            <a:off x="310242" y="1068671"/>
            <a:ext cx="2596242" cy="3483034"/>
            <a:chOff x="310887" y="1078974"/>
            <a:chExt cx="2596242" cy="34830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10887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354" y="1303393"/>
              <a:ext cx="2111029" cy="3258615"/>
              <a:chOff x="595354" y="1303393"/>
              <a:chExt cx="2111029" cy="32586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354" y="1303393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/>
                  <a:t>Sara Ali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Racism – People always judging a book by its cover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Environment – Preventing animal deaths from pollution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Refugee health – Improving health and wellbeing in refugee camps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ADF369-B0BA-44A0-A1A3-C7B3FE9B5E94}"/>
              </a:ext>
            </a:extLst>
          </p:cNvPr>
          <p:cNvGrpSpPr/>
          <p:nvPr/>
        </p:nvGrpSpPr>
        <p:grpSpPr>
          <a:xfrm>
            <a:off x="3273878" y="1077684"/>
            <a:ext cx="2596242" cy="3404507"/>
            <a:chOff x="3273878" y="1077684"/>
            <a:chExt cx="2596242" cy="34045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66DE70-4332-9A30-7C0E-B49E8344CF55}"/>
                </a:ext>
              </a:extLst>
            </p:cNvPr>
            <p:cNvSpPr/>
            <p:nvPr/>
          </p:nvSpPr>
          <p:spPr>
            <a:xfrm>
              <a:off x="3273878" y="107768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1FDDC-CA8C-4047-90D4-155BC9A76DA2}"/>
                </a:ext>
              </a:extLst>
            </p:cNvPr>
            <p:cNvSpPr txBox="1"/>
            <p:nvPr/>
          </p:nvSpPr>
          <p:spPr>
            <a:xfrm>
              <a:off x="3558987" y="1298393"/>
              <a:ext cx="2026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/>
                <a:t>Billie Brodie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Stopping sexism in schools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Education – Keeping school lessons exciting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School discipline – Ensuring it is fair and understood.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B1B0B1-3B85-46A0-9AD5-692400723385}"/>
              </a:ext>
            </a:extLst>
          </p:cNvPr>
          <p:cNvGrpSpPr/>
          <p:nvPr/>
        </p:nvGrpSpPr>
        <p:grpSpPr>
          <a:xfrm>
            <a:off x="6237514" y="1078974"/>
            <a:ext cx="2596242" cy="3404507"/>
            <a:chOff x="6237514" y="1078974"/>
            <a:chExt cx="2596242" cy="34045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F63C3-76A2-B723-A5EB-BE8112E01016}"/>
                </a:ext>
              </a:extLst>
            </p:cNvPr>
            <p:cNvSpPr/>
            <p:nvPr/>
          </p:nvSpPr>
          <p:spPr>
            <a:xfrm>
              <a:off x="6237514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27DA4-3081-436E-8647-186CC209A985}"/>
                </a:ext>
              </a:extLst>
            </p:cNvPr>
            <p:cNvSpPr txBox="1"/>
            <p:nvPr/>
          </p:nvSpPr>
          <p:spPr>
            <a:xfrm>
              <a:off x="6522623" y="1298393"/>
              <a:ext cx="2026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/>
                <a:t>Piper Chappell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A9CFB-0375-48E7-B795-E23173F09C4E}"/>
                </a:ext>
              </a:extLst>
            </p:cNvPr>
            <p:cNvSpPr txBox="1"/>
            <p:nvPr/>
          </p:nvSpPr>
          <p:spPr>
            <a:xfrm>
              <a:off x="6522623" y="1694329"/>
              <a:ext cx="211070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Equal Rights – Everyone should be treated the same.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Crime – raising the age of criminal responsibility.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Climate Change – Creating a better cleaner environment.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4297312-1D58-4A66-B50E-91245B28C113}"/>
              </a:ext>
            </a:extLst>
          </p:cNvPr>
          <p:cNvGrpSpPr/>
          <p:nvPr/>
        </p:nvGrpSpPr>
        <p:grpSpPr>
          <a:xfrm>
            <a:off x="392526" y="1077683"/>
            <a:ext cx="2596242" cy="3404507"/>
            <a:chOff x="392526" y="1077683"/>
            <a:chExt cx="2596242" cy="34045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92526" y="1077683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1969464"/>
              <a:chOff x="595674" y="1299882"/>
              <a:chExt cx="2110709" cy="196946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/>
                  <a:t>Bailey Cowell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Improving the school curriculum.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Ensuring everyone has equal rights.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Supporting the NHS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4CBA2A-1C0C-4A6F-BBF8-A30F615A6429}"/>
              </a:ext>
            </a:extLst>
          </p:cNvPr>
          <p:cNvGrpSpPr/>
          <p:nvPr/>
        </p:nvGrpSpPr>
        <p:grpSpPr>
          <a:xfrm>
            <a:off x="3273878" y="1077684"/>
            <a:ext cx="2596242" cy="3404507"/>
            <a:chOff x="3273878" y="1077684"/>
            <a:chExt cx="2596242" cy="34045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66DE70-4332-9A30-7C0E-B49E8344CF55}"/>
                </a:ext>
              </a:extLst>
            </p:cNvPr>
            <p:cNvSpPr/>
            <p:nvPr/>
          </p:nvSpPr>
          <p:spPr>
            <a:xfrm>
              <a:off x="3273878" y="107768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1FDDC-CA8C-4047-90D4-155BC9A76DA2}"/>
                </a:ext>
              </a:extLst>
            </p:cNvPr>
            <p:cNvSpPr txBox="1"/>
            <p:nvPr/>
          </p:nvSpPr>
          <p:spPr>
            <a:xfrm>
              <a:off x="3558987" y="1298393"/>
              <a:ext cx="20260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/>
                <a:t>Grace Craig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Creating an environmentally sustainable world.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young people’s understanding of equal rights.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Supporting families in the cost of living crisis.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CD848A-CDA7-4A9C-BDC5-BC3BFB21DA13}"/>
              </a:ext>
            </a:extLst>
          </p:cNvPr>
          <p:cNvGrpSpPr/>
          <p:nvPr/>
        </p:nvGrpSpPr>
        <p:grpSpPr>
          <a:xfrm>
            <a:off x="6237514" y="1078974"/>
            <a:ext cx="2596242" cy="3508455"/>
            <a:chOff x="6237514" y="1078974"/>
            <a:chExt cx="2596242" cy="350845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F63C3-76A2-B723-A5EB-BE8112E01016}"/>
                </a:ext>
              </a:extLst>
            </p:cNvPr>
            <p:cNvSpPr/>
            <p:nvPr/>
          </p:nvSpPr>
          <p:spPr>
            <a:xfrm>
              <a:off x="6237514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27DA4-3081-436E-8647-186CC209A985}"/>
                </a:ext>
              </a:extLst>
            </p:cNvPr>
            <p:cNvSpPr txBox="1"/>
            <p:nvPr/>
          </p:nvSpPr>
          <p:spPr>
            <a:xfrm>
              <a:off x="6437937" y="1298393"/>
              <a:ext cx="21107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/>
                <a:t>Gracie Dalgarno-Todd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A9CFB-0375-48E7-B795-E23173F09C4E}"/>
                </a:ext>
              </a:extLst>
            </p:cNvPr>
            <p:cNvSpPr txBox="1"/>
            <p:nvPr/>
          </p:nvSpPr>
          <p:spPr>
            <a:xfrm>
              <a:off x="6522623" y="1694329"/>
              <a:ext cx="2110709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Mental Health – improving education and support around mental health issues.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Curriculum for life being taught in all schools.</a:t>
              </a:r>
            </a:p>
            <a:p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Improve jobs and opportunities for young people.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9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B2ED89-E1CD-4996-8518-D23F62AC0A12}"/>
              </a:ext>
            </a:extLst>
          </p:cNvPr>
          <p:cNvGrpSpPr/>
          <p:nvPr/>
        </p:nvGrpSpPr>
        <p:grpSpPr>
          <a:xfrm>
            <a:off x="310887" y="1078974"/>
            <a:ext cx="2596242" cy="3404507"/>
            <a:chOff x="310887" y="1078974"/>
            <a:chExt cx="2596242" cy="34045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10887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3046682"/>
              <a:chOff x="595674" y="1299882"/>
              <a:chExt cx="2110709" cy="304668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Jacques Davies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Environment – Making sure our rivers are clean and safe places for everyone to enjoy.</a:t>
                </a:r>
              </a:p>
              <a:p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i="0" u="none" strike="noStrike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 want to ensure that there are enough youth clubs and local sports facilities for young people. </a:t>
                </a:r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A6F950-592E-4713-BB87-93EEC274E64A}"/>
              </a:ext>
            </a:extLst>
          </p:cNvPr>
          <p:cNvGrpSpPr/>
          <p:nvPr/>
        </p:nvGrpSpPr>
        <p:grpSpPr>
          <a:xfrm>
            <a:off x="3273878" y="1077684"/>
            <a:ext cx="2596242" cy="3404507"/>
            <a:chOff x="3273878" y="1077684"/>
            <a:chExt cx="2596242" cy="34045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66DE70-4332-9A30-7C0E-B49E8344CF55}"/>
                </a:ext>
              </a:extLst>
            </p:cNvPr>
            <p:cNvSpPr/>
            <p:nvPr/>
          </p:nvSpPr>
          <p:spPr>
            <a:xfrm>
              <a:off x="3273878" y="107768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1FDDC-CA8C-4047-90D4-155BC9A76DA2}"/>
                </a:ext>
              </a:extLst>
            </p:cNvPr>
            <p:cNvSpPr txBox="1"/>
            <p:nvPr/>
          </p:nvSpPr>
          <p:spPr>
            <a:xfrm>
              <a:off x="3558987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Josh Duff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Supporting young people’s right to make decisions 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support services for young people to keep them safe.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Increasing access to mental health support.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DF2283-0B66-408A-9555-B871A7F510C1}"/>
              </a:ext>
            </a:extLst>
          </p:cNvPr>
          <p:cNvGrpSpPr/>
          <p:nvPr/>
        </p:nvGrpSpPr>
        <p:grpSpPr>
          <a:xfrm>
            <a:off x="6237514" y="1078974"/>
            <a:ext cx="2596242" cy="3404507"/>
            <a:chOff x="6237514" y="1078974"/>
            <a:chExt cx="2596242" cy="34045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F63C3-76A2-B723-A5EB-BE8112E01016}"/>
                </a:ext>
              </a:extLst>
            </p:cNvPr>
            <p:cNvSpPr/>
            <p:nvPr/>
          </p:nvSpPr>
          <p:spPr>
            <a:xfrm>
              <a:off x="6237514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27DA4-3081-436E-8647-186CC209A985}"/>
                </a:ext>
              </a:extLst>
            </p:cNvPr>
            <p:cNvSpPr txBox="1"/>
            <p:nvPr/>
          </p:nvSpPr>
          <p:spPr>
            <a:xfrm>
              <a:off x="6522303" y="1298393"/>
              <a:ext cx="2026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Thomas Alfie Hawkins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A9CFB-0375-48E7-B795-E23173F09C4E}"/>
                </a:ext>
              </a:extLst>
            </p:cNvPr>
            <p:cNvSpPr txBox="1"/>
            <p:nvPr/>
          </p:nvSpPr>
          <p:spPr>
            <a:xfrm>
              <a:off x="6522623" y="1694329"/>
              <a:ext cx="211070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sustainable energy in Northumberland.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access to health and medical support in Northumberland.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3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FB1C020-F6E1-481C-95A1-DE578D984C10}"/>
              </a:ext>
            </a:extLst>
          </p:cNvPr>
          <p:cNvGrpSpPr/>
          <p:nvPr/>
        </p:nvGrpSpPr>
        <p:grpSpPr>
          <a:xfrm>
            <a:off x="310887" y="1078974"/>
            <a:ext cx="2596242" cy="3404507"/>
            <a:chOff x="310887" y="1078974"/>
            <a:chExt cx="2596242" cy="34045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10887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2831239"/>
              <a:chOff x="595674" y="1299882"/>
              <a:chExt cx="2110709" cy="283123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James Hickie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Improving funding for Cancer research.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Challenging authorities and government to do more about the cost of living crisis.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Improving funding for the NHS.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AACAC1-FDF7-4CF8-A22C-8ABE5EFC8A4E}"/>
              </a:ext>
            </a:extLst>
          </p:cNvPr>
          <p:cNvGrpSpPr/>
          <p:nvPr/>
        </p:nvGrpSpPr>
        <p:grpSpPr>
          <a:xfrm>
            <a:off x="3273878" y="1077684"/>
            <a:ext cx="2596242" cy="3509745"/>
            <a:chOff x="3273878" y="1077684"/>
            <a:chExt cx="2596242" cy="350974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66DE70-4332-9A30-7C0E-B49E8344CF55}"/>
                </a:ext>
              </a:extLst>
            </p:cNvPr>
            <p:cNvSpPr/>
            <p:nvPr/>
          </p:nvSpPr>
          <p:spPr>
            <a:xfrm>
              <a:off x="3273878" y="107768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1FDDC-CA8C-4047-90D4-155BC9A76DA2}"/>
                </a:ext>
              </a:extLst>
            </p:cNvPr>
            <p:cNvSpPr txBox="1"/>
            <p:nvPr/>
          </p:nvSpPr>
          <p:spPr>
            <a:xfrm>
              <a:off x="3558987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Eliza Krause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Equal Rights – Ensuring everyone has the same rights and respect.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Challenging Government to tackle the cost of living crisis.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Tackling climate change and pollution in Northumberland.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E33573-F353-4F06-90F5-0EE307AE35CB}"/>
              </a:ext>
            </a:extLst>
          </p:cNvPr>
          <p:cNvGrpSpPr/>
          <p:nvPr/>
        </p:nvGrpSpPr>
        <p:grpSpPr>
          <a:xfrm>
            <a:off x="6237514" y="1078974"/>
            <a:ext cx="2596242" cy="3520123"/>
            <a:chOff x="6237514" y="1078974"/>
            <a:chExt cx="2596242" cy="352012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F63C3-76A2-B723-A5EB-BE8112E01016}"/>
                </a:ext>
              </a:extLst>
            </p:cNvPr>
            <p:cNvSpPr/>
            <p:nvPr/>
          </p:nvSpPr>
          <p:spPr>
            <a:xfrm>
              <a:off x="6237514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27DA4-3081-436E-8647-186CC209A985}"/>
                </a:ext>
              </a:extLst>
            </p:cNvPr>
            <p:cNvSpPr txBox="1"/>
            <p:nvPr/>
          </p:nvSpPr>
          <p:spPr>
            <a:xfrm>
              <a:off x="6522623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Alina Mclaren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A9CFB-0375-48E7-B795-E23173F09C4E}"/>
                </a:ext>
              </a:extLst>
            </p:cNvPr>
            <p:cNvSpPr txBox="1"/>
            <p:nvPr/>
          </p:nvSpPr>
          <p:spPr>
            <a:xfrm>
              <a:off x="6511418" y="1490554"/>
              <a:ext cx="2110709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Mental Health – raising awareness and where to get support.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Climate Change – increasing awareness of how this affects us all.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Cost of Living – Awareness of how this affects young people.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5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70F0FF4-B3EA-424B-8165-FB70D26FF9CE}"/>
              </a:ext>
            </a:extLst>
          </p:cNvPr>
          <p:cNvGrpSpPr/>
          <p:nvPr/>
        </p:nvGrpSpPr>
        <p:grpSpPr>
          <a:xfrm>
            <a:off x="310887" y="1078974"/>
            <a:ext cx="2596242" cy="3404507"/>
            <a:chOff x="310887" y="1078974"/>
            <a:chExt cx="2596242" cy="34045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10887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2831239"/>
              <a:chOff x="595674" y="1299882"/>
              <a:chExt cx="2110709" cy="283123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Bethany Moore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Equality – Ensuring everyone is treated fairly and with respect.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Challenging LGBTQ bullying.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Poverty – Challenging the cost of living crisis.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A25668-C8DB-4C8C-BA56-81610CB5F887}"/>
              </a:ext>
            </a:extLst>
          </p:cNvPr>
          <p:cNvGrpSpPr/>
          <p:nvPr/>
        </p:nvGrpSpPr>
        <p:grpSpPr>
          <a:xfrm>
            <a:off x="3273878" y="1077684"/>
            <a:ext cx="2596242" cy="3404507"/>
            <a:chOff x="3273878" y="1077684"/>
            <a:chExt cx="2596242" cy="34045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66DE70-4332-9A30-7C0E-B49E8344CF55}"/>
                </a:ext>
              </a:extLst>
            </p:cNvPr>
            <p:cNvSpPr/>
            <p:nvPr/>
          </p:nvSpPr>
          <p:spPr>
            <a:xfrm>
              <a:off x="3273878" y="107768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1FDDC-CA8C-4047-90D4-155BC9A76DA2}"/>
                </a:ext>
              </a:extLst>
            </p:cNvPr>
            <p:cNvSpPr txBox="1"/>
            <p:nvPr/>
          </p:nvSpPr>
          <p:spPr>
            <a:xfrm>
              <a:off x="3558987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Ruby Ovenden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Supporting equal rights for all.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Poverty – Work to support foodbanks and organisations that help.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Victims of war – Helping the victims of current conflicts in Europe.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B0CAAA-1B60-4393-9ACE-29D848741A96}"/>
              </a:ext>
            </a:extLst>
          </p:cNvPr>
          <p:cNvGrpSpPr/>
          <p:nvPr/>
        </p:nvGrpSpPr>
        <p:grpSpPr>
          <a:xfrm>
            <a:off x="6237514" y="1078974"/>
            <a:ext cx="2596242" cy="3404507"/>
            <a:chOff x="6237514" y="1078974"/>
            <a:chExt cx="2596242" cy="34045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F63C3-76A2-B723-A5EB-BE8112E01016}"/>
                </a:ext>
              </a:extLst>
            </p:cNvPr>
            <p:cNvSpPr/>
            <p:nvPr/>
          </p:nvSpPr>
          <p:spPr>
            <a:xfrm>
              <a:off x="6237514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27DA4-3081-436E-8647-186CC209A985}"/>
                </a:ext>
              </a:extLst>
            </p:cNvPr>
            <p:cNvSpPr txBox="1"/>
            <p:nvPr/>
          </p:nvSpPr>
          <p:spPr>
            <a:xfrm>
              <a:off x="6522623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John Reeve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A9CFB-0375-48E7-B795-E23173F09C4E}"/>
                </a:ext>
              </a:extLst>
            </p:cNvPr>
            <p:cNvSpPr txBox="1"/>
            <p:nvPr/>
          </p:nvSpPr>
          <p:spPr>
            <a:xfrm>
              <a:off x="6522623" y="1694329"/>
              <a:ext cx="2110709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Raising mental health awareness for young people.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Challenging discrimination to and from young people.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Challenging the financial pressures on families.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8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32003EC-3D87-48CC-9508-C9F43CD12249}"/>
              </a:ext>
            </a:extLst>
          </p:cNvPr>
          <p:cNvGrpSpPr/>
          <p:nvPr/>
        </p:nvGrpSpPr>
        <p:grpSpPr>
          <a:xfrm>
            <a:off x="310887" y="1078974"/>
            <a:ext cx="2596242" cy="3404507"/>
            <a:chOff x="310887" y="1078974"/>
            <a:chExt cx="2596242" cy="34045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10887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2831239"/>
              <a:chOff x="595674" y="1299882"/>
              <a:chExt cx="2110709" cy="283123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Ace Rickman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Mental health support in schools and how covid has affected this.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Challenging the cost of living crisis.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Taking action on climate change and plastic pollution.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7298A1C-5B14-4157-95D1-B83134E7E337}"/>
              </a:ext>
            </a:extLst>
          </p:cNvPr>
          <p:cNvGrpSpPr/>
          <p:nvPr/>
        </p:nvGrpSpPr>
        <p:grpSpPr>
          <a:xfrm>
            <a:off x="3273878" y="1077684"/>
            <a:ext cx="2596242" cy="3404507"/>
            <a:chOff x="3273878" y="1077684"/>
            <a:chExt cx="2596242" cy="34045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66DE70-4332-9A30-7C0E-B49E8344CF55}"/>
                </a:ext>
              </a:extLst>
            </p:cNvPr>
            <p:cNvSpPr/>
            <p:nvPr/>
          </p:nvSpPr>
          <p:spPr>
            <a:xfrm>
              <a:off x="3273878" y="107768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1FDDC-CA8C-4047-90D4-155BC9A76DA2}"/>
                </a:ext>
              </a:extLst>
            </p:cNvPr>
            <p:cNvSpPr txBox="1"/>
            <p:nvPr/>
          </p:nvSpPr>
          <p:spPr>
            <a:xfrm>
              <a:off x="3558987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Krzysztof </a:t>
              </a:r>
              <a:r>
                <a:rPr lang="en-GB" b="1" err="1"/>
                <a:t>Rymarczyk</a:t>
              </a:r>
              <a:endParaRPr lang="en-GB" b="1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Reduce Plastic Pollution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Improve sustainable energy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Increase awareness about climate change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F27BF6-DC3F-45CD-9D19-7E57B2389A65}"/>
              </a:ext>
            </a:extLst>
          </p:cNvPr>
          <p:cNvGrpSpPr/>
          <p:nvPr/>
        </p:nvGrpSpPr>
        <p:grpSpPr>
          <a:xfrm>
            <a:off x="6237514" y="1078974"/>
            <a:ext cx="2596242" cy="3404507"/>
            <a:chOff x="6237514" y="1078974"/>
            <a:chExt cx="2596242" cy="34045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F63C3-76A2-B723-A5EB-BE8112E01016}"/>
                </a:ext>
              </a:extLst>
            </p:cNvPr>
            <p:cNvSpPr/>
            <p:nvPr/>
          </p:nvSpPr>
          <p:spPr>
            <a:xfrm>
              <a:off x="6237514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27DA4-3081-436E-8647-186CC209A985}"/>
                </a:ext>
              </a:extLst>
            </p:cNvPr>
            <p:cNvSpPr txBox="1"/>
            <p:nvPr/>
          </p:nvSpPr>
          <p:spPr>
            <a:xfrm>
              <a:off x="6522623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Adam Symes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A9CFB-0375-48E7-B795-E23173F09C4E}"/>
                </a:ext>
              </a:extLst>
            </p:cNvPr>
            <p:cNvSpPr txBox="1"/>
            <p:nvPr/>
          </p:nvSpPr>
          <p:spPr>
            <a:xfrm>
              <a:off x="6522623" y="1694329"/>
              <a:ext cx="2110709" cy="13849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Reduce climate change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Reducing plastic waste in the environment</a:t>
              </a:r>
            </a:p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81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5729927-2AC4-4A5C-854E-BDCAF9B8B956}"/>
              </a:ext>
            </a:extLst>
          </p:cNvPr>
          <p:cNvGrpSpPr/>
          <p:nvPr/>
        </p:nvGrpSpPr>
        <p:grpSpPr>
          <a:xfrm>
            <a:off x="310887" y="1078974"/>
            <a:ext cx="2596242" cy="3404507"/>
            <a:chOff x="310887" y="1078974"/>
            <a:chExt cx="2596242" cy="34045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10887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1969464"/>
              <a:chOff x="595674" y="1299882"/>
              <a:chExt cx="2110709" cy="196946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Ruby </a:t>
                </a:r>
                <a:r>
                  <a:rPr lang="en-GB" b="1" err="1"/>
                  <a:t>Teagu</a:t>
                </a:r>
                <a:endParaRPr lang="en-GB" b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160043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Reducing food waste and climate change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Tackling the cost of living crisis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Preventing deforestation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EB2701-3C88-47B6-924D-77AB21345086}"/>
              </a:ext>
            </a:extLst>
          </p:cNvPr>
          <p:cNvGrpSpPr/>
          <p:nvPr/>
        </p:nvGrpSpPr>
        <p:grpSpPr>
          <a:xfrm>
            <a:off x="3273878" y="1077684"/>
            <a:ext cx="2596242" cy="3404507"/>
            <a:chOff x="3273878" y="1077684"/>
            <a:chExt cx="2596242" cy="34045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E66DE70-4332-9A30-7C0E-B49E8344CF55}"/>
                </a:ext>
              </a:extLst>
            </p:cNvPr>
            <p:cNvSpPr/>
            <p:nvPr/>
          </p:nvSpPr>
          <p:spPr>
            <a:xfrm>
              <a:off x="3273878" y="107768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B1FDDC-CA8C-4047-90D4-155BC9A76DA2}"/>
                </a:ext>
              </a:extLst>
            </p:cNvPr>
            <p:cNvSpPr txBox="1"/>
            <p:nvPr/>
          </p:nvSpPr>
          <p:spPr>
            <a:xfrm>
              <a:off x="3558987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Lexie Thornton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Supporting LGBTQ rights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Challenging bullying in and out of school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241219-10AD-4D51-BB33-A18114B73C0D}"/>
              </a:ext>
            </a:extLst>
          </p:cNvPr>
          <p:cNvGrpSpPr/>
          <p:nvPr/>
        </p:nvGrpSpPr>
        <p:grpSpPr>
          <a:xfrm>
            <a:off x="6237514" y="1078974"/>
            <a:ext cx="2596242" cy="3404507"/>
            <a:chOff x="6237514" y="1078974"/>
            <a:chExt cx="2596242" cy="340450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F63C3-76A2-B723-A5EB-BE8112E01016}"/>
                </a:ext>
              </a:extLst>
            </p:cNvPr>
            <p:cNvSpPr/>
            <p:nvPr/>
          </p:nvSpPr>
          <p:spPr>
            <a:xfrm>
              <a:off x="6237514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D27DA4-3081-436E-8647-186CC209A985}"/>
                </a:ext>
              </a:extLst>
            </p:cNvPr>
            <p:cNvSpPr txBox="1"/>
            <p:nvPr/>
          </p:nvSpPr>
          <p:spPr>
            <a:xfrm>
              <a:off x="6522623" y="1298393"/>
              <a:ext cx="202602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b="1"/>
                <a:t>Morgan Vincent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7A9CFB-0375-48E7-B795-E23173F09C4E}"/>
                </a:ext>
              </a:extLst>
            </p:cNvPr>
            <p:cNvSpPr txBox="1"/>
            <p:nvPr/>
          </p:nvSpPr>
          <p:spPr>
            <a:xfrm>
              <a:off x="6522623" y="1694329"/>
              <a:ext cx="2110709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Reducing Climate change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Reducing Youth Violence 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/>
                <a:t>Improving cycling opportunities (cycle lanes on roads etc)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0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85450" tIns="85450" rIns="85450" bIns="85450" anchor="t" anchorCtr="0">
            <a:noAutofit/>
          </a:bodyPr>
          <a:lstStyle/>
          <a:p>
            <a:pPr algn="ctr"/>
            <a:r>
              <a:rPr lang="en-US"/>
              <a:t>Youth Cabinet Candidates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0F7B531-A39A-F3F1-B3BA-D8360174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572125"/>
            <a:ext cx="2743200" cy="5059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A4CD88-49C6-46AB-824D-54071CE0420A}"/>
              </a:ext>
            </a:extLst>
          </p:cNvPr>
          <p:cNvGrpSpPr/>
          <p:nvPr/>
        </p:nvGrpSpPr>
        <p:grpSpPr>
          <a:xfrm>
            <a:off x="310887" y="1078974"/>
            <a:ext cx="2596242" cy="3404507"/>
            <a:chOff x="310887" y="1078974"/>
            <a:chExt cx="2596242" cy="34045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1592730-300B-669B-3D26-1E4B774DDB4F}"/>
                </a:ext>
              </a:extLst>
            </p:cNvPr>
            <p:cNvSpPr/>
            <p:nvPr/>
          </p:nvSpPr>
          <p:spPr>
            <a:xfrm>
              <a:off x="310887" y="1078974"/>
              <a:ext cx="2596242" cy="34045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92D3-626D-4202-8C81-53AD7BDBAF93}"/>
                </a:ext>
              </a:extLst>
            </p:cNvPr>
            <p:cNvGrpSpPr/>
            <p:nvPr/>
          </p:nvGrpSpPr>
          <p:grpSpPr>
            <a:xfrm>
              <a:off x="595674" y="1299882"/>
              <a:ext cx="2110709" cy="1323133"/>
              <a:chOff x="595674" y="1299882"/>
              <a:chExt cx="2110709" cy="132313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A9D8F8-1A4D-4A3C-ADFA-70270898A60D}"/>
                  </a:ext>
                </a:extLst>
              </p:cNvPr>
              <p:cNvSpPr txBox="1"/>
              <p:nvPr/>
            </p:nvSpPr>
            <p:spPr>
              <a:xfrm>
                <a:off x="595674" y="1299882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/>
                  <a:t>Rosie Jobson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EA4D04-4F05-44E6-B38D-27237E95275E}"/>
                  </a:ext>
                </a:extLst>
              </p:cNvPr>
              <p:cNvSpPr txBox="1"/>
              <p:nvPr/>
            </p:nvSpPr>
            <p:spPr>
              <a:xfrm>
                <a:off x="595674" y="1668908"/>
                <a:ext cx="2110709" cy="9541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Tackling climate change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Challenging bullying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/>
                  <a:t>Supporting the NHS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C89FBC-1EBC-4684-B2E5-0E730F7235D3}"/>
              </a:ext>
            </a:extLst>
          </p:cNvPr>
          <p:cNvGrpSpPr/>
          <p:nvPr/>
        </p:nvGrpSpPr>
        <p:grpSpPr>
          <a:xfrm>
            <a:off x="3273878" y="1077684"/>
            <a:ext cx="2596242" cy="3404507"/>
            <a:chOff x="3273878" y="1077684"/>
            <a:chExt cx="2596242" cy="34045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154868-92DF-4DBA-89D3-324112F89BEB}"/>
                </a:ext>
              </a:extLst>
            </p:cNvPr>
            <p:cNvGrpSpPr/>
            <p:nvPr/>
          </p:nvGrpSpPr>
          <p:grpSpPr>
            <a:xfrm>
              <a:off x="3273878" y="1077684"/>
              <a:ext cx="2596242" cy="3404507"/>
              <a:chOff x="3273878" y="1077684"/>
              <a:chExt cx="2596242" cy="3404507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E66DE70-4332-9A30-7C0E-B49E8344CF55}"/>
                  </a:ext>
                </a:extLst>
              </p:cNvPr>
              <p:cNvSpPr/>
              <p:nvPr/>
            </p:nvSpPr>
            <p:spPr>
              <a:xfrm>
                <a:off x="3273878" y="1077684"/>
                <a:ext cx="2596242" cy="34045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B1FDDC-CA8C-4047-90D4-155BC9A76DA2}"/>
                  </a:ext>
                </a:extLst>
              </p:cNvPr>
              <p:cNvSpPr txBox="1"/>
              <p:nvPr/>
            </p:nvSpPr>
            <p:spPr>
              <a:xfrm>
                <a:off x="3558987" y="1298393"/>
                <a:ext cx="2026023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GB" b="1" err="1"/>
                  <a:t>Roshfen</a:t>
                </a:r>
                <a:r>
                  <a:rPr lang="en-GB" b="1"/>
                  <a:t> Mohammed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C11A3-EDF5-4052-B053-42044403D898}"/>
                </a:ext>
              </a:extLst>
            </p:cNvPr>
            <p:cNvSpPr txBox="1"/>
            <p:nvPr/>
          </p:nvSpPr>
          <p:spPr>
            <a:xfrm>
              <a:off x="3558987" y="1694329"/>
              <a:ext cx="2110709" cy="267765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Char char="•"/>
              </a:pPr>
              <a:r>
                <a:rPr lang="en-GB" dirty="0"/>
                <a:t>Support young people who move to England from other countries with their wellbeing.</a:t>
              </a:r>
              <a:endParaRPr lang="en-US"/>
            </a:p>
            <a:p>
              <a:pPr marL="285750" indent="-285750">
                <a:buChar char="•"/>
              </a:pPr>
              <a:r>
                <a:rPr lang="en-GB" dirty="0"/>
                <a:t>School discipline- stricter rules for school children to follow.</a:t>
              </a:r>
            </a:p>
            <a:p>
              <a:pPr marL="285750" indent="-285750">
                <a:buChar char="•"/>
              </a:pPr>
              <a:r>
                <a:rPr lang="en-GB" dirty="0"/>
                <a:t>Promote a greener environment.</a:t>
              </a:r>
            </a:p>
            <a:p>
              <a:pPr marL="285750" indent="-285750">
                <a:buChar char="•"/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685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9f537ec-36c4-48e0-a7d6-609caeb7b80d">QSUWHUNST2AM-1985582663-159</_dlc_DocId>
    <_dlc_DocIdUrl xmlns="09f537ec-36c4-48e0-a7d6-609caeb7b80d">
      <Url>https://northumberland365.sharepoint.com/sites/onlinelearning/_layouts/15/DocIdRedir.aspx?ID=QSUWHUNST2AM-1985582663-159</Url>
      <Description>QSUWHUNST2AM-1985582663-159</Description>
    </_dlc_DocIdUrl>
    <SharedWithUsers xmlns="09f537ec-36c4-48e0-a7d6-609caeb7b80d">
      <UserInfo>
        <DisplayName>Louise Prudhoe</DisplayName>
        <AccountId>297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0C52D181B254ABB3F0A27749B4E39" ma:contentTypeVersion="10" ma:contentTypeDescription="Create a new document." ma:contentTypeScope="" ma:versionID="d8967e5f977d97c8918ddaef35bc9175">
  <xsd:schema xmlns:xsd="http://www.w3.org/2001/XMLSchema" xmlns:xs="http://www.w3.org/2001/XMLSchema" xmlns:p="http://schemas.microsoft.com/office/2006/metadata/properties" xmlns:ns2="c306e768-692d-47b1-bb9e-60155c4fc1e2" xmlns:ns3="09f537ec-36c4-48e0-a7d6-609caeb7b80d" targetNamespace="http://schemas.microsoft.com/office/2006/metadata/properties" ma:root="true" ma:fieldsID="9484580a2b054674c0bbb8a52884806a" ns2:_="" ns3:_="">
    <xsd:import namespace="c306e768-692d-47b1-bb9e-60155c4fc1e2"/>
    <xsd:import namespace="09f537ec-36c4-48e0-a7d6-609caeb7b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6e768-692d-47b1-bb9e-60155c4fc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537ec-36c4-48e0-a7d6-609caeb7b80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5FA07-F34D-413E-B2B6-C8F161337FF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AAE56EF-110C-44DA-B603-6405EB9E9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1DB6E-EAC7-4CC6-B4CB-36B72CD2ACF9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09f537ec-36c4-48e0-a7d6-609caeb7b80d"/>
    <ds:schemaRef ds:uri="c306e768-692d-47b1-bb9e-60155c4fc1e2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0EEBAFC-C5DC-49C8-AB8C-562328034E1E}">
  <ds:schemaRefs>
    <ds:schemaRef ds:uri="09f537ec-36c4-48e0-a7d6-609caeb7b80d"/>
    <ds:schemaRef ds:uri="c306e768-692d-47b1-bb9e-60155c4fc1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920</Words>
  <Application>Microsoft Office PowerPoint</Application>
  <PresentationFormat>On-screen Show (16:9)</PresentationFormat>
  <Paragraphs>206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Youth Election  15th February 2023</vt:lpstr>
      <vt:lpstr>Youth Cabinet Candidates</vt:lpstr>
      <vt:lpstr>Youth Cabinet Candidates</vt:lpstr>
      <vt:lpstr>Youth Cabinet Candidates</vt:lpstr>
      <vt:lpstr>Youth Cabinet Candidates</vt:lpstr>
      <vt:lpstr>Youth Cabinet Candidates</vt:lpstr>
      <vt:lpstr>Youth Cabinet Candidates</vt:lpstr>
      <vt:lpstr>Youth Cabinet Candidates</vt:lpstr>
      <vt:lpstr>Youth Cabinet Candidates</vt:lpstr>
      <vt:lpstr>Youth Parliament Candidates</vt:lpstr>
      <vt:lpstr>Youth Parliament Candidates</vt:lpstr>
      <vt:lpstr>Youth Parliament Candidates</vt:lpstr>
      <vt:lpstr>Youth Parliament Candidates</vt:lpstr>
      <vt:lpstr>Youth Parliament Candidates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Ben Sanderson</cp:lastModifiedBy>
  <cp:revision>18</cp:revision>
  <dcterms:modified xsi:type="dcterms:W3CDTF">2023-01-31T10:12:44Z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0x0101006240C52D181B254ABB3F0A27749B4E39</vt:lpwstr>
  </property>
  <property fmtid="{D5CDD505-2E9C-101B-9397-08002B2CF9AE}" pid="3" name="_dlc_DocIdItemGuid">
    <vt:lpwstr>2d5e1023-b4af-4de5-a75d-454c2496e9d0</vt:lpwstr>
  </property>
</Properties>
</file>