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f6f14c7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f6f14c7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1" Type="http://schemas.openxmlformats.org/officeDocument/2006/relationships/hyperlink" Target="mailto:carolyn.ward@achs.svf.org.uk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31800"/>
            <a:ext cx="8520600" cy="9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</a:rPr>
              <a:t>How to Revise Maths 2023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6325" y="1269325"/>
            <a:ext cx="30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1500" y="1236200"/>
            <a:ext cx="2836800" cy="14775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Exam board</a:t>
            </a:r>
            <a:r>
              <a:rPr lang="en-GB"/>
              <a:t> - Edexcel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 1 non calc   19th May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 2 calc 	   7th June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Paper 3 calc 	   14th June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443725" y="1236200"/>
            <a:ext cx="5388600" cy="14775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Equipment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Calculator	(Casio or Aurora)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Protractor	Pen, Pencil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Compasses Ruler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275" y="1412025"/>
            <a:ext cx="614950" cy="11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000" y="1302682"/>
            <a:ext cx="1977850" cy="13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85650" y="2869775"/>
            <a:ext cx="2792700" cy="2124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Formulae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504475" y="2869775"/>
            <a:ext cx="5267100" cy="2124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Frequency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topic for each grade has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worksheet of exam questions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worked answers 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325" y="3330700"/>
            <a:ext cx="2499200" cy="1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6275" y="3879863"/>
            <a:ext cx="2396001" cy="75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2000" y="2951300"/>
            <a:ext cx="1977850" cy="14009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6750625" y="4378175"/>
            <a:ext cx="19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videos and </a:t>
            </a:r>
            <a:r>
              <a:rPr lang="en-GB"/>
              <a:t>homework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253875" y="357600"/>
            <a:ext cx="3664500" cy="2555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Fluency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991325" y="357600"/>
            <a:ext cx="4750500" cy="3201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Flexibilty - </a:t>
            </a:r>
            <a:r>
              <a:rPr lang="en-GB"/>
              <a:t>working through past papers.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be doing this in lessons and for homework.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you can get access to past papers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53875" y="3057725"/>
            <a:ext cx="3664500" cy="1908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Faith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organised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 hard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Eat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Sleep well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breaks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">
            <a:off x="2778824" y="435926"/>
            <a:ext cx="1040925" cy="140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588" y="461238"/>
            <a:ext cx="967234" cy="13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730" y="1843275"/>
            <a:ext cx="2357021" cy="9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309050" y="772625"/>
            <a:ext cx="1118400" cy="1908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starters.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Basic skills.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&amp;methods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Revision classes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1325" y="1425850"/>
            <a:ext cx="1957925" cy="11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7650" y="1425838"/>
            <a:ext cx="2396001" cy="75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1675" y="2176175"/>
            <a:ext cx="1647950" cy="12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3675" y="2465825"/>
            <a:ext cx="2092696" cy="9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26125" y="3123225"/>
            <a:ext cx="1793621" cy="1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061825" y="3675500"/>
            <a:ext cx="4680000" cy="1262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 please contact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Mrs Ward Head of Maths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11"/>
              </a:rPr>
              <a:t>carolyn.ward@achs.svf.org.uk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GOOD LUCK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