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70" r:id="rId7"/>
    <p:sldId id="258" r:id="rId8"/>
    <p:sldId id="259" r:id="rId9"/>
    <p:sldId id="272" r:id="rId10"/>
    <p:sldId id="271" r:id="rId11"/>
    <p:sldId id="257" r:id="rId12"/>
    <p:sldId id="268" r:id="rId13"/>
    <p:sldId id="269" r:id="rId14"/>
    <p:sldId id="274" r:id="rId15"/>
    <p:sldId id="275" r:id="rId16"/>
    <p:sldId id="260" r:id="rId17"/>
    <p:sldId id="261" r:id="rId18"/>
    <p:sldId id="273" r:id="rId19"/>
    <p:sldId id="263" r:id="rId20"/>
    <p:sldId id="262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6AB-D33B-4FA7-9E67-A7EDF149E8DF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211-80B1-4E47-86C1-C1DE27C47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814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6AB-D33B-4FA7-9E67-A7EDF149E8DF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211-80B1-4E47-86C1-C1DE27C47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8419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6AB-D33B-4FA7-9E67-A7EDF149E8DF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211-80B1-4E47-86C1-C1DE27C47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877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6AB-D33B-4FA7-9E67-A7EDF149E8DF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211-80B1-4E47-86C1-C1DE27C47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7097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6AB-D33B-4FA7-9E67-A7EDF149E8DF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211-80B1-4E47-86C1-C1DE27C47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4622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6AB-D33B-4FA7-9E67-A7EDF149E8DF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211-80B1-4E47-86C1-C1DE27C47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55629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6AB-D33B-4FA7-9E67-A7EDF149E8DF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211-80B1-4E47-86C1-C1DE27C47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5915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6AB-D33B-4FA7-9E67-A7EDF149E8DF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211-80B1-4E47-86C1-C1DE27C47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4199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6AB-D33B-4FA7-9E67-A7EDF149E8DF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211-80B1-4E47-86C1-C1DE27C47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1448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6AB-D33B-4FA7-9E67-A7EDF149E8DF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211-80B1-4E47-86C1-C1DE27C47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913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F16AB-D33B-4FA7-9E67-A7EDF149E8DF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90211-80B1-4E47-86C1-C1DE27C47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2968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F16AB-D33B-4FA7-9E67-A7EDF149E8DF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90211-80B1-4E47-86C1-C1DE27C471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1635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7.jpeg"/><Relationship Id="rId2" Type="http://schemas.openxmlformats.org/officeDocument/2006/relationships/hyperlink" Target="https://www.google.co.uk/url?sa=i&amp;rct=j&amp;q=&amp;esrc=s&amp;source=images&amp;cd=&amp;cad=rja&amp;uact=8&amp;ved=2ahUKEwiM07aB9LnZAhXGsKQKHQ83AJUQjRx6BAgAEAY&amp;url=https%3A%2F%2Ftrendydamsels.com%2Frotten-teeth%2F&amp;psig=AOvVaw1p8nByVS14kTD5D6ZI9XGA&amp;ust=1519402074885316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google.co.uk/url?sa=i&amp;rct=j&amp;q=&amp;esrc=s&amp;source=images&amp;cd=&amp;cad=rja&amp;uact=8&amp;ved=2ahUKEwiMpIuj9LnZAhXN-KQKHXHZBOEQjRx6BAgAEAY&amp;url=http%3A%2F%2Fwww.ketogenic-diet-menu.com%2F2017%2F06%2Frotten-teeth-and-caries-effects.html&amp;psig=AOvVaw1p8nByVS14kTD5D6ZI9XGA&amp;ust=1519402074885316" TargetMode="External"/><Relationship Id="rId5" Type="http://schemas.openxmlformats.org/officeDocument/2006/relationships/image" Target="../media/image6.jpeg"/><Relationship Id="rId4" Type="http://schemas.openxmlformats.org/officeDocument/2006/relationships/hyperlink" Target="https://www.google.co.uk/url?sa=i&amp;rct=j&amp;q=&amp;esrc=s&amp;source=images&amp;cd=&amp;cad=rja&amp;uact=8&amp;ved=2ahUKEwi2vtWX9LnZAhVDDOwKHSKZCW4QjRx6BAgAEAY&amp;url=https%3A%2F%2Fwww.youtube.com%2Fwatch%3Fv%3D4cVDF3qFFXo&amp;psig=AOvVaw1p8nByVS14kTD5D6ZI9XGA&amp;ust=1519402074885316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s://www.google.co.uk/url?sa=i&amp;rct=j&amp;q=&amp;esrc=s&amp;source=images&amp;cd=&amp;cad=rja&amp;uact=8&amp;ved=2ahUKEwiSgsDh9LnZAhXSGuwKHRolBI4QjRx6BAgAEAY&amp;url=https%3A%2F%2Fannedrawsstuff.deviantart.com%2Fart%2FDamien-Hiding-689202290&amp;psig=AOvVaw29GZr0F79bqkXNmRxCjoCb&amp;ust=1519402274120130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ancitymommyd.com/12621/brush-teeth-clipart-04-02-2018/brush-teeth-clipart-ideas-about-brush-teeth-clipart-on-clip-2-clipartix-free-clip-art/" TargetMode="External"/><Relationship Id="rId2" Type="http://schemas.openxmlformats.org/officeDocument/2006/relationships/hyperlink" Target="https://www.youtube.com/watch?v=hDZXSMU2lAk&amp;safe=true" TargetMode="Externa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www.vancitymommyd.com/12621/brush-teeth-clipart-04-02-2018/brush-teeth-clipart-ideas-about-brush-teeth-clipart-on-clip-2-clipartix-free-clip-art/" TargetMode="Externa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google.co.uk/url?sa=i&amp;rct=j&amp;q=child+stomach+ache&amp;source=images&amp;cd=&amp;cad=rja&amp;docid=uCCW_Fk941mVuM&amp;tbnid=xy6oigEv3Y2yBM:&amp;ved=0CAUQjRw&amp;url=http://www.buzzle.com/articles/stomach-ache-in-children.html&amp;ei=AzV6UoGnFfKg7AaSq4HAAg&amp;psig=AFQjCNFVII8F95elLIaUYlYtQgtLik4ROg&amp;ust=1383827072154671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39BfmKyYnVI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uk/url?sa=i&amp;rct=j&amp;q=&amp;esrc=s&amp;source=images&amp;cd=&amp;cad=rja&amp;uact=8&amp;ved=2ahUKEwj6s9j38bnZAhUGKuwKHbFqAaQQjRx6BAgAEAY&amp;url=http%3A%2F%2Fclipart-library.com%2Fbrushing-teeth-cliparts.html&amp;psig=AOvVaw2_tFk69pXSsNwgUSYNw9rK&amp;ust=1519401531968299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google.co.uk/url?sa=i&amp;rct=j&amp;q=&amp;esrc=s&amp;source=images&amp;cd=&amp;cad=rja&amp;uact=8&amp;ved=2ahUKEwii7JXWwbnZAhVKsaQKHQH6AwgQjRx6BAgAEAY&amp;url=http://slideplayer.com/slide/4032039/&amp;psig=AOvVaw0HlwlF6ZDOcV0Z34iL5gz-&amp;ust=1519388561857677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jpeg"/><Relationship Id="rId4" Type="http://schemas.openxmlformats.org/officeDocument/2006/relationships/hyperlink" Target="https://www.google.co.uk/url?sa=i&amp;rct=j&amp;q=&amp;esrc=s&amp;source=images&amp;cd=&amp;cad=rja&amp;uact=8&amp;ved=2ahUKEwjPhafgwbnZAhWGzaQKHVWeBG8QjRx6BAgAEAY&amp;url=https://www.slideshare.net/sanjeevgyawali/common-oral-health-problems&amp;psig=AOvVaw0HlwlF6ZDOcV0Z34iL5gz-&amp;ust=1519388561857677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.uk/url?sa=i&amp;rct=j&amp;q=&amp;esrc=s&amp;source=images&amp;cd=&amp;cad=rja&amp;uact=8&amp;ved=2ahUKEwiG34iGwrnZAhWQDewKHWq1Aa4QjRx6BAgAEAY&amp;url=https://dentistryforchildrennv.com/blog/4-kinds-of-teeth-different-types/&amp;psig=AOvVaw3edssFmbAbek0VzVLUU2PV&amp;ust=1519388667275379" TargetMode="External"/><Relationship Id="rId2" Type="http://schemas.openxmlformats.org/officeDocument/2006/relationships/hyperlink" Target="https://www.google.co.uk/url?sa=i&amp;rct=j&amp;q=&amp;esrc=s&amp;source=images&amp;cd=&amp;cad=rja&amp;uact=8&amp;ved=2ahUKEwiG34iGwrnZAhWQDewKHWq1Aa4QjRx6BAgAEAY&amp;url=https://study.com/academy/lesson/teeth-facts-lesson-for-kids.html&amp;psig=AOvVaw3edssFmbAbek0VzVLUU2PV&amp;ust=1519388667275379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hyperlink" Target="https://www.google.co.uk/url?sa=i&amp;rct=j&amp;q=&amp;esrc=s&amp;source=images&amp;cd=&amp;cad=rja&amp;uact=8&amp;ved=2ahUKEwj_y9Pp8rnZAhWLGuwKHZOrAMIQjRx6BAgAEAY&amp;url=https%3A%2F%2Fdentistryforchildrennv.com%2Fblog%2Ftag%2Ffour-main-types-of-teeth%2F&amp;psig=AOvVaw3jwOZXRzU3JqocoC_NBu4k&amp;ust=1519401732871179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332656"/>
            <a:ext cx="7772400" cy="1470025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GB" dirty="0"/>
              <a:t>Make a list of all the things you need to stay clean.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2420888"/>
            <a:ext cx="6400800" cy="1512168"/>
          </a:xfrm>
          <a:solidFill>
            <a:srgbClr val="FFC000"/>
          </a:solidFill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r>
              <a:rPr lang="en-GB" sz="4000" dirty="0">
                <a:solidFill>
                  <a:srgbClr val="0000FF"/>
                </a:solidFill>
              </a:rPr>
              <a:t>Share with a partner/group/class</a:t>
            </a:r>
          </a:p>
        </p:txBody>
      </p:sp>
    </p:spTree>
    <p:extLst>
      <p:ext uri="{BB962C8B-B14F-4D97-AF65-F5344CB8AC3E}">
        <p14:creationId xmlns:p14="http://schemas.microsoft.com/office/powerpoint/2010/main" val="3911334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791072"/>
          </a:xfrm>
          <a:solidFill>
            <a:srgbClr val="00B0F0"/>
          </a:solidFill>
          <a:ln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r>
              <a:rPr lang="en-GB" dirty="0"/>
              <a:t>2) What can wrong with your teeth and why?</a:t>
            </a:r>
            <a:br>
              <a:rPr lang="en-GB" dirty="0"/>
            </a:br>
            <a:r>
              <a:rPr lang="en-GB" sz="2400" dirty="0"/>
              <a:t>Share ideas.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3196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n-GB" b="1" dirty="0"/>
              <a:t>Clean Teeth!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3019" y="1556792"/>
            <a:ext cx="7416824" cy="403187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/>
              <a:t>Read the poem.</a:t>
            </a:r>
          </a:p>
          <a:p>
            <a:endParaRPr lang="en-GB" sz="3200" dirty="0"/>
          </a:p>
          <a:p>
            <a:r>
              <a:rPr lang="en-GB" sz="3200" dirty="0">
                <a:solidFill>
                  <a:srgbClr val="0000FF"/>
                </a:solidFill>
              </a:rPr>
              <a:t>Underline in one colour, </a:t>
            </a:r>
            <a:r>
              <a:rPr lang="en-GB" sz="3200" b="1" dirty="0">
                <a:solidFill>
                  <a:srgbClr val="0000FF"/>
                </a:solidFill>
              </a:rPr>
              <a:t>what </a:t>
            </a:r>
            <a:r>
              <a:rPr lang="en-GB" sz="3200" dirty="0">
                <a:solidFill>
                  <a:srgbClr val="0000FF"/>
                </a:solidFill>
              </a:rPr>
              <a:t>the author wishes they’d given up</a:t>
            </a:r>
            <a:r>
              <a:rPr lang="en-GB" sz="3200" dirty="0"/>
              <a:t>.</a:t>
            </a:r>
          </a:p>
          <a:p>
            <a:endParaRPr lang="en-GB" sz="3200" dirty="0"/>
          </a:p>
          <a:p>
            <a:r>
              <a:rPr lang="en-GB" sz="3200" dirty="0">
                <a:solidFill>
                  <a:srgbClr val="FF0000"/>
                </a:solidFill>
              </a:rPr>
              <a:t>Underline in another colour, </a:t>
            </a:r>
            <a:r>
              <a:rPr lang="en-GB" sz="3200" b="1" dirty="0">
                <a:solidFill>
                  <a:srgbClr val="FF0000"/>
                </a:solidFill>
              </a:rPr>
              <a:t>why</a:t>
            </a:r>
            <a:r>
              <a:rPr lang="en-GB" sz="3200" dirty="0">
                <a:solidFill>
                  <a:srgbClr val="FF0000"/>
                </a:solidFill>
              </a:rPr>
              <a:t> they wish they’d given it up.</a:t>
            </a:r>
          </a:p>
          <a:p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1043608" y="5373216"/>
            <a:ext cx="6912768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What does this poem say are the main problems if you don’t look after you teeth?</a:t>
            </a:r>
          </a:p>
        </p:txBody>
      </p:sp>
    </p:spTree>
    <p:extLst>
      <p:ext uri="{BB962C8B-B14F-4D97-AF65-F5344CB8AC3E}">
        <p14:creationId xmlns:p14="http://schemas.microsoft.com/office/powerpoint/2010/main" val="2307011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GB" dirty="0"/>
              <a:t>If you don’t look after them they may…</a:t>
            </a:r>
          </a:p>
        </p:txBody>
      </p:sp>
      <p:pic>
        <p:nvPicPr>
          <p:cNvPr id="3074" name="Picture 2" descr="Image result for rotten teet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4320480" cy="2023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e result for rotten teeth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4041523"/>
            <a:ext cx="4327054" cy="243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Image result for rotten teeth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132856"/>
            <a:ext cx="2646022" cy="14097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11560" y="4149080"/>
            <a:ext cx="3024336" cy="120032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GB" sz="3600" dirty="0">
                <a:solidFill>
                  <a:schemeClr val="bg1"/>
                </a:solidFill>
              </a:rPr>
              <a:t>Rot and fall out!</a:t>
            </a:r>
          </a:p>
        </p:txBody>
      </p:sp>
    </p:spTree>
    <p:extLst>
      <p:ext uri="{BB962C8B-B14F-4D97-AF65-F5344CB8AC3E}">
        <p14:creationId xmlns:p14="http://schemas.microsoft.com/office/powerpoint/2010/main" val="1509743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en-GB" dirty="0">
                <a:solidFill>
                  <a:schemeClr val="bg1"/>
                </a:solidFill>
              </a:rPr>
              <a:t>If your teeth fell out, how would your life be affected?</a:t>
            </a:r>
          </a:p>
        </p:txBody>
      </p:sp>
      <p:pic>
        <p:nvPicPr>
          <p:cNvPr id="4098" name="Picture 2" descr="Image result for hiding mouth cartoon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010583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0610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052736"/>
            <a:ext cx="8229600" cy="1791072"/>
          </a:xfrm>
          <a:solidFill>
            <a:srgbClr val="00B0F0"/>
          </a:solidFill>
          <a:ln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r>
              <a:rPr lang="en-GB" dirty="0"/>
              <a:t>2) What can wrong with your teeth and why?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31049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229600" cy="1143000"/>
          </a:xfrm>
          <a:solidFill>
            <a:srgbClr val="00B0F0"/>
          </a:solidFill>
          <a:ln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r>
              <a:rPr lang="en-GB" dirty="0"/>
              <a:t>3)  How do you look after your teeth?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3212976"/>
            <a:ext cx="6264696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Share ideas</a:t>
            </a:r>
          </a:p>
        </p:txBody>
      </p:sp>
    </p:spTree>
    <p:extLst>
      <p:ext uri="{BB962C8B-B14F-4D97-AF65-F5344CB8AC3E}">
        <p14:creationId xmlns:p14="http://schemas.microsoft.com/office/powerpoint/2010/main" val="33198500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FFFF"/>
          </a:solidFill>
        </p:spPr>
        <p:txBody>
          <a:bodyPr>
            <a:normAutofit fontScale="90000"/>
          </a:bodyPr>
          <a:lstStyle/>
          <a:p>
            <a:r>
              <a:rPr lang="en-GB" dirty="0"/>
              <a:t>How do you look after your teeth?</a:t>
            </a:r>
            <a:br>
              <a:rPr lang="en-GB" dirty="0"/>
            </a:br>
            <a:r>
              <a:rPr lang="en-GB" sz="3600" dirty="0"/>
              <a:t>Share ideas.</a:t>
            </a:r>
          </a:p>
        </p:txBody>
      </p:sp>
      <p:pic>
        <p:nvPicPr>
          <p:cNvPr id="4" name="Picture 5" descr="P:\PASHE\teeth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5171" y="2636912"/>
            <a:ext cx="5418380" cy="3816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44208" y="2636912"/>
            <a:ext cx="1872208" cy="3693319"/>
          </a:xfrm>
          <a:prstGeom prst="rect">
            <a:avLst/>
          </a:prstGeom>
          <a:solidFill>
            <a:srgbClr val="99FFCC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When should you brush your teeth?</a:t>
            </a:r>
          </a:p>
          <a:p>
            <a:r>
              <a:rPr lang="en-GB" dirty="0">
                <a:solidFill>
                  <a:srgbClr val="0000FF"/>
                </a:solidFill>
              </a:rPr>
              <a:t>Twice a day</a:t>
            </a:r>
          </a:p>
          <a:p>
            <a:r>
              <a:rPr lang="en-GB" dirty="0"/>
              <a:t>In the morning, do you brush before or after breakfast?  </a:t>
            </a:r>
          </a:p>
          <a:p>
            <a:r>
              <a:rPr lang="en-GB" dirty="0">
                <a:solidFill>
                  <a:srgbClr val="0000FF"/>
                </a:solidFill>
              </a:rPr>
              <a:t>After breakfast</a:t>
            </a:r>
          </a:p>
          <a:p>
            <a:r>
              <a:rPr lang="en-GB" dirty="0"/>
              <a:t>How often should you go to the dentist?</a:t>
            </a:r>
          </a:p>
          <a:p>
            <a:r>
              <a:rPr lang="en-GB" dirty="0">
                <a:solidFill>
                  <a:srgbClr val="0000FF"/>
                </a:solidFill>
              </a:rPr>
              <a:t>At least twice a year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628800"/>
            <a:ext cx="5583999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000" dirty="0"/>
              <a:t>Look at your suggestion sheet would you add anything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751933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GB" dirty="0"/>
              <a:t>How do you brush your teeth?</a:t>
            </a:r>
          </a:p>
        </p:txBody>
      </p:sp>
      <p:sp>
        <p:nvSpPr>
          <p:cNvPr id="3" name="Rectangle 2"/>
          <p:cNvSpPr/>
          <p:nvPr/>
        </p:nvSpPr>
        <p:spPr>
          <a:xfrm>
            <a:off x="395536" y="18448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dirty="0">
                <a:hlinkClick r:id="rId2"/>
              </a:rPr>
              <a:t>https://www.youtube.com/watch?v=hDZXSMU2lAk&amp;safe=true</a:t>
            </a:r>
            <a:endParaRPr lang="en-GB" dirty="0"/>
          </a:p>
          <a:p>
            <a:endParaRPr lang="en-GB" dirty="0"/>
          </a:p>
        </p:txBody>
      </p:sp>
      <p:pic>
        <p:nvPicPr>
          <p:cNvPr id="4098" name="Picture 2" descr="Image result for teeth brush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660" y="3140968"/>
            <a:ext cx="3629819" cy="3140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148064" y="2768154"/>
            <a:ext cx="2376264" cy="3046988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Your teacher may be able to demonstrate with pretend teeth.</a:t>
            </a:r>
          </a:p>
        </p:txBody>
      </p:sp>
    </p:spTree>
    <p:extLst>
      <p:ext uri="{BB962C8B-B14F-4D97-AF65-F5344CB8AC3E}">
        <p14:creationId xmlns:p14="http://schemas.microsoft.com/office/powerpoint/2010/main" val="4076062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229600" cy="1143000"/>
          </a:xfrm>
          <a:solidFill>
            <a:srgbClr val="00B0F0"/>
          </a:solidFill>
          <a:ln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r>
              <a:rPr lang="en-GB" dirty="0"/>
              <a:t>3)  How do you look after your teeth?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3212976"/>
            <a:ext cx="6264696" cy="267765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Look at the suggestion sheet for one minute and try to memories everything.   Hide it and now write a list in your book.  You may want to add a diagram!   Check the suggestion sheet and add, work with a partner to do this.  </a:t>
            </a:r>
          </a:p>
          <a:p>
            <a:endParaRPr lang="en-GB" sz="2400" dirty="0"/>
          </a:p>
          <a:p>
            <a:r>
              <a:rPr lang="en-GB" sz="2400" dirty="0"/>
              <a:t>Have a go at brushing the teeth! </a:t>
            </a:r>
          </a:p>
        </p:txBody>
      </p:sp>
    </p:spTree>
    <p:extLst>
      <p:ext uri="{BB962C8B-B14F-4D97-AF65-F5344CB8AC3E}">
        <p14:creationId xmlns:p14="http://schemas.microsoft.com/office/powerpoint/2010/main" val="23035299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GB" dirty="0"/>
              <a:t>Learning Review: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552" y="1772816"/>
            <a:ext cx="7992888" cy="2308324"/>
          </a:xfrm>
          <a:prstGeom prst="rect">
            <a:avLst/>
          </a:prstGeom>
          <a:solidFill>
            <a:srgbClr val="66FFFF"/>
          </a:solidFill>
        </p:spPr>
        <p:txBody>
          <a:bodyPr wrap="square" rtlCol="0">
            <a:spAutoFit/>
          </a:bodyPr>
          <a:lstStyle/>
          <a:p>
            <a:pPr marL="742950" indent="-742950">
              <a:buAutoNum type="arabicParenR"/>
            </a:pP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Why teeth are important?</a:t>
            </a:r>
          </a:p>
          <a:p>
            <a:pPr marL="742950" indent="-742950">
              <a:buAutoNum type="arabicParenR"/>
            </a:pP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can go wrong with your teeth and why?</a:t>
            </a:r>
          </a:p>
          <a:p>
            <a:pPr marL="742950" indent="-742950">
              <a:buAutoNum type="arabicParenR"/>
            </a:pPr>
            <a:r>
              <a:rPr lang="en-GB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you look after your teeth?</a:t>
            </a:r>
          </a:p>
        </p:txBody>
      </p:sp>
      <p:pic>
        <p:nvPicPr>
          <p:cNvPr id="4" name="Picture 2" descr="Image result for teeth brush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5382345"/>
            <a:ext cx="1372056" cy="118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6410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" descr="data:image/jpeg;base64,/9j/4AAQSkZJRgABAQAAAQABAAD/2wCEAAkGBhQSERQUExIUFRUVFhYXFxcVFRQYFRYYFhQVFRQXFRUYGyYeFxkjGRQVHy8gIycpLCwsFR4xNTAqNScrLCkBCQoKDgwOGg8PGikcHx0pKSkpKSkpKSksLCkpKSkpKSkpKSkpLCkpKSkpKSksKSkpKSkpLCkpKSwsLCksKSkpKf/AABEIAQoAvQMBIgACEQEDEQH/xAAcAAEAAgMBAQEAAAAAAAAAAAAABAUDBgcCAQj/xABAEAABAwIDBAcFBwIGAgMAAAABAAIRAyEEEjEFQVFhBiJxgZGhsRNywdHwByMyQlJi4bLxFCQzgpLCFXMWNVP/xAAZAQEAAwEBAAAAAAAAAAAAAAAAAQIDBAX/xAAhEQEBAAIDAQEBAQEBAQAAAAAAAQIRAyExEkFRIjKRE//aAAwDAQACEQMRAD8A7iiIgIiICIiAiIgIiICIiAiIgIiICIiAiIgIiICIiAiIgIiICIiAiIgIiIC+Iq7bW1hQZOrj+FvE/JRbpMm+mTaW16dBuao8NHmexanjftSpt/BQe8cSQ0LTOkG081QuqONSpNmi4bG4CwkcTpwVFjXOdd1OO0uPnp4ArP7bzjk9b6fthIN8O2Pfv4hWeG+1jDuYS5jw4DSxBO7rbvBcZqGDw5Wn5leRP8xHwSWo+Y7dR+1PClsvFRhGoy5r8o13rZtl7YpYhgfRqNe08NRycNQe1fnynQzMF/rnK9bOxlbDVBUoPLXA/ldrycNCORUzJF4/4/RwRax0J6YjHU3AsyVacZhMh0zDm8pBtuWzrRiIiICL6iAiIgIiICIiAiIgIi+IPNWoACToLlc16VbYc+plaYqPGs/6dPc0Hc4/M7luPSTafs6ZHKT/ANR3lc/pYYuMu/FUJc7s1jsgeGbisOTL8dHFj+q6ngmsHEmBMcdzR6Tpcm8lQq2Gzk5WO95sT3Eg25q1xr+sA0STMT2cBy9VIZsyGkvcb8XZQOwaDs1WUu3RY0zaGzy0/mHIj4hQWSDF/gr/AGjShxDJd3u+JKr24Mk3C2lZXFga8hptqQsDaYki4PkrKhhsp6wsdfmvVXCsN2tIGkzfwhSWVe/Z/iX0q5c24DZdzaHNzRzXaKNYOAI0K410OJbUeHDWnUE8ZZ1SO+F2DCNgdoDu9w63n6q+LDNJREVmYiIgIiICIiAiIgIiIC8PfAJO5e1T9IMdlblBuVXK6m1sZu6avtzFe1fG4u/v9clFwzcwe/cSWt7G2+CjYjE/ekfoYT3wT8ArCgMlFo4D4X9Vx277d0mulcKDRUIbOY2kRIHATvKkvwHtHZRfKLk38961WttxzKjoHWdIHIb458+a3PYGJ+7Bi5WuM6QgYjYrWjQKuq4AT+FbZjGyqqpSV9LbUFXCW0VBtWhlBgRC3SpQCotv4YBhKaRb0h9E9sH2gB5juIIPkV3TBkw2f0x4GxX576P0iKrY4/MfFd92UeqyT+U+jI8lfG91y8k6WKIiuxEREBERAREQEREBEXwlBjxFYNaSdwWm4rEmo5zjpu9J+CtukeNmKQPN3IKhxdTK0xuAjtNmrl5cu9Ovhx121yk8uq1ecgd7msHkCtndT6ruw+X9lruzWAVCf3W/22HnK2llOWnmIWUbOabbIZUA4ukd2vktz2XUAY24H9lpvSUTWvxnvOnwWfBtqNbIqEt4OGaO9bTxEb890tVeZuqPYHtXVOs45dwAgeCsts41zAcgBdwKtKmx9qm61rpPiCBG4j+VIp7YefxMfPBpYR4zIVN0hr56kXs3RTarl4m9DcNnfnOgE/Xiu1bP1A4MHjMfBc06J7PyUWzq4t8B1j9cl0vZZlzzwDGj/gHHzKth+ubkWKIi0YiIiAiIgIiICIiAoe08eKTCd+gHEqRVqhokrWto1i90nuHD+VnnnqNOPD6qudUMlzjcySfrwVbiq0zO65HM2aO4KVtCuG87i3E7h2Sqt2kTJu4+v12rht27pH3ZFOap/aAO8mT9c1sT35WE/WsfNU2wKd3dt+2JPqFJ21XLWxxafHUKZdGmo9JMJNZ0b2g+BHwK9srilR62o0G8qwe0VHtP6m+oj1AWsbQqkPMib6b+C1wyWl03Ho5Vc+mHOAuJtu5KLtKsAXEgqp2NtsU97m2/CQY8lOqbSa8Ew490DzWsmk3+vWGwga0ugcVrNGl7bFEbpjuAkqftHbXs6RHcBvJ3Ds5rN0DwBM1HauJA7zcqtvTPOy9RtsCkxo4DzK3To+ZpZv1OJ9APIBc229tPK8bwCPn6Bbd0L6RU3s9nmAOsE3vw4/yr8dc3LNtvRfAV9WznEREBERAREQEReKjoBQV20a023D6Pw81TV7SfqVZ1zqVV4x8AlcfJdu3CamlBjOs6dzfonwt3rExhIceIjx+vJTKlCGTvPxv8vFfDSgAbyfS3rdYVumbEodV3Nx+XwWDbDJLhwE/P1VjstsNP1z+Ki49nXf7h9Fb8Ul7atss3aOBhQtvYICq/tnxUvZdye4+a+9K6uRwMSDqmFWrDs+gI0HfBKrekO2BT6ou7gPqwUGv0icBDGxzcZ8AqRxLiSTJOp3rplUzz/I8jNUfJMkmBwHYurbCwgp0mjg30/krnuyMNNRvaPXRdG2jV9lRcd8Bo7f7keCpl2zx6ahtjEZ6h4ZjHYLBeMJTMggkERoseWSrXBUFG15G+9COkrqo9jVMuA6rjqQNQea3ILkmzKnsqzHjc4eE3XWmmy6cLuOXlx1X1ERXZCIiAiIgKPi3wFnUPHG4Hf8Aq5eLYTeSuqmwHiqfGHNDeLr+bj5FqtMabHnYKnpmXA+8fF0egXDne3fiVhmdewEk/X1ooeGf7SX7sxA7Bb5r3tTEQx4GpF/gFmoUMlFo3hrR3mP5VKssMGIaOahbZflbVP7SPh8VY4NtxwA9Poqn29emf3HyH91OXWKk9a9sSnLieJgdyzdKcIXhmUTLfkpGzaMFo5/AlSdqOhlL3VTC6m05OaVsC+YLSO0LGaEGFtm0sMYk6lUrcPcmNFeclqnqb0ZwP3rSdA4d7vygevYFb9MMbGWnO8E9v95XnYbgx4kCwtyJsT4kKs20c9TNuzekq/wBBgqEgdqt8PSUPAjqt538FbspwBzU4LPOTRdR2fUzUmHi0ei5nUbbx9F0vACGN7B5gH4rqwc/N+JKIi0c4iIgIiIPhVdiHy4nh8FPqugE8Aqom3b8VnnW3FO9q3bFXK2eRPebD1Krc2Rs8GjxP91Y7SpZ3Zew/8bjzVbtl0ADsPgIC4svXbiqKry7KD+Y38Qryu+w970EBa6+pGXjI83q/kT7pJ8CT8lnamrHDmA7sDVV7XbMD6t/Ks8G/7sE83FVWK6zvrfc+ZU5/8smPCUYLexx8rei84tk+yncy/eZUpmruTY+Ci451zyAA7gAqeRFqrxtHOSYsLKK3Z2llb0qUNvrv7SsGKdaAq+I2pnnKJ4ecGy87Qoggkb+sO+6+1mz4x4KZSoZqeXeCI5jUhXxq7zhcP+AclYF8u5Cw7FHBiw7O5ZaK6cIMlR1l03CHqN91voFy6oZc0c7rqOEEU2e630C6cHPzfjMiItHOIiICIviCPjnw3tKrnugKXj3XAUKs2Qsc3XxSSK+g/NUnhKqdqGXn60CvIDZ+uz67FruMrQ507ly59R0SqZwzYlrdzde+D8FsTBOcfuI8VXbKw81C7tI71c0KXXcOMHwP8rCd1FqVUP3XaGhV7h1j2qXXd1B7wChYic54FaZsqNfE8SsLjZfZWMhZKsTjdYK7Lcz6KQWyvbKEn1UerRW0sFAkrxiH5Mp3kwO0iT4NCuKlObKh6RVIqUmDg8nwA+K1xx0ttlLuH1xWdroCi0dFPo0o1XTj4tXmiyHSV1Gh+Edg9Fy+qV1KnoOwLfCacvN+PSIi0YCIiAvhX1fCgrsaev3D4rAQs20hDgeIjwUY1Fjl66+PxHxGFzanjpzVLjtjDMXXk6ibGRBsr8vUesyVlljK2la5SoOpmBcaX1jtVnSxMPuI57tLqUKC8VaAWX/y0m6r5jGgttrZw+u9RHXA4r5WwxO8jgo9Sg/LY3HHes8sarcWR7QvPs5UNlapN2+C84zar2w1tN0b3bu5Z6qvzU17dwX2YsNVAo7REXN1lGIBUzUR4ktC1PpBW/zjBwpn1C2V+KDRJK59tPagfjA4GwGVaY9qz1tuEcIUxplU2CxJKuKWi6MG+T64S5vvD1XUguZ4FmatTHGoz+oLpgXRi5Ob2PqIiuwEREBfF9RBhxOHD2wf5HYqLF4OrT3F7eLde8fJbGvkKLNr453FqIxgK+iurbbODa/VoniLHxWpNqvbWNJwAMS036w+a5M88cbquvDL6i5FVC5VxxkGCD3XC9HaH7Xf8XfJXllafNTsqCkFCbtFu+R2g/JZmbQZ+oeITpFlDhQoleiFMfihxUGpWlRpMtV2IwQO5VzsI5v4XEctyu3ELC+gClwlTuX1rWLwT6hh1Rxb+lsN9LlR8Lsui02aAeYv5rYcRhpUOnTdnIOXkT9aqvx/CTF7w+EA0Kns0WGhhg1ZiFpjjpS1Z9GqGfFM/bLj3CB5kLoAWr9CdnkNfVI/F1W+6NT3n0W0rbHxx8l3RERWZiIiAiIgIi8uKiivxBklU+1dnNeATYtMhw1CtXfysNVsheZyXd7dWPSndsWk5we7MY0GZwb4A371IECwAA5L5nykjSN3yUOpibrqnjo3tPaQsFem06tB7gov+I5rFVxcKRgxOGH5Zb2aeGihGs5pGcy3jFx2xqFJfiJWJzpBlTo+mSqF810VXUxgpSHOGXdcdX+F7w+NzCQQ4HQg2PYU2t1YkvUJmMY5z6brObeDvG4jivtTEaOaSb6cj8QsjsDnIfkvEXMW1uAFFymKlukrB0XPIaxrnu4AevBbHszoe4kOrkAfoaZn3nadwUjoThi1jyRqRfdIBn4LZlrh3NuTPku9R5p0wAABAFgBuXtEWjEREQEREBERAWOs6AV7XmoyQoynSYrSFj7F4oY9lQuDXAlhhw/MOEjgYkL25eZl1e3RFdtGiT2HWbR2FUmJqZXQQQtqcWwQbzxVW3AUWEktmf1S4D3Z0CtjyammszULsQXHK2XO/S257+Hes1LY9Q3qvDBuazrO7XPI15Ad6uRXDbMDAOQj0Xn2ruXml5LUXNWf+HZwc73nH0C+nZNP/wDNvgFZF5+pWCpiY3DvWe6puqXF7Da8Rlaxn5jAzO/a3h2qL/48F4DAGU2wLCxjgrerWLjcz6LwAo3o+qrW7NDSD5nUniBuVhTbzVdtbbVKh/qOl36W3PedG96qv/lDs2XqNIAJbq4hzohriQDaDYbyt+PDLK7Ra650epxQbzk+Z+Ss1gwb2mm0tjKQIhZ13yajnoiIpQIiICIiAiIg+FeKz4aSdwJ8BK9lRdqOijU9x/8ASUTPXLcZinNq4aoYoiq6o5zmWfqCGu7QBx1UrZnT2r7R1OrSFQNceuwhpi5ZmBOUmBxGqoMXhm/dNqlwdlfmqNBJZJBptjfAO6wuvQ2M0Cm2ligH1Gh3WeHkaXABgdVrt35oPFYZcctejMuP5n06Bhuk+HqNn2gb74Lf6hB8VJc6m4WcO5wI8ly/ZVDK/LUfmDX1OtYNywM+aTIBGh3eSz7SNA4ctbROUljmVQIDmnfmsGG2XKOJiyxvBP6yzwuHs9b9Vw43O81W43G0qILquIa0DcHS88g0GT4LmWLLGNAa+5GheSBcTMTvHgFVsgEgGefFZ48Uq2XH8um0+m2DcY9q/tLHgawvlXpbgwcoqlxIJhrXnTu1XLazQHjmdJ0MEac7eCm7PovIdUpgAsi7mghx3g8d+vALScOLKy+N5f03pS4NY6wtmgTM6NbJ3b4WvYzpFi6wAacuYTlpgi0nV0k7o3aKooYxzwGim3NmlznC+pMHtkjsVwdtuNRrstNuWGWmIJn8OgEyZ1hy6JxYTybTljlh+KejhajyALOaZLXESCDHWab8O/mV6rVS1xeXfiLbakZSI6xGtteBVvj6DntqVH1G0qsA5WWJBcNR2mxuTa6pC1rHU4zOdIMb5nq9lyCr3KQx/wB3fmnefs+xpqYJuY9Zj3sde0tcbA8IIWzLT/sycP8ACPAAGWtUEa3tN98mTK29Wct9fUREQIiICIiAiIg+FVHSitGGqDKXF8MaBqS4gdw3q3WpdOdpljqFJrw19QvLSeLAImxN5I7Sovi2PrmlTFPLmN/HIvERSJkBrj2zrwPBDtnDCl7P2Ba4loe8Umuky5rocYvaQflKy09qsFJzS0U2PcwuLJfUe7MQ4gkRltBO4kxwTBYgzUosaw08mdz33kFpggMd1buO+0XhZ5btmo9HLWWNyvVn/itbgaLnA1HQ0y3V0lzoylrgCJHPmrUYOowVcPSqMfSIaG5gXDeH5Xt1MyYvuEhVmI2g4U/YPbNPPmLw78UOkgTbNaDuXnaLqVVtFmGoVM4FzTBAAnrhoOskkza7Ruso+cse6z5crnrLSn23XDGspZAKjLOMggwBEEaTqouFAyuzFzX8YvMWAmwB3qy21s6nLAxrxUIaAyQ7q365NzJEE99ohStqMqNGV9IsLoaXAsMgSGje6LHTzV8de5KyzLL/AEoKOHaKkHe4SSSDBNrgT5KczBPD6jWOY1wcQWl3VF4F/wDdv58F7fgqbHnPmmOrDt4i/ObiN0BMU5jSc9MtzEnrNvMiTHaJSTc+p4vMcsd2R7Gzgxge+tHtCRAaJ0gw0XMGIOluax1iyk9xpuc/qiXT1pF3XOg+W9ZsDjmUBm9jmcZym0kHcNcsAk8zxC8OxBn7xgYDofxuM3BIB61uECyi5a8/Djysy/34n4bEVJL62Ha9hcA246mdpHVcbQQBwuoOKoupDKWBuZ5e1wdJZHGN8xfmFKqYp4lrKmekSHZMrQ6wLQMsQNB5LzUwdWm4lrvatfTElxl7GEjNLZnWL8ewqZvxjerv+t++yPaJa+tQqOGZwa9vOJDo7oK6gvzvsba/+HrNqsqEmmczgSSMrXFpMjdEjfM8l+hMPXD2tcNHAOHYRI9Qr1hn70yoiIoIi8OKD2iIgIiIPhXKftJxxOOpsDCS1rA2AT1nEuE7gLCV1YrnnSX/AOwd/wCo+jVF8acV1k5/jMZUYajnNGhgjQueZPVNhLotCwYWo6myk3PlfXfDmsLQW09AXOJOUznseczZTdrHqE7/AGhv/uKucNRaW4YloJNN82F7nXwHgsMOS2Xb0suLXHLL6rMTRpjE0hVruq0/ZPc3MW5gXAFsOIjMWiRcQT4sE3I/J7P2Xs8z3lhcXEAktbm3N60XH5VR4kfj/bUpAchm0HAWHgrDo28udiQ4lwLTINwfujrOq2x/525ssdY3v90wbTNT24Lw4kgmlnLcwIdYAiBOh0I0XjbOJrw1jy8uzGTDQCwZS2LSDIv3di2PpDQaWslrbVWAWFhmZYclRdLz/m2jdB+KvP8AWP1Wd5t6mkMUqT6gaHPZDGGXAZvaS7OAZ0vbjyWfbDqNT2baBLqhdeS5wIvck62GoG5VuFE1KpNyNCbka6LbdoYdoqMhrRFQAWFuqSqZT5uo05MrMrdqrEYYihVL2hrmNimIhxmxL2t3iIngN6gbSpup+zDnB8Bsj9MmwO4THluVntJgLXOIBPt8snXKGEBs8BwVhtOkAysABApTECP9NirbJN2GGV+u1Bhy3/EAvdAaDlJDh1xGsESSOwa24RWYwue98PY57g0xENYXAlpGmkmVMwJnDEm5+8udeOveVhwjpq0wbg5ZB0OuvgtJP1OeMnJZ+PGKrOaZytpsNNrAJAlszNv9vd2rvvQvEB+CoQ4OysDCQZuzq/AL897XH+j7tP8A7Ltf2Tn/ACI/9j/6WKHLn43VERSzCsFSosyiYjVWxnY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155575" y="-1600200"/>
            <a:ext cx="23717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AutoShape 6" descr="data:image/jpeg;base64,/9j/4AAQSkZJRgABAQAAAQABAAD/2wCEAAkGBhQSERQUExIUFRUVFhYXFxcVFRQYFRYYFhQVFRQXFRUYGyYeFxkjGRQVHy8gIycpLCwsFR4xNTAqNScrLCkBCQoKDgwOGg8PGikcHx0pKSkpKSkpKSksLCkpKSkpKSkpKSkpLCkpKSkpKSksKSkpKSkpLCkpKSwsLCksKSkpKf/AABEIAQoAvQMBIgACEQEDEQH/xAAcAAEAAgMBAQEAAAAAAAAAAAAABAUDBgcCAQj/xABAEAABAwIDBAcFBwIGAgMAAAABAAIRAyEEEjEFQVFhBiJxgZGhsRNywdHwByMyQlJi4bLxFCQzgpLCFXMWNVP/xAAZAQEAAwEBAAAAAAAAAAAAAAAAAQIDBAX/xAAhEQEBAAIDAQEBAQEBAQAAAAAAAQIRAyExEkFRIjKRE//aAAwDAQACEQMRAD8A7iiIgIiICIiAiIgIiICIiAiIgIiICIiAiIgIiICIiAiIgIiICIiAiIgIiIC+Iq7bW1hQZOrj+FvE/JRbpMm+mTaW16dBuao8NHmexanjftSpt/BQe8cSQ0LTOkG081QuqONSpNmi4bG4CwkcTpwVFjXOdd1OO0uPnp4ArP7bzjk9b6fthIN8O2Pfv4hWeG+1jDuYS5jw4DSxBO7rbvBcZqGDw5Wn5leRP8xHwSWo+Y7dR+1PClsvFRhGoy5r8o13rZtl7YpYhgfRqNe08NRycNQe1fnynQzMF/rnK9bOxlbDVBUoPLXA/ldrycNCORUzJF4/4/RwRax0J6YjHU3AsyVacZhMh0zDm8pBtuWzrRiIiICL6iAiIgIiICIiAiIgIi+IPNWoACToLlc16VbYc+plaYqPGs/6dPc0Hc4/M7luPSTafs6ZHKT/ANR3lc/pYYuMu/FUJc7s1jsgeGbisOTL8dHFj+q6ngmsHEmBMcdzR6Tpcm8lQq2Gzk5WO95sT3Eg25q1xr+sA0STMT2cBy9VIZsyGkvcb8XZQOwaDs1WUu3RY0zaGzy0/mHIj4hQWSDF/gr/AGjShxDJd3u+JKr24Mk3C2lZXFga8hptqQsDaYki4PkrKhhsp6wsdfmvVXCsN2tIGkzfwhSWVe/Z/iX0q5c24DZdzaHNzRzXaKNYOAI0K410OJbUeHDWnUE8ZZ1SO+F2DCNgdoDu9w63n6q+LDNJREVmYiIgIiICIiAiIgIiIC8PfAJO5e1T9IMdlblBuVXK6m1sZu6avtzFe1fG4u/v9clFwzcwe/cSWt7G2+CjYjE/ekfoYT3wT8ArCgMlFo4D4X9Vx277d0mulcKDRUIbOY2kRIHATvKkvwHtHZRfKLk38961WttxzKjoHWdIHIb458+a3PYGJ+7Bi5WuM6QgYjYrWjQKuq4AT+FbZjGyqqpSV9LbUFXCW0VBtWhlBgRC3SpQCotv4YBhKaRb0h9E9sH2gB5juIIPkV3TBkw2f0x4GxX576P0iKrY4/MfFd92UeqyT+U+jI8lfG91y8k6WKIiuxEREBERAREQEREBEXwlBjxFYNaSdwWm4rEmo5zjpu9J+CtukeNmKQPN3IKhxdTK0xuAjtNmrl5cu9Ovhx121yk8uq1ecgd7msHkCtndT6ruw+X9lruzWAVCf3W/22HnK2llOWnmIWUbOabbIZUA4ukd2vktz2XUAY24H9lpvSUTWvxnvOnwWfBtqNbIqEt4OGaO9bTxEb890tVeZuqPYHtXVOs45dwAgeCsts41zAcgBdwKtKmx9qm61rpPiCBG4j+VIp7YefxMfPBpYR4zIVN0hr56kXs3RTarl4m9DcNnfnOgE/Xiu1bP1A4MHjMfBc06J7PyUWzq4t8B1j9cl0vZZlzzwDGj/gHHzKth+ubkWKIi0YiIiAiIgIiICIiAoe08eKTCd+gHEqRVqhokrWto1i90nuHD+VnnnqNOPD6qudUMlzjcySfrwVbiq0zO65HM2aO4KVtCuG87i3E7h2Sqt2kTJu4+v12rht27pH3ZFOap/aAO8mT9c1sT35WE/WsfNU2wKd3dt+2JPqFJ21XLWxxafHUKZdGmo9JMJNZ0b2g+BHwK9srilR62o0G8qwe0VHtP6m+oj1AWsbQqkPMib6b+C1wyWl03Ho5Vc+mHOAuJtu5KLtKsAXEgqp2NtsU97m2/CQY8lOqbSa8Ew490DzWsmk3+vWGwga0ugcVrNGl7bFEbpjuAkqftHbXs6RHcBvJ3Ds5rN0DwBM1HauJA7zcqtvTPOy9RtsCkxo4DzK3To+ZpZv1OJ9APIBc229tPK8bwCPn6Bbd0L6RU3s9nmAOsE3vw4/yr8dc3LNtvRfAV9WznEREBERAREQEReKjoBQV20a023D6Pw81TV7SfqVZ1zqVV4x8AlcfJdu3CamlBjOs6dzfonwt3rExhIceIjx+vJTKlCGTvPxv8vFfDSgAbyfS3rdYVumbEodV3Nx+XwWDbDJLhwE/P1VjstsNP1z+Ki49nXf7h9Fb8Ul7atss3aOBhQtvYICq/tnxUvZdye4+a+9K6uRwMSDqmFWrDs+gI0HfBKrekO2BT6ou7gPqwUGv0icBDGxzcZ8AqRxLiSTJOp3rplUzz/I8jNUfJMkmBwHYurbCwgp0mjg30/krnuyMNNRvaPXRdG2jV9lRcd8Bo7f7keCpl2zx6ahtjEZ6h4ZjHYLBeMJTMggkERoseWSrXBUFG15G+9COkrqo9jVMuA6rjqQNQea3ILkmzKnsqzHjc4eE3XWmmy6cLuOXlx1X1ERXZCIiAiIgKPi3wFnUPHG4Hf8Aq5eLYTeSuqmwHiqfGHNDeLr+bj5FqtMabHnYKnpmXA+8fF0egXDne3fiVhmdewEk/X1ooeGf7SX7sxA7Bb5r3tTEQx4GpF/gFmoUMlFo3hrR3mP5VKssMGIaOahbZflbVP7SPh8VY4NtxwA9Poqn29emf3HyH91OXWKk9a9sSnLieJgdyzdKcIXhmUTLfkpGzaMFo5/AlSdqOhlL3VTC6m05OaVsC+YLSO0LGaEGFtm0sMYk6lUrcPcmNFeclqnqb0ZwP3rSdA4d7vygevYFb9MMbGWnO8E9v95XnYbgx4kCwtyJsT4kKs20c9TNuzekq/wBBgqEgdqt8PSUPAjqt538FbspwBzU4LPOTRdR2fUzUmHi0ei5nUbbx9F0vACGN7B5gH4rqwc/N+JKIi0c4iIgIiIPhVdiHy4nh8FPqugE8Aqom3b8VnnW3FO9q3bFXK2eRPebD1Krc2Rs8GjxP91Y7SpZ3Zew/8bjzVbtl0ADsPgIC4svXbiqKry7KD+Y38Qryu+w970EBa6+pGXjI83q/kT7pJ8CT8lnamrHDmA7sDVV7XbMD6t/Ks8G/7sE83FVWK6zvrfc+ZU5/8smPCUYLexx8rei84tk+yncy/eZUpmruTY+Ci451zyAA7gAqeRFqrxtHOSYsLKK3Z2llb0qUNvrv7SsGKdaAq+I2pnnKJ4ecGy87Qoggkb+sO+6+1mz4x4KZSoZqeXeCI5jUhXxq7zhcP+AclYF8u5Cw7FHBiw7O5ZaK6cIMlR1l03CHqN91voFy6oZc0c7rqOEEU2e630C6cHPzfjMiItHOIiICIviCPjnw3tKrnugKXj3XAUKs2Qsc3XxSSK+g/NUnhKqdqGXn60CvIDZ+uz67FruMrQ507ly59R0SqZwzYlrdzde+D8FsTBOcfuI8VXbKw81C7tI71c0KXXcOMHwP8rCd1FqVUP3XaGhV7h1j2qXXd1B7wChYic54FaZsqNfE8SsLjZfZWMhZKsTjdYK7Lcz6KQWyvbKEn1UerRW0sFAkrxiH5Mp3kwO0iT4NCuKlObKh6RVIqUmDg8nwA+K1xx0ttlLuH1xWdroCi0dFPo0o1XTj4tXmiyHSV1Gh+Edg9Fy+qV1KnoOwLfCacvN+PSIi0YCIiAvhX1fCgrsaev3D4rAQs20hDgeIjwUY1Fjl66+PxHxGFzanjpzVLjtjDMXXk6ibGRBsr8vUesyVlljK2la5SoOpmBcaX1jtVnSxMPuI57tLqUKC8VaAWX/y0m6r5jGgttrZw+u9RHXA4r5WwxO8jgo9Sg/LY3HHes8sarcWR7QvPs5UNlapN2+C84zar2w1tN0b3bu5Z6qvzU17dwX2YsNVAo7REXN1lGIBUzUR4ktC1PpBW/zjBwpn1C2V+KDRJK59tPagfjA4GwGVaY9qz1tuEcIUxplU2CxJKuKWi6MG+T64S5vvD1XUguZ4FmatTHGoz+oLpgXRi5Ob2PqIiuwEREBfF9RBhxOHD2wf5HYqLF4OrT3F7eLde8fJbGvkKLNr453FqIxgK+iurbbODa/VoniLHxWpNqvbWNJwAMS036w+a5M88cbquvDL6i5FVC5VxxkGCD3XC9HaH7Xf8XfJXllafNTsqCkFCbtFu+R2g/JZmbQZ+oeITpFlDhQoleiFMfihxUGpWlRpMtV2IwQO5VzsI5v4XEctyu3ELC+gClwlTuX1rWLwT6hh1Rxb+lsN9LlR8Lsui02aAeYv5rYcRhpUOnTdnIOXkT9aqvx/CTF7w+EA0Kns0WGhhg1ZiFpjjpS1Z9GqGfFM/bLj3CB5kLoAWr9CdnkNfVI/F1W+6NT3n0W0rbHxx8l3RERWZiIiAiIgIi8uKiivxBklU+1dnNeATYtMhw1CtXfysNVsheZyXd7dWPSndsWk5we7MY0GZwb4A371IECwAA5L5nykjSN3yUOpibrqnjo3tPaQsFem06tB7gov+I5rFVxcKRgxOGH5Zb2aeGihGs5pGcy3jFx2xqFJfiJWJzpBlTo+mSqF810VXUxgpSHOGXdcdX+F7w+NzCQQ4HQg2PYU2t1YkvUJmMY5z6brObeDvG4jivtTEaOaSb6cj8QsjsDnIfkvEXMW1uAFFymKlukrB0XPIaxrnu4AevBbHszoe4kOrkAfoaZn3nadwUjoThi1jyRqRfdIBn4LZlrh3NuTPku9R5p0wAABAFgBuXtEWjEREQEREBERAWOs6AV7XmoyQoynSYrSFj7F4oY9lQuDXAlhhw/MOEjgYkL25eZl1e3RFdtGiT2HWbR2FUmJqZXQQQtqcWwQbzxVW3AUWEktmf1S4D3Z0CtjyammszULsQXHK2XO/S257+Hes1LY9Q3qvDBuazrO7XPI15Ad6uRXDbMDAOQj0Xn2ruXml5LUXNWf+HZwc73nH0C+nZNP/wDNvgFZF5+pWCpiY3DvWe6puqXF7Da8Rlaxn5jAzO/a3h2qL/48F4DAGU2wLCxjgrerWLjcz6LwAo3o+qrW7NDSD5nUniBuVhTbzVdtbbVKh/qOl36W3PedG96qv/lDs2XqNIAJbq4hzohriQDaDYbyt+PDLK7Ra650epxQbzk+Z+Ss1gwb2mm0tjKQIhZ13yajnoiIpQIiICIiAiIg+FeKz4aSdwJ8BK9lRdqOijU9x/8ASUTPXLcZinNq4aoYoiq6o5zmWfqCGu7QBx1UrZnT2r7R1OrSFQNceuwhpi5ZmBOUmBxGqoMXhm/dNqlwdlfmqNBJZJBptjfAO6wuvQ2M0Cm2ligH1Gh3WeHkaXABgdVrt35oPFYZcctejMuP5n06Bhuk+HqNn2gb74Lf6hB8VJc6m4WcO5wI8ly/ZVDK/LUfmDX1OtYNywM+aTIBGh3eSz7SNA4ctbROUljmVQIDmnfmsGG2XKOJiyxvBP6yzwuHs9b9Vw43O81W43G0qILquIa0DcHS88g0GT4LmWLLGNAa+5GheSBcTMTvHgFVsgEgGefFZ48Uq2XH8um0+m2DcY9q/tLHgawvlXpbgwcoqlxIJhrXnTu1XLazQHjmdJ0MEac7eCm7PovIdUpgAsi7mghx3g8d+vALScOLKy+N5f03pS4NY6wtmgTM6NbJ3b4WvYzpFi6wAacuYTlpgi0nV0k7o3aKooYxzwGim3NmlznC+pMHtkjsVwdtuNRrstNuWGWmIJn8OgEyZ1hy6JxYTybTljlh+KejhajyALOaZLXESCDHWab8O/mV6rVS1xeXfiLbakZSI6xGtteBVvj6DntqVH1G0qsA5WWJBcNR2mxuTa6pC1rHU4zOdIMb5nq9lyCr3KQx/wB3fmnefs+xpqYJuY9Zj3sde0tcbA8IIWzLT/sycP8ACPAAGWtUEa3tN98mTK29Wct9fUREQIiICIiAiIg+FVHSitGGqDKXF8MaBqS4gdw3q3WpdOdpljqFJrw19QvLSeLAImxN5I7Sovi2PrmlTFPLmN/HIvERSJkBrj2zrwPBDtnDCl7P2Ba4loe8Umuky5rocYvaQflKy09qsFJzS0U2PcwuLJfUe7MQ4gkRltBO4kxwTBYgzUosaw08mdz33kFpggMd1buO+0XhZ5btmo9HLWWNyvVn/itbgaLnA1HQ0y3V0lzoylrgCJHPmrUYOowVcPSqMfSIaG5gXDeH5Xt1MyYvuEhVmI2g4U/YPbNPPmLw78UOkgTbNaDuXnaLqVVtFmGoVM4FzTBAAnrhoOskkza7Ruso+cse6z5crnrLSn23XDGspZAKjLOMggwBEEaTqouFAyuzFzX8YvMWAmwB3qy21s6nLAxrxUIaAyQ7q365NzJEE99ohStqMqNGV9IsLoaXAsMgSGje6LHTzV8de5KyzLL/AEoKOHaKkHe4SSSDBNrgT5KczBPD6jWOY1wcQWl3VF4F/wDdv58F7fgqbHnPmmOrDt4i/ObiN0BMU5jSc9MtzEnrNvMiTHaJSTc+p4vMcsd2R7Gzgxge+tHtCRAaJ0gw0XMGIOluax1iyk9xpuc/qiXT1pF3XOg+W9ZsDjmUBm9jmcZym0kHcNcsAk8zxC8OxBn7xgYDofxuM3BIB61uECyi5a8/Djysy/34n4bEVJL62Ha9hcA246mdpHVcbQQBwuoOKoupDKWBuZ5e1wdJZHGN8xfmFKqYp4lrKmekSHZMrQ6wLQMsQNB5LzUwdWm4lrvatfTElxl7GEjNLZnWL8ewqZvxjerv+t++yPaJa+tQqOGZwa9vOJDo7oK6gvzvsba/+HrNqsqEmmczgSSMrXFpMjdEjfM8l+hMPXD2tcNHAOHYRI9Qr1hn70yoiIoIi8OKD2iIgIiIPhXKftJxxOOpsDCS1rA2AT1nEuE7gLCV1YrnnSX/AOwd/wCo+jVF8acV1k5/jMZUYajnNGhgjQueZPVNhLotCwYWo6myk3PlfXfDmsLQW09AXOJOUznseczZTdrHqE7/AGhv/uKucNRaW4YloJNN82F7nXwHgsMOS2Xb0suLXHLL6rMTRpjE0hVruq0/ZPc3MW5gXAFsOIjMWiRcQT4sE3I/J7P2Xs8z3lhcXEAktbm3N60XH5VR4kfj/bUpAchm0HAWHgrDo28udiQ4lwLTINwfujrOq2x/525ssdY3v90wbTNT24Lw4kgmlnLcwIdYAiBOh0I0XjbOJrw1jy8uzGTDQCwZS2LSDIv3di2PpDQaWslrbVWAWFhmZYclRdLz/m2jdB+KvP8AWP1Wd5t6mkMUqT6gaHPZDGGXAZvaS7OAZ0vbjyWfbDqNT2baBLqhdeS5wIvck62GoG5VuFE1KpNyNCbka6LbdoYdoqMhrRFQAWFuqSqZT5uo05MrMrdqrEYYihVL2hrmNimIhxmxL2t3iIngN6gbSpup+zDnB8Bsj9MmwO4THluVntJgLXOIBPt8snXKGEBs8BwVhtOkAysABApTECP9NirbJN2GGV+u1Bhy3/EAvdAaDlJDh1xGsESSOwa24RWYwue98PY57g0xENYXAlpGmkmVMwJnDEm5+8udeOveVhwjpq0wbg5ZB0OuvgtJP1OeMnJZ+PGKrOaZytpsNNrAJAlszNv9vd2rvvQvEB+CoQ4OysDCQZuzq/AL897XH+j7tP8A7Ltf2Tn/ACI/9j/6WKHLn43VERSzCsFSosyiYjVWxnY//9k=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289205" y="-1600200"/>
            <a:ext cx="23717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1862668" y="66675"/>
            <a:ext cx="529914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u="sng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Personal Hygiene</a:t>
            </a:r>
            <a:endParaRPr lang="en-US" sz="5400" b="1" u="sng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3689" y="1588847"/>
            <a:ext cx="4104456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sz="3600" dirty="0"/>
              <a:t>Use deodorant every morning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19352" y="3070110"/>
            <a:ext cx="4104456" cy="1200329"/>
          </a:xfrm>
          <a:prstGeom prst="rect">
            <a:avLst/>
          </a:prstGeom>
          <a:solidFill>
            <a:srgbClr val="FF99FF"/>
          </a:solidFill>
        </p:spPr>
        <p:txBody>
          <a:bodyPr wrap="square" rtlCol="0">
            <a:spAutoFit/>
          </a:bodyPr>
          <a:lstStyle/>
          <a:p>
            <a:r>
              <a:rPr lang="en-GB" sz="3600" dirty="0"/>
              <a:t>Use deodorant after sports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19352" y="4847698"/>
            <a:ext cx="4104456" cy="646331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en-GB" sz="3600" dirty="0"/>
              <a:t>Wear clean clothes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4932040" y="1034850"/>
            <a:ext cx="4104456" cy="1754326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3600" dirty="0"/>
              <a:t>Change underwear/socks everyday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1570" y="3070110"/>
            <a:ext cx="4104456" cy="1384995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800" dirty="0"/>
              <a:t>Try to have a shower or bath everyday washing all parts!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91096" y="5887724"/>
            <a:ext cx="3672408" cy="707886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4000" dirty="0"/>
              <a:t>Others?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4682124" y="4672188"/>
            <a:ext cx="3960010" cy="1077218"/>
          </a:xfrm>
          <a:prstGeom prst="rect">
            <a:avLst/>
          </a:prstGeom>
          <a:solidFill>
            <a:srgbClr val="00FF00"/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Change bed covers at least once a fortnight.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12463" y="5949280"/>
            <a:ext cx="385411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Wash hands properly</a:t>
            </a:r>
          </a:p>
        </p:txBody>
      </p:sp>
    </p:spTree>
    <p:extLst>
      <p:ext uri="{BB962C8B-B14F-4D97-AF65-F5344CB8AC3E}">
        <p14:creationId xmlns:p14="http://schemas.microsoft.com/office/powerpoint/2010/main" val="3557894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 animBg="1"/>
      <p:bldP spid="14" grpId="0" animBg="1"/>
      <p:bldP spid="15" grpId="0" animBg="1"/>
      <p:bldP spid="16" grpId="0" animBg="1"/>
      <p:bldP spid="11" grpId="0" animBg="1"/>
      <p:bldP spid="2" grpId="0" animBg="1"/>
      <p:bldP spid="5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FFCC"/>
          </a:solidFill>
        </p:spPr>
        <p:txBody>
          <a:bodyPr/>
          <a:lstStyle/>
          <a:p>
            <a:r>
              <a:rPr lang="en-GB" dirty="0"/>
              <a:t>EX: Brushing out Bacteria Game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1772816"/>
            <a:ext cx="7560840" cy="452431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In pairs play the game.</a:t>
            </a:r>
          </a:p>
          <a:p>
            <a:endParaRPr lang="en-GB" sz="2400" dirty="0"/>
          </a:p>
          <a:p>
            <a:r>
              <a:rPr lang="en-GB" sz="2400" dirty="0"/>
              <a:t>You need to:</a:t>
            </a:r>
          </a:p>
          <a:p>
            <a:pPr marL="342900" indent="-342900">
              <a:buAutoNum type="arabicParenR"/>
            </a:pPr>
            <a:r>
              <a:rPr lang="en-GB" sz="2400" dirty="0"/>
              <a:t>Cut out the teeth counters, one of you is bottom, one is top</a:t>
            </a:r>
          </a:p>
          <a:p>
            <a:pPr marL="342900" indent="-342900">
              <a:buAutoNum type="arabicParenR"/>
            </a:pP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Cut out the circle and borrow a matchstick.</a:t>
            </a:r>
          </a:p>
          <a:p>
            <a:pPr marL="342900" indent="-342900">
              <a:buAutoNum type="arabicParenR"/>
            </a:pPr>
            <a:endParaRPr lang="en-GB" sz="2400" dirty="0"/>
          </a:p>
          <a:p>
            <a:pPr marL="342900" indent="-342900">
              <a:buAutoNum type="arabicParenR"/>
            </a:pPr>
            <a:r>
              <a:rPr lang="en-GB" sz="2400" dirty="0"/>
              <a:t>Spin the circle.  If it lands on 1, the top row moves forward one.  Then follow the instructions!  </a:t>
            </a:r>
          </a:p>
          <a:p>
            <a:pPr marL="342900" indent="-342900">
              <a:buAutoNum type="arabicParenR"/>
            </a:pPr>
            <a:endParaRPr lang="en-GB" sz="2400" b="1" dirty="0"/>
          </a:p>
          <a:p>
            <a:r>
              <a:rPr lang="en-GB" sz="2400" b="1" dirty="0"/>
              <a:t>Who can get to the finish point first!!</a:t>
            </a:r>
          </a:p>
        </p:txBody>
      </p:sp>
    </p:spTree>
    <p:extLst>
      <p:ext uri="{BB962C8B-B14F-4D97-AF65-F5344CB8AC3E}">
        <p14:creationId xmlns:p14="http://schemas.microsoft.com/office/powerpoint/2010/main" val="2123524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  <a:solidFill>
            <a:srgbClr val="00B0F0"/>
          </a:solidFill>
          <a:ln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br>
              <a:rPr lang="en-GB" dirty="0"/>
            </a:br>
            <a:r>
              <a:rPr lang="en-GB" dirty="0"/>
              <a:t>Watch this clip…</a:t>
            </a:r>
            <a:br>
              <a:rPr lang="en-GB" dirty="0"/>
            </a:br>
            <a:r>
              <a:rPr lang="en-GB" sz="3300" dirty="0">
                <a:hlinkClick r:id="rId2"/>
              </a:rPr>
              <a:t>https://www.youtube.com/watch?v=39BfmKyYnVI</a:t>
            </a:r>
            <a:br>
              <a:rPr lang="en-GB" dirty="0"/>
            </a:b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1187624" y="2060848"/>
            <a:ext cx="6768752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GB" sz="3600" dirty="0"/>
              <a:t>Think about how you feel as you watch it.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3568" y="3933056"/>
            <a:ext cx="5544616" cy="1569660"/>
          </a:xfrm>
          <a:prstGeom prst="rect">
            <a:avLst/>
          </a:prstGeom>
          <a:solidFill>
            <a:srgbClr val="00B0F0"/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GB" sz="3200" dirty="0"/>
              <a:t>After watching:  What do you think we are going to learn about today?</a:t>
            </a:r>
          </a:p>
        </p:txBody>
      </p:sp>
    </p:spTree>
    <p:extLst>
      <p:ext uri="{BB962C8B-B14F-4D97-AF65-F5344CB8AC3E}">
        <p14:creationId xmlns:p14="http://schemas.microsoft.com/office/powerpoint/2010/main" val="1134692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4214"/>
            <a:ext cx="8229600" cy="1143000"/>
          </a:xfrm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en-GB" b="1" dirty="0"/>
              <a:t>L.O:  How do I look after my teeth?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11560" y="2132856"/>
            <a:ext cx="7416824" cy="353943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3200" b="1" dirty="0"/>
              <a:t>By the end of the lesson you will:</a:t>
            </a:r>
          </a:p>
          <a:p>
            <a:endParaRPr lang="en-GB" sz="3200" dirty="0"/>
          </a:p>
          <a:p>
            <a:pPr marL="514350" indent="-514350">
              <a:buAutoNum type="arabicParenR"/>
            </a:pPr>
            <a:r>
              <a:rPr lang="en-GB" sz="3200" dirty="0"/>
              <a:t>Why are teeth important? </a:t>
            </a:r>
          </a:p>
          <a:p>
            <a:pPr marL="514350" indent="-514350">
              <a:buAutoNum type="arabicParenR"/>
            </a:pPr>
            <a:r>
              <a:rPr lang="en-GB" sz="3200" dirty="0"/>
              <a:t>What can go wrong with teeth if you don’t look after them</a:t>
            </a:r>
          </a:p>
          <a:p>
            <a:pPr marL="514350" indent="-514350">
              <a:buAutoNum type="arabicParenR"/>
            </a:pPr>
            <a:r>
              <a:rPr lang="en-GB" sz="3200" dirty="0"/>
              <a:t>Know how to look after teeth (including how to brush them properly)</a:t>
            </a:r>
          </a:p>
        </p:txBody>
      </p:sp>
    </p:spTree>
    <p:extLst>
      <p:ext uri="{BB962C8B-B14F-4D97-AF65-F5344CB8AC3E}">
        <p14:creationId xmlns:p14="http://schemas.microsoft.com/office/powerpoint/2010/main" val="2637909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764704"/>
            <a:ext cx="8229600" cy="2736304"/>
          </a:xfrm>
          <a:solidFill>
            <a:srgbClr val="00B0F0"/>
          </a:solidFill>
          <a:ln>
            <a:solidFill>
              <a:schemeClr val="bg1">
                <a:lumMod val="85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en-GB" b="1" dirty="0"/>
              <a:t>Teeth</a:t>
            </a:r>
            <a:br>
              <a:rPr lang="en-GB" dirty="0"/>
            </a:br>
            <a:br>
              <a:rPr lang="en-GB" dirty="0"/>
            </a:br>
            <a:r>
              <a:rPr lang="en-GB" dirty="0"/>
              <a:t>Write down everything you already know.  Share and check facts.</a:t>
            </a:r>
          </a:p>
        </p:txBody>
      </p:sp>
      <p:pic>
        <p:nvPicPr>
          <p:cNvPr id="1026" name="Picture 2" descr="Image result for cleaning teeth cartoon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3367" y="3861048"/>
            <a:ext cx="2933353" cy="2839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69284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229600" cy="1143000"/>
          </a:xfrm>
          <a:solidFill>
            <a:srgbClr val="00B0F0"/>
          </a:solidFill>
          <a:ln>
            <a:solidFill>
              <a:srgbClr val="0000FF"/>
            </a:solidFill>
          </a:ln>
        </p:spPr>
        <p:txBody>
          <a:bodyPr/>
          <a:lstStyle/>
          <a:p>
            <a:r>
              <a:rPr lang="en-GB" dirty="0"/>
              <a:t>1) Why are teeth important?</a:t>
            </a:r>
          </a:p>
        </p:txBody>
      </p:sp>
    </p:spTree>
    <p:extLst>
      <p:ext uri="{BB962C8B-B14F-4D97-AF65-F5344CB8AC3E}">
        <p14:creationId xmlns:p14="http://schemas.microsoft.com/office/powerpoint/2010/main" val="3551393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66FFFF"/>
          </a:solidFill>
        </p:spPr>
        <p:txBody>
          <a:bodyPr>
            <a:normAutofit fontScale="90000"/>
          </a:bodyPr>
          <a:lstStyle/>
          <a:p>
            <a:r>
              <a:rPr lang="en-GB" dirty="0"/>
              <a:t>Teeth are our friends!</a:t>
            </a:r>
            <a:br>
              <a:rPr lang="en-GB" dirty="0"/>
            </a:br>
            <a:r>
              <a:rPr lang="en-GB" sz="2700" dirty="0"/>
              <a:t>Share ideas.</a:t>
            </a:r>
          </a:p>
        </p:txBody>
      </p:sp>
      <p:pic>
        <p:nvPicPr>
          <p:cNvPr id="1026" name="Picture 2" descr="Image result for why do we need teeth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5336" y="2780928"/>
            <a:ext cx="4040163" cy="3028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why do we need teeth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916832"/>
            <a:ext cx="3480805" cy="2613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187624" y="4941168"/>
            <a:ext cx="2160240" cy="1569660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2400" dirty="0"/>
              <a:t>Having nice teeth can also give somebody confidence.</a:t>
            </a:r>
          </a:p>
        </p:txBody>
      </p:sp>
    </p:spTree>
    <p:extLst>
      <p:ext uri="{BB962C8B-B14F-4D97-AF65-F5344CB8AC3E}">
        <p14:creationId xmlns:p14="http://schemas.microsoft.com/office/powerpoint/2010/main" val="2017830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55613"/>
            <a:ext cx="8229600" cy="1143000"/>
          </a:xfrm>
          <a:solidFill>
            <a:srgbClr val="66FFFF"/>
          </a:solidFill>
        </p:spPr>
        <p:txBody>
          <a:bodyPr>
            <a:normAutofit fontScale="90000"/>
          </a:bodyPr>
          <a:lstStyle/>
          <a:p>
            <a:r>
              <a:rPr lang="en-GB" dirty="0"/>
              <a:t>There are different teeth with different jobs so they are all important!</a:t>
            </a:r>
          </a:p>
        </p:txBody>
      </p:sp>
      <p:sp>
        <p:nvSpPr>
          <p:cNvPr id="3" name="AutoShape 2" descr="Image result for teeth diagram for kids">
            <a:hlinkClick r:id="rId2"/>
          </p:cNvPr>
          <p:cNvSpPr>
            <a:spLocks noChangeAspect="1" noChangeArrowheads="1"/>
          </p:cNvSpPr>
          <p:nvPr/>
        </p:nvSpPr>
        <p:spPr bwMode="auto">
          <a:xfrm>
            <a:off x="57150" y="-876300"/>
            <a:ext cx="22860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AutoShape 4" descr="Related image">
            <a:hlinkClick r:id="rId3"/>
          </p:cNvPr>
          <p:cNvSpPr>
            <a:spLocks noChangeAspect="1" noChangeArrowheads="1"/>
          </p:cNvSpPr>
          <p:nvPr/>
        </p:nvSpPr>
        <p:spPr bwMode="auto">
          <a:xfrm>
            <a:off x="155575" y="-1325563"/>
            <a:ext cx="238125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7098316" y="2077890"/>
            <a:ext cx="1224136" cy="147732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Do you know what the different teeth do?</a:t>
            </a:r>
          </a:p>
        </p:txBody>
      </p:sp>
      <p:sp>
        <p:nvSpPr>
          <p:cNvPr id="6" name="AutoShape 4" descr="Image result for different types of teeth">
            <a:hlinkClick r:id="rId4"/>
          </p:cNvPr>
          <p:cNvSpPr>
            <a:spLocks noChangeAspect="1" noChangeArrowheads="1"/>
          </p:cNvSpPr>
          <p:nvPr/>
        </p:nvSpPr>
        <p:spPr bwMode="auto">
          <a:xfrm>
            <a:off x="307975" y="-1173163"/>
            <a:ext cx="2381250" cy="2771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3" name="Picture 5" descr="P:\PASHE\4-kinds-of-teeth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725" y="2204864"/>
            <a:ext cx="3175000" cy="3695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200150" y="5900564"/>
            <a:ext cx="2435746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Chopping and cutting food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40696" y="1988840"/>
            <a:ext cx="2435746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Tearing and ripping food apart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91254" y="3212976"/>
            <a:ext cx="2435746" cy="646331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Crushing and grinding food.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781121" y="4474280"/>
            <a:ext cx="2435746" cy="92333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Mashing and grinding food so it can be digested.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60488" y="4469403"/>
            <a:ext cx="2699792" cy="175432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Do you need all of these types of teeth?</a:t>
            </a:r>
          </a:p>
          <a:p>
            <a:endParaRPr lang="en-GB" dirty="0">
              <a:solidFill>
                <a:srgbClr val="0000FF"/>
              </a:solidFill>
            </a:endParaRPr>
          </a:p>
          <a:p>
            <a:r>
              <a:rPr lang="en-GB" dirty="0">
                <a:solidFill>
                  <a:srgbClr val="0000FF"/>
                </a:solidFill>
              </a:rPr>
              <a:t>Answer – yes if you want to be healthy and have a varied diet.</a:t>
            </a:r>
          </a:p>
        </p:txBody>
      </p:sp>
    </p:spTree>
    <p:extLst>
      <p:ext uri="{BB962C8B-B14F-4D97-AF65-F5344CB8AC3E}">
        <p14:creationId xmlns:p14="http://schemas.microsoft.com/office/powerpoint/2010/main" val="4248026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700808"/>
            <a:ext cx="8229600" cy="1143000"/>
          </a:xfrm>
          <a:solidFill>
            <a:srgbClr val="00B0F0"/>
          </a:solidFill>
          <a:ln>
            <a:solidFill>
              <a:srgbClr val="0000FF"/>
            </a:solidFill>
          </a:ln>
        </p:spPr>
        <p:txBody>
          <a:bodyPr/>
          <a:lstStyle/>
          <a:p>
            <a:r>
              <a:rPr lang="en-GB" dirty="0"/>
              <a:t>1) Why are teeth important?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7584" y="3356992"/>
            <a:ext cx="4896544" cy="10772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GB" sz="3200" dirty="0"/>
              <a:t>Share what you’ve learnt.</a:t>
            </a:r>
          </a:p>
          <a:p>
            <a:r>
              <a:rPr lang="en-GB" sz="3200" dirty="0"/>
              <a:t>Make a list in your book.</a:t>
            </a:r>
          </a:p>
        </p:txBody>
      </p:sp>
    </p:spTree>
    <p:extLst>
      <p:ext uri="{BB962C8B-B14F-4D97-AF65-F5344CB8AC3E}">
        <p14:creationId xmlns:p14="http://schemas.microsoft.com/office/powerpoint/2010/main" val="2827963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666</Words>
  <Application>Microsoft Office PowerPoint</Application>
  <PresentationFormat>On-screen Show (4:3)</PresentationFormat>
  <Paragraphs>80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Make a list of all the things you need to stay clean.</vt:lpstr>
      <vt:lpstr>PowerPoint Presentation</vt:lpstr>
      <vt:lpstr> Watch this clip… https://www.youtube.com/watch?v=39BfmKyYnVI </vt:lpstr>
      <vt:lpstr>L.O:  How do I look after my teeth?</vt:lpstr>
      <vt:lpstr>Teeth  Write down everything you already know.  Share and check facts.</vt:lpstr>
      <vt:lpstr>1) Why are teeth important?</vt:lpstr>
      <vt:lpstr>Teeth are our friends! Share ideas.</vt:lpstr>
      <vt:lpstr>There are different teeth with different jobs so they are all important!</vt:lpstr>
      <vt:lpstr>1) Why are teeth important?</vt:lpstr>
      <vt:lpstr>2) What can wrong with your teeth and why? Share ideas.</vt:lpstr>
      <vt:lpstr>Clean Teeth!</vt:lpstr>
      <vt:lpstr>If you don’t look after them they may…</vt:lpstr>
      <vt:lpstr>If your teeth fell out, how would your life be affected?</vt:lpstr>
      <vt:lpstr>2) What can wrong with your teeth and why? </vt:lpstr>
      <vt:lpstr>3)  How do you look after your teeth?</vt:lpstr>
      <vt:lpstr>How do you look after your teeth? Share ideas.</vt:lpstr>
      <vt:lpstr>How do you brush your teeth?</vt:lpstr>
      <vt:lpstr>3)  How do you look after your teeth?</vt:lpstr>
      <vt:lpstr>Learning Review:</vt:lpstr>
      <vt:lpstr>EX: Brushing out Bacteria Game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Write down all the things mini-me needs to do to stay clean.</dc:title>
  <dc:creator>Administrator</dc:creator>
  <cp:lastModifiedBy>Jennifer Howell</cp:lastModifiedBy>
  <cp:revision>6</cp:revision>
  <dcterms:created xsi:type="dcterms:W3CDTF">2018-02-22T15:52:41Z</dcterms:created>
  <dcterms:modified xsi:type="dcterms:W3CDTF">2023-07-11T14:12:11Z</dcterms:modified>
</cp:coreProperties>
</file>