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5146C-EC2E-41DE-B3F9-12834F5CC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DA412-B1E8-4190-839B-023B621B1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85804-D3F1-4824-967C-0311DB9A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EF33C-B294-42DE-B6C0-AC59CFB7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F6203-5686-4829-B92F-E5FF8F07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30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76A6-5C3F-459E-89C7-22E374E9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781FB-B247-45E7-8BB3-3CABEB55C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1AEFE-92DF-49DE-8AE0-231B6E91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DF28C-D99F-472B-BD34-DC7617FB9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A65BA-E0A0-4D44-AB56-8C0143BF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0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577F7-AB9F-41CA-90A9-4451D4899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399DA-AF6C-4A85-9C18-8A8AC921A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20122-10E9-4030-A1E5-427643E8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5B5A9-7C3D-4319-A7DA-95215477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ABA27-35B1-4CDD-A27E-AB639661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A2B9-D3B8-4052-BAA6-140C64FA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85350-5FA3-490E-B559-D7B71B4F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E8FFF-0DC8-4DD3-A453-62AFAF28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7A18-9EE3-4D42-A0C7-7ED82D66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FC869-13E1-46CE-974F-37DDCB76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0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A06C-6CDB-405B-B1A1-52F5DBFE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10217-62BC-41FE-855E-33EBA8D1D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D80C6-5094-4742-8E8E-EED07F38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D973A-36A5-45B6-B2CA-ADBF45E9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A2BAE-FE2A-40D0-A846-629FDC76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267C-3F09-43AC-B6F5-E70C4299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A8A90-DA13-45C8-86E2-29A2B293D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1EC7F-0080-4740-9B6D-ABE7D3E05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9A268-CEA2-4643-85BE-4AF94AA0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286D9-4840-4805-8AE9-4B429F1D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5E3E1-457F-44C6-90DB-7B39DAB1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6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9928-225E-4187-84B8-5701337A1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AED5F-0414-4A26-B4EB-6128AA174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55E32-7A75-4D68-848E-A6E261216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B920D-9299-48EE-B0FB-82027428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1CCEA-669F-44D4-962B-1BDCBC272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79AE6-E054-4BA8-BA39-6A54AB26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73022-DECD-49D5-A72F-B00E2580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34A16-DE5A-49F7-A1DE-29400145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5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488A-A276-47D5-AFEA-4741AB5C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F2094-2C38-4A69-8701-D444D620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DC4B3-BC52-4F68-BF51-26AFF927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9B38B-1722-49F6-9DA0-F6CBF010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8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7CCCC-F9D4-4FB4-9CC4-783B025A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DE76C-1D65-4000-A5F1-D6CC35FA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CDF86-AE0D-46F7-9B1B-F8D53B9C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1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A774-96D7-4B18-AB5A-49645E19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55E27-6781-4B4C-ACD2-BBA2B7C91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02744-99CF-4528-8FA8-F359021CC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ECD40-865E-4AD6-842D-ED983E39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0B1C4-830E-4018-B9A3-F4FFDDDD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0BD43-3CCD-4098-97CF-727D510A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5368-F6E7-4F32-95B8-E1455AC4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EDFEA-0483-4395-888C-ECE1CB4CF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1E8C7-D630-4A8C-BB71-3CAE6375C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B272C-33B8-4BF0-8AAA-855EB9CB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CF2FA-CD1B-49D8-ACC3-2AEA4DBB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AD26D-590D-433C-8EBB-C606B70C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5B630-BC34-4709-8C6D-B6BE7825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076C3-0FA0-4BD8-B04F-4BD163F0A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2F510-E329-4060-B6EE-FFFF48F46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4D69-FB47-4ABE-902B-4D57CC5DBA12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76CF-85A7-460E-B4BE-38674B8D5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91CE1-A718-46F1-B114-12D98D126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FB41-DB15-4700-BC29-5636481C6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28A7F20-4227-4280-BFC5-FCB75E4DB371}"/>
              </a:ext>
            </a:extLst>
          </p:cNvPr>
          <p:cNvSpPr/>
          <p:nvPr/>
        </p:nvSpPr>
        <p:spPr>
          <a:xfrm>
            <a:off x="3874519" y="1169580"/>
            <a:ext cx="3427012" cy="30214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96CABC-D810-4442-8FDE-393A4ED8511B}"/>
              </a:ext>
            </a:extLst>
          </p:cNvPr>
          <p:cNvCxnSpPr>
            <a:cxnSpLocks/>
          </p:cNvCxnSpPr>
          <p:nvPr/>
        </p:nvCxnSpPr>
        <p:spPr>
          <a:xfrm>
            <a:off x="4693259" y="772446"/>
            <a:ext cx="618213" cy="380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DB5096-2F88-4DF5-87E9-33C7AE4379D5}"/>
              </a:ext>
            </a:extLst>
          </p:cNvPr>
          <p:cNvCxnSpPr>
            <a:cxnSpLocks/>
          </p:cNvCxnSpPr>
          <p:nvPr/>
        </p:nvCxnSpPr>
        <p:spPr>
          <a:xfrm flipV="1">
            <a:off x="2596297" y="3429000"/>
            <a:ext cx="1510748" cy="49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732A19-77BF-4980-ACA0-F831EFE1872F}"/>
              </a:ext>
            </a:extLst>
          </p:cNvPr>
          <p:cNvCxnSpPr>
            <a:cxnSpLocks/>
          </p:cNvCxnSpPr>
          <p:nvPr/>
        </p:nvCxnSpPr>
        <p:spPr>
          <a:xfrm flipH="1">
            <a:off x="3609892" y="772446"/>
            <a:ext cx="1083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6A1BDC0-82A8-4871-AC14-07445E57F56F}"/>
              </a:ext>
            </a:extLst>
          </p:cNvPr>
          <p:cNvCxnSpPr>
            <a:cxnSpLocks/>
          </p:cNvCxnSpPr>
          <p:nvPr/>
        </p:nvCxnSpPr>
        <p:spPr>
          <a:xfrm flipH="1">
            <a:off x="6997148" y="1117317"/>
            <a:ext cx="1090654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9740D90-2117-47B9-A1FA-7604F38184D9}"/>
              </a:ext>
            </a:extLst>
          </p:cNvPr>
          <p:cNvSpPr/>
          <p:nvPr/>
        </p:nvSpPr>
        <p:spPr>
          <a:xfrm>
            <a:off x="688622" y="4803422"/>
            <a:ext cx="4097867" cy="4741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A2D1C5-37B7-4B54-AFAD-2928996A3C1A}"/>
              </a:ext>
            </a:extLst>
          </p:cNvPr>
          <p:cNvSpPr/>
          <p:nvPr/>
        </p:nvSpPr>
        <p:spPr>
          <a:xfrm>
            <a:off x="4786488" y="4803422"/>
            <a:ext cx="4097867" cy="4741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675D29-3C78-498A-A38F-47615545EB7F}"/>
              </a:ext>
            </a:extLst>
          </p:cNvPr>
          <p:cNvSpPr/>
          <p:nvPr/>
        </p:nvSpPr>
        <p:spPr>
          <a:xfrm>
            <a:off x="688621" y="5247547"/>
            <a:ext cx="4097867" cy="1392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EE9A86-C16D-4814-9B55-C75633DEF751}"/>
              </a:ext>
            </a:extLst>
          </p:cNvPr>
          <p:cNvSpPr/>
          <p:nvPr/>
        </p:nvSpPr>
        <p:spPr>
          <a:xfrm>
            <a:off x="4786488" y="5276588"/>
            <a:ext cx="4097867" cy="1392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BA7634-6559-42FA-AB46-264375F087FD}"/>
              </a:ext>
            </a:extLst>
          </p:cNvPr>
          <p:cNvSpPr txBox="1"/>
          <p:nvPr/>
        </p:nvSpPr>
        <p:spPr>
          <a:xfrm>
            <a:off x="7933209" y="795391"/>
            <a:ext cx="3987922" cy="39703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1F209D-FA6D-4485-BE1C-F3D98F146C02}"/>
              </a:ext>
            </a:extLst>
          </p:cNvPr>
          <p:cNvCxnSpPr/>
          <p:nvPr/>
        </p:nvCxnSpPr>
        <p:spPr>
          <a:xfrm>
            <a:off x="8128049" y="2530362"/>
            <a:ext cx="39957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0239" y="323700"/>
            <a:ext cx="3290453" cy="9496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Правило 1: 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Убедитесь, что мы готовы к сексу. 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Закон =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151575" y="2067220"/>
            <a:ext cx="2949677" cy="21096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СЕКСУАЛЬНЫЕ ГРАНИЦЫ</a:t>
            </a:r>
            <a:r>
              <a:rPr kumimoji="0" lang="ru-RU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107045" y="2677444"/>
            <a:ext cx="2662465" cy="21096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Мое имя</a:t>
            </a: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……………………..</a:t>
            </a:r>
            <a:r>
              <a:rPr kumimoji="0" lang="ru-RU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5940" y="3354989"/>
            <a:ext cx="2431614" cy="45718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Правило 2: 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Убедитесь, что мы оба согласны.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01154" y="4279480"/>
            <a:ext cx="6417476" cy="45718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Сексуальное согласие = согласие принять участие в сексуальной активности/сексе (определенным и позитивным образом).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925962" y="4878850"/>
            <a:ext cx="184354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Согласие не…</a:t>
            </a:r>
            <a:r>
              <a:rPr kumimoji="0" lang="ru-RU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298148" y="4916061"/>
            <a:ext cx="2596297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Согласие — это…</a:t>
            </a:r>
            <a:r>
              <a:rPr kumimoji="0" lang="ru-RU" alt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8294420" y="2664157"/>
            <a:ext cx="2079523" cy="21096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ЗППП. Последствия?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7755358" y="803681"/>
            <a:ext cx="4159015" cy="9496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Если кто-то занимается сексом без соблюдения мер безопасности, это может привести к: Нежелательная беременность. Последствия?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8089631" y="247111"/>
            <a:ext cx="3597527" cy="45718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Правило 3: 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Убедитесь, что мы оба в безопасности.</a:t>
            </a:r>
            <a:r>
              <a:rPr kumimoji="0" lang="ru-R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2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Howell</dc:creator>
  <cp:lastModifiedBy>Hannah Wicks</cp:lastModifiedBy>
  <cp:revision>3</cp:revision>
  <dcterms:created xsi:type="dcterms:W3CDTF">2022-06-28T20:31:49Z</dcterms:created>
  <dcterms:modified xsi:type="dcterms:W3CDTF">2022-06-29T07:11:40Z</dcterms:modified>
</cp:coreProperties>
</file>