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86982" units="1/cm"/>
          <inkml:channelProperty channel="Y" name="resolution" value="37.92593" units="1/cm"/>
          <inkml:channelProperty channel="T" name="resolution" value="1" units="1/dev"/>
        </inkml:channelProperties>
      </inkml:inkSource>
      <inkml:timestamp xml:id="ts0" timeString="2022-05-23T11:31:40.1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A8EC6-A22B-490D-83FB-DB8297135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510EA-3403-4D96-99B8-C0A289E6F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C2B91-FEA6-413C-A451-ECF3E390F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89814-C647-4701-B1BD-5E52B07F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E8150-16C7-4997-8E0F-739AED16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69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6122C-EC06-4B55-A3CC-87977CD8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A4667-E73B-4374-BF3C-61081A552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2E208-C84B-437C-A749-18C30269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201-DE8E-401B-97F7-41E30BE3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3A8BB-9A6E-4522-8406-DC400324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29109-0541-4C21-BFD4-6F3BBD6DC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A2D19-5434-4C43-8A98-2DBDEF643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9CBFF-C5E9-4E3D-A4C6-501C97812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D4D82-FF30-416A-80B4-9463A311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53D94-9495-4663-AFF8-06708DFC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5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1ADEA-09D5-4359-87EA-7F7F919A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6D372-3A3E-4FE0-B268-7F9557CA0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329EA-ED49-4AF6-8654-4677A50C9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DD9F0-ADD1-4A4C-B576-676B96AC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E2571-45A6-422D-98BC-3E52B8406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27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9EA9C-8B1D-435F-94A5-2FEC1EE1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3A2C7-D422-4428-A81F-40285B0E0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72DAE-AD87-48C6-B57C-729AF5DCF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D0F7D-1484-404D-B552-3C9B00F5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9A38F-0F1E-4299-B6B2-98AF12E8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9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9D9BB-DA8A-48A4-8821-46E9CB2F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B7306-E2ED-420C-A39A-3A91FF372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84ACE-A0FD-48DF-A149-9FC2D0349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89A1D-7E01-44F0-B55A-B4D05C7C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69728-C4F5-42CE-88EC-B9063C6AD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97DBB-08E7-42DC-90C8-DFCE0D26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9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9CF97-3CE7-42FD-9EE1-2BD8CED9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A6877-B7D1-4F2A-B7D5-E3275723C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ECCC3-9C7D-4C1F-B896-FD444CEBF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2E412-6B76-4E2F-8AE6-BC1A9A473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50A917-4001-42D6-B048-564AD18AD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878ABC-FA00-46AA-BFDD-2207CAC6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9BBAA-6C56-470B-A1E2-F8A1D035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DB3176-293C-4D21-B959-72FE19CF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82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CA737-E306-4968-80EF-FCD03FB7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9961FB-B697-444F-844D-98D4672DB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48F02-6447-44DA-8FDB-D332C7C1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ACC07-84D2-4AF7-AC6B-93BB8073B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93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F20976-68BE-4933-BE75-8EE2868C8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1C133-C58B-4A25-9300-9B9E8710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624DD-C3E5-4946-BEA1-3E7FB153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7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24F4-DAF5-4BDD-BDFD-0C8DB903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FD23-69AB-4D8C-B44C-19BB8DA32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42427-98A2-4D6D-BFFD-8FB1C0C42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2D758-8735-485A-B0EA-EDBAFB6B8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7D974-6991-4138-BBBF-84EA93E9E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C9DFA-D2BA-456E-8285-5968D8E1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5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750A7-AB15-4EC5-95A6-A3421FF0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A9D93-C9C2-413A-9E4E-2ED008D5C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CACDD-343F-456D-96FC-655D8DDD4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31664-8416-4C11-8ED3-071881DF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420E8-8352-462A-AEB0-E82F73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B326D-6F29-4CFB-B855-51CA4898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37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6B446-FF5A-410A-97EB-FB670690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EA3FF-621A-4179-86D6-977D3841D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23513-C31F-4949-8204-D9946D987F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9233E-AAA9-461C-96B7-34784B0C99C0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F27F7-BA71-4DE3-8CCC-61B0E637B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496D-7E57-4ABF-A659-2B834233F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00C39-083A-4825-9622-21F1DFFC1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6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C9EEF-63E7-43DC-B5D0-44A1297C0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403"/>
            <a:ext cx="10515600" cy="67136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1600" u="sng" dirty="0"/>
              <a:t>L.O:  To be able to describe the difference between a healthy relationship and an unhealthy/abusive one.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DB4BE3-32A7-4745-B3E0-6F4EA2A392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761" t="19130" r="12478" b="42377"/>
          <a:stretch/>
        </p:blipFill>
        <p:spPr>
          <a:xfrm>
            <a:off x="1817805" y="2785933"/>
            <a:ext cx="1461702" cy="22999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B3AC29-5DEC-488F-8DEC-E0D0FDDCBE18}"/>
              </a:ext>
            </a:extLst>
          </p:cNvPr>
          <p:cNvSpPr txBox="1"/>
          <p:nvPr/>
        </p:nvSpPr>
        <p:spPr>
          <a:xfrm>
            <a:off x="2717896" y="1924230"/>
            <a:ext cx="2321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Unhealthy Relationship</a:t>
            </a:r>
          </a:p>
          <a:p>
            <a:r>
              <a:rPr lang="en-GB" dirty="0"/>
              <a:t>(bad)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77ECAA-2621-4067-B6D5-0AD9A7B128C0}"/>
              </a:ext>
            </a:extLst>
          </p:cNvPr>
          <p:cNvSpPr txBox="1"/>
          <p:nvPr/>
        </p:nvSpPr>
        <p:spPr>
          <a:xfrm>
            <a:off x="7852205" y="1913869"/>
            <a:ext cx="1383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Healthy relationship</a:t>
            </a:r>
          </a:p>
          <a:p>
            <a:r>
              <a:rPr lang="en-GB" dirty="0"/>
              <a:t>(good)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3072528" y="5291328"/>
              <a:ext cx="360" cy="3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60648" y="5279448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242FAE27-7C7F-4E9E-AEE5-A1158A484B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761" t="19130" r="12478" b="42377"/>
          <a:stretch/>
        </p:blipFill>
        <p:spPr>
          <a:xfrm>
            <a:off x="3166575" y="2847560"/>
            <a:ext cx="1461702" cy="22999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74C9361-6544-44E8-8789-7B297D40C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761" t="19130" r="12478" b="42377"/>
          <a:stretch/>
        </p:blipFill>
        <p:spPr>
          <a:xfrm>
            <a:off x="8347621" y="2847560"/>
            <a:ext cx="1461702" cy="22999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DE9ABE-A688-4262-B2AE-BB3EE8D9C8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761" t="19130" r="12478" b="42377"/>
          <a:stretch/>
        </p:blipFill>
        <p:spPr>
          <a:xfrm>
            <a:off x="6957429" y="2868283"/>
            <a:ext cx="1461702" cy="229993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F248D3-6B36-4907-BBEE-C673B740B38D}"/>
              </a:ext>
            </a:extLst>
          </p:cNvPr>
          <p:cNvCxnSpPr>
            <a:cxnSpLocks/>
          </p:cNvCxnSpPr>
          <p:nvPr/>
        </p:nvCxnSpPr>
        <p:spPr>
          <a:xfrm>
            <a:off x="5462546" y="1152939"/>
            <a:ext cx="0" cy="5486400"/>
          </a:xfrm>
          <a:prstGeom prst="line">
            <a:avLst/>
          </a:prstGeom>
          <a:ln w="28575">
            <a:solidFill>
              <a:schemeClr val="tx1">
                <a:alpha val="8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619FD3A-E63F-4BD1-B796-12CBE20AD030}"/>
              </a:ext>
            </a:extLst>
          </p:cNvPr>
          <p:cNvSpPr txBox="1"/>
          <p:nvPr/>
        </p:nvSpPr>
        <p:spPr>
          <a:xfrm>
            <a:off x="286247" y="270344"/>
            <a:ext cx="104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Print A3</a:t>
            </a:r>
          </a:p>
        </p:txBody>
      </p:sp>
    </p:spTree>
    <p:extLst>
      <p:ext uri="{BB962C8B-B14F-4D97-AF65-F5344CB8AC3E}">
        <p14:creationId xmlns:p14="http://schemas.microsoft.com/office/powerpoint/2010/main" val="41134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82D5-9177-4DF9-92F4-070ABF8D5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265" y="83488"/>
            <a:ext cx="10515600" cy="867493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Suggestion slide…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FF9E8-6104-4801-9A05-2A517762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89" y="1141812"/>
            <a:ext cx="11406809" cy="5441867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Now try and add these words to your chart (check with your teacher you know the meaning of the words.)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400" dirty="0"/>
              <a:t>kind actions (big/small)        running them down to others      trying to make them change       </a:t>
            </a:r>
          </a:p>
          <a:p>
            <a:pPr marL="0" indent="0" algn="ctr">
              <a:buNone/>
            </a:pPr>
            <a:r>
              <a:rPr lang="en-GB" sz="2400" dirty="0"/>
              <a:t>compromising       trusting them        listening to each other        checking their phone      </a:t>
            </a:r>
          </a:p>
          <a:p>
            <a:pPr marL="0" indent="0" algn="ctr">
              <a:buNone/>
            </a:pPr>
            <a:r>
              <a:rPr lang="en-GB" sz="2400" dirty="0"/>
              <a:t>making fun of something they are sensitive about       stopping them seeing certain people</a:t>
            </a:r>
          </a:p>
          <a:p>
            <a:pPr marL="0" indent="0" algn="ctr">
              <a:buNone/>
            </a:pPr>
            <a:r>
              <a:rPr lang="en-GB" sz="2400" dirty="0"/>
              <a:t>being jealous         you can be assertive with each other            you row a lot  </a:t>
            </a:r>
          </a:p>
          <a:p>
            <a:pPr marL="0" indent="0" algn="ctr">
              <a:buNone/>
            </a:pPr>
            <a:r>
              <a:rPr lang="en-GB" sz="2400" dirty="0"/>
              <a:t>you spend time apart doing things you like           you have your own hobbies/friends    </a:t>
            </a:r>
          </a:p>
          <a:p>
            <a:pPr marL="0" indent="0" algn="ctr">
              <a:buNone/>
            </a:pPr>
            <a:r>
              <a:rPr lang="en-GB" sz="2400" dirty="0"/>
              <a:t>you want to see each other regularly        you get rid of friends because of them  </a:t>
            </a:r>
          </a:p>
          <a:p>
            <a:pPr marL="0" indent="0" algn="ctr">
              <a:buNone/>
            </a:pPr>
            <a:r>
              <a:rPr lang="en-GB" sz="2400" dirty="0"/>
              <a:t>you pressure them into doing things          you let them pressure you    </a:t>
            </a:r>
          </a:p>
          <a:p>
            <a:pPr marL="0" indent="0" algn="ctr">
              <a:buNone/>
            </a:pPr>
            <a:r>
              <a:rPr lang="en-GB" sz="2400" dirty="0"/>
              <a:t>you can’t say what you need from them          you’re scared to tell them the truth   </a:t>
            </a:r>
          </a:p>
          <a:p>
            <a:pPr marL="0" indent="0" algn="ctr">
              <a:buNone/>
            </a:pPr>
            <a:r>
              <a:rPr lang="en-GB" sz="2400" dirty="0"/>
              <a:t>you’re polite to each other             you never want to talk about difficult things   </a:t>
            </a:r>
          </a:p>
          <a:p>
            <a:pPr marL="0" indent="0" algn="ctr">
              <a:buNone/>
            </a:pPr>
            <a:r>
              <a:rPr lang="en-GB" sz="2400" dirty="0"/>
              <a:t>you listen to the person if they don’t want to do sexual things/have sex    </a:t>
            </a:r>
          </a:p>
          <a:p>
            <a:pPr marL="0" indent="0" algn="ctr">
              <a:buNone/>
            </a:pPr>
            <a:r>
              <a:rPr lang="en-GB" sz="2400" dirty="0"/>
              <a:t>you are caring emotionally      you are caring physically (loving touch)    </a:t>
            </a:r>
          </a:p>
        </p:txBody>
      </p:sp>
    </p:spTree>
    <p:extLst>
      <p:ext uri="{BB962C8B-B14F-4D97-AF65-F5344CB8AC3E}">
        <p14:creationId xmlns:p14="http://schemas.microsoft.com/office/powerpoint/2010/main" val="84341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L.O:  To be able to describe the difference between a healthy relationship and an unhealthy/abusive one.</vt:lpstr>
      <vt:lpstr>Suggestion slide…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L.O:  To be able to describe the difference between a healthy relationship and an unhealthy/abusive one.</dc:title>
  <dc:creator>Jennifer Howell</dc:creator>
  <cp:lastModifiedBy>Jennifer Howell</cp:lastModifiedBy>
  <cp:revision>2</cp:revision>
  <dcterms:created xsi:type="dcterms:W3CDTF">2022-06-10T08:43:05Z</dcterms:created>
  <dcterms:modified xsi:type="dcterms:W3CDTF">2022-06-13T15:35:38Z</dcterms:modified>
</cp:coreProperties>
</file>