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custom-properties+xml" PartName="/docProps/custom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  <p:sldMasterId id="2147483667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</p:sldIdLst>
  <p:sldSz cy="6858000" cx="12192000"/>
  <p:notesSz cx="6858000" cy="9144000"/>
  <p:embeddedFontLst>
    <p:embeddedFont>
      <p:font typeface="Hind"/>
      <p:regular r:id="rId33"/>
      <p:bold r:id="rId34"/>
    </p:embeddedFont>
    <p:embeddedFont>
      <p:font typeface="Corbel"/>
      <p:regular r:id="rId35"/>
      <p:bold r:id="rId36"/>
      <p:italic r:id="rId37"/>
      <p:boldItalic r:id="rId38"/>
    </p:embeddedFont>
    <p:embeddedFont>
      <p:font typeface="Hind Medium"/>
      <p:regular r:id="rId39"/>
      <p:bold r:id="rId40"/>
    </p:embeddedFont>
    <p:embeddedFont>
      <p:font typeface="Hind Light"/>
      <p:regular r:id="rId41"/>
      <p:bold r:id="rId4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43" roundtripDataSignature="AMtx7mhI0MitLByI1jV6NOI5JkcAptYwm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BE48C90A-6AE2-40E9-91AF-011A5747D376}">
  <a:tblStyle styleId="{BE48C90A-6AE2-40E9-91AF-011A5747D376}" styleName="Table_0">
    <a:wholeTbl>
      <a:tcTxStyle b="off" i="off">
        <a:font>
          <a:latin typeface="Hind Light"/>
          <a:ea typeface="Hind Light"/>
          <a:cs typeface="Hind Light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6EBF3"/>
          </a:solidFill>
        </a:fill>
      </a:tcStyle>
    </a:wholeTbl>
    <a:band1H>
      <a:tcTxStyle/>
      <a:tcStyle>
        <a:fill>
          <a:solidFill>
            <a:srgbClr val="CAD4E6"/>
          </a:solidFill>
        </a:fill>
      </a:tcStyle>
    </a:band1H>
    <a:band2H>
      <a:tcTxStyle/>
    </a:band2H>
    <a:band1V>
      <a:tcTxStyle/>
      <a:tcStyle>
        <a:fill>
          <a:solidFill>
            <a:srgbClr val="CAD4E6"/>
          </a:solidFill>
        </a:fill>
      </a:tcStyle>
    </a:band1V>
    <a:band2V>
      <a:tcTxStyle/>
    </a:band2V>
    <a:lastCol>
      <a:tcTxStyle b="on" i="off">
        <a:font>
          <a:latin typeface="Hind Light"/>
          <a:ea typeface="Hind Light"/>
          <a:cs typeface="Hind Light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Hind Light"/>
          <a:ea typeface="Hind Light"/>
          <a:cs typeface="Hind Light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Hind Light"/>
          <a:ea typeface="Hind Light"/>
          <a:cs typeface="Hind Light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Hind Light"/>
          <a:ea typeface="Hind Light"/>
          <a:cs typeface="Hind Light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/>
    </a:neCell>
    <a:nwCell>
      <a:tcTxStyle/>
    </a:nwCell>
  </a:tblStyle>
  <a:tblStyle styleId="{29DAC45C-F49C-4E8C-9781-AA7E63A96A54}" styleName="Table_1">
    <a:wholeTbl>
      <a:tcTxStyle b="off" i="off">
        <a:font>
          <a:latin typeface="Hind Light"/>
          <a:ea typeface="Hind Light"/>
          <a:cs typeface="Hind Light"/>
        </a:font>
        <a:schemeClr val="dk1"/>
      </a:tcTxStyle>
      <a:tcStyle>
        <a:tcBdr>
          <a:left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HindMedium-bold.fntdata"/><Relationship Id="rId20" Type="http://schemas.openxmlformats.org/officeDocument/2006/relationships/slide" Target="slides/slide14.xml"/><Relationship Id="rId42" Type="http://schemas.openxmlformats.org/officeDocument/2006/relationships/font" Target="fonts/HindLight-bold.fntdata"/><Relationship Id="rId41" Type="http://schemas.openxmlformats.org/officeDocument/2006/relationships/font" Target="fonts/HindLight-regular.fntdata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43" Type="http://customschemas.google.com/relationships/presentationmetadata" Target="metadata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3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29" Type="http://schemas.openxmlformats.org/officeDocument/2006/relationships/slide" Target="slides/slide23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11" Type="http://schemas.openxmlformats.org/officeDocument/2006/relationships/slide" Target="slides/slide5.xml"/><Relationship Id="rId33" Type="http://schemas.openxmlformats.org/officeDocument/2006/relationships/font" Target="fonts/Hind-regular.fntdata"/><Relationship Id="rId10" Type="http://schemas.openxmlformats.org/officeDocument/2006/relationships/slide" Target="slides/slide4.xml"/><Relationship Id="rId32" Type="http://schemas.openxmlformats.org/officeDocument/2006/relationships/slide" Target="slides/slide26.xml"/><Relationship Id="rId13" Type="http://schemas.openxmlformats.org/officeDocument/2006/relationships/slide" Target="slides/slide7.xml"/><Relationship Id="rId35" Type="http://schemas.openxmlformats.org/officeDocument/2006/relationships/font" Target="fonts/Corbel-regular.fntdata"/><Relationship Id="rId12" Type="http://schemas.openxmlformats.org/officeDocument/2006/relationships/slide" Target="slides/slide6.xml"/><Relationship Id="rId34" Type="http://schemas.openxmlformats.org/officeDocument/2006/relationships/font" Target="fonts/Hind-bold.fntdata"/><Relationship Id="rId15" Type="http://schemas.openxmlformats.org/officeDocument/2006/relationships/slide" Target="slides/slide9.xml"/><Relationship Id="rId37" Type="http://schemas.openxmlformats.org/officeDocument/2006/relationships/font" Target="fonts/Corbel-italic.fntdata"/><Relationship Id="rId14" Type="http://schemas.openxmlformats.org/officeDocument/2006/relationships/slide" Target="slides/slide8.xml"/><Relationship Id="rId36" Type="http://schemas.openxmlformats.org/officeDocument/2006/relationships/font" Target="fonts/Corbel-bold.fntdata"/><Relationship Id="rId17" Type="http://schemas.openxmlformats.org/officeDocument/2006/relationships/slide" Target="slides/slide11.xml"/><Relationship Id="rId39" Type="http://schemas.openxmlformats.org/officeDocument/2006/relationships/font" Target="fonts/HindMedium-regular.fntdata"/><Relationship Id="rId16" Type="http://schemas.openxmlformats.org/officeDocument/2006/relationships/slide" Target="slides/slide10.xml"/><Relationship Id="rId38" Type="http://schemas.openxmlformats.org/officeDocument/2006/relationships/font" Target="fonts/Corbel-boldItalic.fntdata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GB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3f8c54bdb7c_0_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3f8c54bdb7c_0_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" name="Google Shape;129;g3f8c54bdb7c_0_7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4" name="Google Shape;134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" name="Google Shape;14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8" name="Google Shape;14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The Rayburn Tours Team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We are a family-run company who have been creating unforgettable international experiences for young people for </a:t>
            </a:r>
            <a:r>
              <a:rPr b="1" lang="en-GB"/>
              <a:t>over 50 years</a:t>
            </a:r>
            <a:r>
              <a:rPr lang="en-GB"/>
              <a:t>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With a wealth of expertise, our team of </a:t>
            </a:r>
            <a:r>
              <a:rPr b="1" lang="en-GB"/>
              <a:t>specialists</a:t>
            </a:r>
            <a:r>
              <a:rPr lang="en-GB"/>
              <a:t> are dedicated to ensuring we deliver our promises of safety, support, service and experience time and time again.  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002060"/>
                </a:solidFill>
              </a:rPr>
              <a:t>Our Customers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Taking care of the travel arrangements for </a:t>
            </a:r>
            <a:r>
              <a:rPr b="1" lang="en-GB"/>
              <a:t>23,000 young people </a:t>
            </a:r>
            <a:r>
              <a:rPr lang="en-GB"/>
              <a:t>each year and with an average customer service rating of </a:t>
            </a:r>
            <a:r>
              <a:rPr b="1" lang="en-GB"/>
              <a:t>4.7 out of 5</a:t>
            </a:r>
            <a:r>
              <a:rPr lang="en-GB"/>
              <a:t>, your child is at the centre of everything we do.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" name="Google Shape;149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" name="Google Shape;156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2" name="Google Shape;162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" name="Google Shape;163;p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GB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6" name="Google Shape;176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7" name="Google Shape;177;p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GB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6" name="Google Shape;186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7" name="Google Shape;187;p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GB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4" name="Google Shape;194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9" name="Google Shape;199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0" name="Google Shape;200;p1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GB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9" name="Google Shape;209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4" name="Google Shape;214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9" name="Google Shape;219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0" name="Google Shape;220;p1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GB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9" name="Google Shape;229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4" name="Google Shape;234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9" name="Google Shape;239;p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4" name="Google Shape;244;p1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5" name="Google Shape;245;p1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GB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1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4" name="Google Shape;254;p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1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9" name="Google Shape;259;p1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2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4" name="Google Shape;264;p2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2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9" name="Google Shape;269;p2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0" name="Google Shape;270;p2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GB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g3f8c54bdb7c_0_2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8" name="Google Shape;278;g3f8c54bdb7c_0_2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9" name="Google Shape;279;g3f8c54bdb7c_0_25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g3f8c54bdb7c_0_4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8" name="Google Shape;288;g3f8c54bdb7c_0_4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9" name="Google Shape;289;g3f8c54bdb7c_0_42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g3f8c54bdb7c_0_4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5" name="Google Shape;295;g3f8c54bdb7c_0_4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6" name="Google Shape;296;g3f8c54bdb7c_0_48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g3f8c54bdb7c_0_1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3" name="Google Shape;303;g3f8c54bdb7c_0_1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4" name="Google Shape;304;g3f8c54bdb7c_0_19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2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11" name="Google Shape;311;p2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2" name="Google Shape;312;p2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3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3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3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3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3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3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3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Relationship Id="rId3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Relationship Id="rId3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3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3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3.pn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3.pn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Relationship Id="rId3" Type="http://schemas.openxmlformats.org/officeDocument/2006/relationships/image" Target="../media/image8.png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Relationship Id="rId3" Type="http://schemas.openxmlformats.org/officeDocument/2006/relationships/image" Target="../media/image8.png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9.png"/><Relationship Id="rId3" Type="http://schemas.openxmlformats.org/officeDocument/2006/relationships/image" Target="../media/image8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 Slide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30"/>
          <p:cNvSpPr/>
          <p:nvPr/>
        </p:nvSpPr>
        <p:spPr>
          <a:xfrm>
            <a:off x="0" y="5325762"/>
            <a:ext cx="12192000" cy="1532238"/>
          </a:xfrm>
          <a:prstGeom prst="rect">
            <a:avLst/>
          </a:prstGeom>
          <a:gradFill>
            <a:gsLst>
              <a:gs pos="0">
                <a:srgbClr val="1C1C20">
                  <a:alpha val="0"/>
                </a:srgbClr>
              </a:gs>
              <a:gs pos="100000">
                <a:srgbClr val="1C1C20">
                  <a:alpha val="70196"/>
                </a:srgbClr>
              </a:gs>
            </a:gsLst>
            <a:lin ang="5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Hind Light"/>
              <a:ea typeface="Hind Light"/>
              <a:cs typeface="Hind Light"/>
              <a:sym typeface="Hind Light"/>
            </a:endParaRPr>
          </a:p>
        </p:txBody>
      </p:sp>
      <p:pic>
        <p:nvPicPr>
          <p:cNvPr id="12" name="Google Shape;12;p3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6000750"/>
            <a:ext cx="3905250" cy="85725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30"/>
          <p:cNvSpPr txBox="1"/>
          <p:nvPr>
            <p:ph type="title"/>
          </p:nvPr>
        </p:nvSpPr>
        <p:spPr>
          <a:xfrm>
            <a:off x="0" y="460068"/>
            <a:ext cx="4955185" cy="1012755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b" bIns="0" lIns="360000" spcFirstLastPara="1" rIns="288000" wrap="square" tIns="180000">
            <a:sp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Hind Light"/>
              <a:buNone/>
              <a:defRPr b="0" i="0" sz="6000" u="none" cap="none" strike="noStrike">
                <a:solidFill>
                  <a:schemeClr val="lt2"/>
                </a:solidFill>
                <a:latin typeface="Hind Light"/>
                <a:ea typeface="Hind Light"/>
                <a:cs typeface="Hind Light"/>
                <a:sym typeface="Hind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4" name="Google Shape;14;p30"/>
          <p:cNvSpPr txBox="1"/>
          <p:nvPr>
            <p:ph idx="1" type="body"/>
          </p:nvPr>
        </p:nvSpPr>
        <p:spPr>
          <a:xfrm>
            <a:off x="0" y="1373967"/>
            <a:ext cx="5944705" cy="663053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t" bIns="0" lIns="360000" spcFirstLastPara="1" rIns="144000" wrap="square" tIns="108000">
            <a:spAutoFit/>
          </a:bodyPr>
          <a:lstStyle>
            <a:lvl1pPr indent="-482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lt2"/>
                </a:solidFill>
                <a:latin typeface="Hind Light"/>
                <a:ea typeface="Hind Light"/>
                <a:cs typeface="Hind Light"/>
                <a:sym typeface="Hind Light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Hind Light"/>
                <a:ea typeface="Hind Light"/>
                <a:cs typeface="Hind Light"/>
                <a:sym typeface="Hind Light"/>
              </a:defRPr>
            </a:lvl2pPr>
            <a:lvl3pPr indent="-3429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Hind Light"/>
                <a:ea typeface="Hind Light"/>
                <a:cs typeface="Hind Light"/>
                <a:sym typeface="Hind Light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Hind Light"/>
                <a:ea typeface="Hind Light"/>
                <a:cs typeface="Hind Light"/>
                <a:sym typeface="Hind Light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Hind Light"/>
                <a:ea typeface="Hind Light"/>
                <a:cs typeface="Hind Light"/>
                <a:sym typeface="Hind Light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Hind Light"/>
                <a:ea typeface="Hind Light"/>
                <a:cs typeface="Hind Light"/>
                <a:sym typeface="Hind Light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Hind Light"/>
                <a:ea typeface="Hind Light"/>
                <a:cs typeface="Hind Light"/>
                <a:sym typeface="Hind Light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Hind Light"/>
                <a:ea typeface="Hind Light"/>
                <a:cs typeface="Hind Light"/>
                <a:sym typeface="Hind Light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Hind Light"/>
                <a:ea typeface="Hind Light"/>
                <a:cs typeface="Hind Light"/>
                <a:sym typeface="Hind Light"/>
              </a:defRPr>
            </a:lvl9pPr>
          </a:lstStyle>
          <a:p/>
        </p:txBody>
      </p:sp>
      <p:sp>
        <p:nvSpPr>
          <p:cNvPr id="15" name="Google Shape;15;p30"/>
          <p:cNvSpPr txBox="1"/>
          <p:nvPr>
            <p:ph idx="2" type="body"/>
          </p:nvPr>
        </p:nvSpPr>
        <p:spPr>
          <a:xfrm>
            <a:off x="-1" y="2016395"/>
            <a:ext cx="1339277" cy="552253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t" bIns="0" lIns="360000" spcFirstLastPara="1" rIns="144000" wrap="square" tIns="108000">
            <a:spAutoFit/>
          </a:bodyPr>
          <a:lstStyle>
            <a:lvl1pPr indent="-4318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lt2"/>
                </a:solidFill>
                <a:latin typeface="Hind Light"/>
                <a:ea typeface="Hind Light"/>
                <a:cs typeface="Hind Light"/>
                <a:sym typeface="Hind Light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Hind Light"/>
                <a:ea typeface="Hind Light"/>
                <a:cs typeface="Hind Light"/>
                <a:sym typeface="Hind Light"/>
              </a:defRPr>
            </a:lvl2pPr>
            <a:lvl3pPr indent="-3429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Hind Light"/>
                <a:ea typeface="Hind Light"/>
                <a:cs typeface="Hind Light"/>
                <a:sym typeface="Hind Light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Hind Light"/>
                <a:ea typeface="Hind Light"/>
                <a:cs typeface="Hind Light"/>
                <a:sym typeface="Hind Light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Hind Light"/>
                <a:ea typeface="Hind Light"/>
                <a:cs typeface="Hind Light"/>
                <a:sym typeface="Hind Light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Hind Light"/>
                <a:ea typeface="Hind Light"/>
                <a:cs typeface="Hind Light"/>
                <a:sym typeface="Hind Light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Hind Light"/>
                <a:ea typeface="Hind Light"/>
                <a:cs typeface="Hind Light"/>
                <a:sym typeface="Hind Light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Hind Light"/>
                <a:ea typeface="Hind Light"/>
                <a:cs typeface="Hind Light"/>
                <a:sym typeface="Hind Light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Hind Light"/>
                <a:ea typeface="Hind Light"/>
                <a:cs typeface="Hind Light"/>
                <a:sym typeface="Hind Light"/>
              </a:defRPr>
            </a:lvl9pPr>
          </a:lstStyle>
          <a:p/>
        </p:txBody>
      </p:sp>
      <p:pic>
        <p:nvPicPr>
          <p:cNvPr id="16" name="Google Shape;16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77000" y="6162079"/>
            <a:ext cx="5488814" cy="5134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- Dark">
  <p:cSld name="Title Only - Dark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oogle Shape;18;p3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22420" y="6276849"/>
            <a:ext cx="2733675" cy="6000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9" name="Google Shape;19;p31"/>
          <p:cNvCxnSpPr/>
          <p:nvPr/>
        </p:nvCxnSpPr>
        <p:spPr>
          <a:xfrm>
            <a:off x="0" y="6227809"/>
            <a:ext cx="12192000" cy="0"/>
          </a:xfrm>
          <a:prstGeom prst="straightConnector1">
            <a:avLst/>
          </a:prstGeom>
          <a:noFill/>
          <a:ln cap="rnd" cmpd="sng" w="9525">
            <a:solidFill>
              <a:schemeClr val="dk1">
                <a:alpha val="40000"/>
              </a:schemeClr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0" name="Google Shape;20;p31"/>
          <p:cNvSpPr txBox="1"/>
          <p:nvPr>
            <p:ph type="title"/>
          </p:nvPr>
        </p:nvSpPr>
        <p:spPr>
          <a:xfrm>
            <a:off x="45" y="288000"/>
            <a:ext cx="7317860" cy="900210"/>
          </a:xfrm>
          <a:prstGeom prst="rect">
            <a:avLst/>
          </a:prstGeom>
          <a:solidFill>
            <a:srgbClr val="002060">
              <a:alpha val="90196"/>
            </a:srgbClr>
          </a:solidFill>
          <a:ln>
            <a:noFill/>
          </a:ln>
        </p:spPr>
        <p:txBody>
          <a:bodyPr anchorCtr="0" anchor="t" bIns="72000" lIns="180000" spcFirstLastPara="1" rIns="144000" wrap="square" tIns="216000">
            <a:sp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400"/>
              <a:buFont typeface="Hind Light"/>
              <a:buNone/>
              <a:defRPr b="0" i="0" sz="4400" u="none" cap="none" strike="noStrike">
                <a:solidFill>
                  <a:schemeClr val="lt2"/>
                </a:solidFill>
                <a:latin typeface="Hind Light"/>
                <a:ea typeface="Hind Light"/>
                <a:cs typeface="Hind Light"/>
                <a:sym typeface="Hind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pic>
        <p:nvPicPr>
          <p:cNvPr id="21" name="Google Shape;21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73794" y="6311900"/>
            <a:ext cx="4000500" cy="3742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>
  <p:cSld name="Title and Content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3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Hind Light"/>
              <a:buNone/>
              <a:defRPr b="0" i="0" sz="4400" u="none" cap="none" strike="noStrike">
                <a:solidFill>
                  <a:schemeClr val="dk1"/>
                </a:solidFill>
                <a:latin typeface="Hind Light"/>
                <a:ea typeface="Hind Light"/>
                <a:cs typeface="Hind Light"/>
                <a:sym typeface="Hind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4" name="Google Shape;24;p3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Hind Light"/>
                <a:ea typeface="Hind Light"/>
                <a:cs typeface="Hind Light"/>
                <a:sym typeface="Hind Light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Hind Light"/>
                <a:ea typeface="Hind Light"/>
                <a:cs typeface="Hind Light"/>
                <a:sym typeface="Hind Light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Hind Light"/>
                <a:ea typeface="Hind Light"/>
                <a:cs typeface="Hind Light"/>
                <a:sym typeface="Hind Light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Hind Light"/>
                <a:ea typeface="Hind Light"/>
                <a:cs typeface="Hind Light"/>
                <a:sym typeface="Hind Light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Hind Light"/>
                <a:ea typeface="Hind Light"/>
                <a:cs typeface="Hind Light"/>
                <a:sym typeface="Hind Light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Hind Light"/>
                <a:ea typeface="Hind Light"/>
                <a:cs typeface="Hind Light"/>
                <a:sym typeface="Hind Light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Hind Light"/>
                <a:ea typeface="Hind Light"/>
                <a:cs typeface="Hind Light"/>
                <a:sym typeface="Hind Light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Hind Light"/>
                <a:ea typeface="Hind Light"/>
                <a:cs typeface="Hind Light"/>
                <a:sym typeface="Hind Light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Hind Light"/>
                <a:ea typeface="Hind Light"/>
                <a:cs typeface="Hind Light"/>
                <a:sym typeface="Hind Light"/>
              </a:defRPr>
            </a:lvl9pPr>
          </a:lstStyle>
          <a:p/>
        </p:txBody>
      </p:sp>
      <p:pic>
        <p:nvPicPr>
          <p:cNvPr id="25" name="Google Shape;25;p3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22420" y="6276849"/>
            <a:ext cx="2733675" cy="6000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6" name="Google Shape;26;p32"/>
          <p:cNvCxnSpPr/>
          <p:nvPr/>
        </p:nvCxnSpPr>
        <p:spPr>
          <a:xfrm>
            <a:off x="0" y="6227809"/>
            <a:ext cx="12192000" cy="0"/>
          </a:xfrm>
          <a:prstGeom prst="straightConnector1">
            <a:avLst/>
          </a:prstGeom>
          <a:noFill/>
          <a:ln cap="rnd" cmpd="sng" w="9525">
            <a:solidFill>
              <a:schemeClr val="dk1">
                <a:alpha val="40000"/>
              </a:schemeClr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id="27" name="Google Shape;27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73794" y="6311900"/>
            <a:ext cx="4000500" cy="3742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33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Hind Light"/>
              <a:buNone/>
              <a:defRPr b="0" i="0" sz="3200" u="none" cap="none" strike="noStrike">
                <a:solidFill>
                  <a:schemeClr val="dk1"/>
                </a:solidFill>
                <a:latin typeface="Hind Light"/>
                <a:ea typeface="Hind Light"/>
                <a:cs typeface="Hind Light"/>
                <a:sym typeface="Hind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30" name="Google Shape;30;p33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Hind Light"/>
                <a:ea typeface="Hind Light"/>
                <a:cs typeface="Hind Light"/>
                <a:sym typeface="Hind Light"/>
              </a:defRPr>
            </a:lvl1pPr>
            <a:lvl2pPr indent="-4064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Hind Light"/>
                <a:ea typeface="Hind Light"/>
                <a:cs typeface="Hind Light"/>
                <a:sym typeface="Hind Light"/>
              </a:defRPr>
            </a:lvl2pPr>
            <a:lvl3pPr indent="-3810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Hind Light"/>
                <a:ea typeface="Hind Light"/>
                <a:cs typeface="Hind Light"/>
                <a:sym typeface="Hind Light"/>
              </a:defRPr>
            </a:lvl3pPr>
            <a:lvl4pPr indent="-355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Hind Light"/>
                <a:ea typeface="Hind Light"/>
                <a:cs typeface="Hind Light"/>
                <a:sym typeface="Hind Light"/>
              </a:defRPr>
            </a:lvl4pPr>
            <a:lvl5pPr indent="-355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Hind Light"/>
                <a:ea typeface="Hind Light"/>
                <a:cs typeface="Hind Light"/>
                <a:sym typeface="Hind Light"/>
              </a:defRPr>
            </a:lvl5pPr>
            <a:lvl6pPr indent="-355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Hind Light"/>
                <a:ea typeface="Hind Light"/>
                <a:cs typeface="Hind Light"/>
                <a:sym typeface="Hind Light"/>
              </a:defRPr>
            </a:lvl6pPr>
            <a:lvl7pPr indent="-355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Hind Light"/>
                <a:ea typeface="Hind Light"/>
                <a:cs typeface="Hind Light"/>
                <a:sym typeface="Hind Light"/>
              </a:defRPr>
            </a:lvl7pPr>
            <a:lvl8pPr indent="-355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Hind Light"/>
                <a:ea typeface="Hind Light"/>
                <a:cs typeface="Hind Light"/>
                <a:sym typeface="Hind Light"/>
              </a:defRPr>
            </a:lvl8pPr>
            <a:lvl9pPr indent="-355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Hind Light"/>
                <a:ea typeface="Hind Light"/>
                <a:cs typeface="Hind Light"/>
                <a:sym typeface="Hind Light"/>
              </a:defRPr>
            </a:lvl9pPr>
          </a:lstStyle>
          <a:p/>
        </p:txBody>
      </p:sp>
      <p:sp>
        <p:nvSpPr>
          <p:cNvPr id="31" name="Google Shape;31;p33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Hind Light"/>
                <a:ea typeface="Hind Light"/>
                <a:cs typeface="Hind Light"/>
                <a:sym typeface="Hind Light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Hind Light"/>
                <a:ea typeface="Hind Light"/>
                <a:cs typeface="Hind Light"/>
                <a:sym typeface="Hind Light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Hind Light"/>
                <a:ea typeface="Hind Light"/>
                <a:cs typeface="Hind Light"/>
                <a:sym typeface="Hind Light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Hind Light"/>
                <a:ea typeface="Hind Light"/>
                <a:cs typeface="Hind Light"/>
                <a:sym typeface="Hind Light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Hind Light"/>
                <a:ea typeface="Hind Light"/>
                <a:cs typeface="Hind Light"/>
                <a:sym typeface="Hind Light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Hind Light"/>
                <a:ea typeface="Hind Light"/>
                <a:cs typeface="Hind Light"/>
                <a:sym typeface="Hind Light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Hind Light"/>
                <a:ea typeface="Hind Light"/>
                <a:cs typeface="Hind Light"/>
                <a:sym typeface="Hind Light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Hind Light"/>
                <a:ea typeface="Hind Light"/>
                <a:cs typeface="Hind Light"/>
                <a:sym typeface="Hind Light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Hind Light"/>
                <a:ea typeface="Hind Light"/>
                <a:cs typeface="Hind Light"/>
                <a:sym typeface="Hind Light"/>
              </a:defRPr>
            </a:lvl9pPr>
          </a:lstStyle>
          <a:p/>
        </p:txBody>
      </p:sp>
      <p:pic>
        <p:nvPicPr>
          <p:cNvPr id="32" name="Google Shape;32;p3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22420" y="6276849"/>
            <a:ext cx="2733675" cy="6000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3" name="Google Shape;33;p33"/>
          <p:cNvCxnSpPr/>
          <p:nvPr/>
        </p:nvCxnSpPr>
        <p:spPr>
          <a:xfrm>
            <a:off x="0" y="6227809"/>
            <a:ext cx="12192000" cy="0"/>
          </a:xfrm>
          <a:prstGeom prst="straightConnector1">
            <a:avLst/>
          </a:prstGeom>
          <a:noFill/>
          <a:ln cap="rnd" cmpd="sng" w="9525">
            <a:solidFill>
              <a:schemeClr val="dk1">
                <a:alpha val="40000"/>
              </a:schemeClr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id="34" name="Google Shape;34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73794" y="6311900"/>
            <a:ext cx="4000500" cy="3742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itle Only - Dark">
  <p:cSld name="1_Title Only - Dark">
    <p:bg>
      <p:bgPr>
        <a:solidFill>
          <a:schemeClr val="lt1"/>
        </a:solidFill>
      </p:bgPr>
    </p:bg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Google Shape;36;p3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22420" y="6276849"/>
            <a:ext cx="2733675" cy="6000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7" name="Google Shape;37;p34"/>
          <p:cNvCxnSpPr/>
          <p:nvPr/>
        </p:nvCxnSpPr>
        <p:spPr>
          <a:xfrm>
            <a:off x="0" y="6227809"/>
            <a:ext cx="12192000" cy="0"/>
          </a:xfrm>
          <a:prstGeom prst="straightConnector1">
            <a:avLst/>
          </a:prstGeom>
          <a:noFill/>
          <a:ln cap="rnd" cmpd="sng" w="9525">
            <a:solidFill>
              <a:schemeClr val="dk1">
                <a:alpha val="40000"/>
              </a:schemeClr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8" name="Google Shape;38;p34"/>
          <p:cNvSpPr txBox="1"/>
          <p:nvPr>
            <p:ph type="title"/>
          </p:nvPr>
        </p:nvSpPr>
        <p:spPr>
          <a:xfrm>
            <a:off x="45" y="288000"/>
            <a:ext cx="7317860" cy="900210"/>
          </a:xfrm>
          <a:prstGeom prst="rect">
            <a:avLst/>
          </a:prstGeom>
          <a:solidFill>
            <a:srgbClr val="002060">
              <a:alpha val="90196"/>
            </a:srgbClr>
          </a:solidFill>
          <a:ln>
            <a:noFill/>
          </a:ln>
        </p:spPr>
        <p:txBody>
          <a:bodyPr anchorCtr="0" anchor="t" bIns="72000" lIns="180000" spcFirstLastPara="1" rIns="144000" wrap="square" tIns="216000">
            <a:sp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Hind Light"/>
              <a:buNone/>
              <a:defRPr b="0" i="0" sz="4400" u="none" cap="none" strike="noStrike">
                <a:solidFill>
                  <a:schemeClr val="lt1"/>
                </a:solidFill>
                <a:latin typeface="Hind Light"/>
                <a:ea typeface="Hind Light"/>
                <a:cs typeface="Hind Light"/>
                <a:sym typeface="Hind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pic>
        <p:nvPicPr>
          <p:cNvPr id="39" name="Google Shape;39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20340" y="-1"/>
            <a:ext cx="11071660" cy="6227809"/>
          </a:xfrm>
          <a:prstGeom prst="rect">
            <a:avLst/>
          </a:prstGeom>
          <a:noFill/>
          <a:ln>
            <a:noFill/>
          </a:ln>
        </p:spPr>
      </p:pic>
      <p:pic>
        <p:nvPicPr>
          <p:cNvPr id="40" name="Google Shape;40;p3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773794" y="6311900"/>
            <a:ext cx="4000500" cy="3742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Title Slide">
  <p:cSld name="2_Title Slide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38"/>
          <p:cNvSpPr/>
          <p:nvPr/>
        </p:nvSpPr>
        <p:spPr>
          <a:xfrm>
            <a:off x="0" y="5325762"/>
            <a:ext cx="12192000" cy="1532238"/>
          </a:xfrm>
          <a:prstGeom prst="rect">
            <a:avLst/>
          </a:prstGeom>
          <a:gradFill>
            <a:gsLst>
              <a:gs pos="0">
                <a:srgbClr val="1C1C20">
                  <a:alpha val="0"/>
                </a:srgbClr>
              </a:gs>
              <a:gs pos="100000">
                <a:srgbClr val="1C1C20">
                  <a:alpha val="70196"/>
                </a:srgbClr>
              </a:gs>
            </a:gsLst>
            <a:lin ang="5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Hind Light"/>
              <a:ea typeface="Hind Light"/>
              <a:cs typeface="Hind Light"/>
              <a:sym typeface="Hind Light"/>
            </a:endParaRPr>
          </a:p>
        </p:txBody>
      </p:sp>
      <p:pic>
        <p:nvPicPr>
          <p:cNvPr id="43" name="Google Shape;43;p3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6000750"/>
            <a:ext cx="3905250" cy="857250"/>
          </a:xfrm>
          <a:prstGeom prst="rect">
            <a:avLst/>
          </a:prstGeom>
          <a:noFill/>
          <a:ln>
            <a:noFill/>
          </a:ln>
        </p:spPr>
      </p:pic>
      <p:sp>
        <p:nvSpPr>
          <p:cNvPr id="44" name="Google Shape;44;p38"/>
          <p:cNvSpPr txBox="1"/>
          <p:nvPr/>
        </p:nvSpPr>
        <p:spPr>
          <a:xfrm>
            <a:off x="7164111" y="1656351"/>
            <a:ext cx="5027889" cy="1012755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b" bIns="0" lIns="288000" spcFirstLastPara="1" rIns="360000" wrap="square" tIns="180000">
            <a:sp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Hind Light"/>
              <a:buNone/>
            </a:pPr>
            <a:r>
              <a:rPr lang="en-GB" sz="6000">
                <a:solidFill>
                  <a:schemeClr val="lt2"/>
                </a:solidFill>
                <a:latin typeface="Hind Light"/>
                <a:ea typeface="Hind Light"/>
                <a:cs typeface="Hind Light"/>
                <a:sym typeface="Hind Light"/>
              </a:rPr>
              <a:t>School Name</a:t>
            </a:r>
            <a:endParaRPr/>
          </a:p>
        </p:txBody>
      </p:sp>
      <p:sp>
        <p:nvSpPr>
          <p:cNvPr id="45" name="Google Shape;45;p38"/>
          <p:cNvSpPr txBox="1"/>
          <p:nvPr>
            <p:ph idx="1" type="body"/>
          </p:nvPr>
        </p:nvSpPr>
        <p:spPr>
          <a:xfrm>
            <a:off x="6144000" y="2570250"/>
            <a:ext cx="6048000" cy="6624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t" bIns="0" lIns="288000" spcFirstLastPara="1" rIns="360000" wrap="square" tIns="108000">
            <a:spAutoFit/>
          </a:bodyPr>
          <a:lstStyle>
            <a:lvl1pPr indent="-482600" lvl="0" marL="457200" marR="0" rtl="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lt2"/>
                </a:solidFill>
                <a:latin typeface="Hind Light"/>
                <a:ea typeface="Hind Light"/>
                <a:cs typeface="Hind Light"/>
                <a:sym typeface="Hind Light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Hind Light"/>
                <a:ea typeface="Hind Light"/>
                <a:cs typeface="Hind Light"/>
                <a:sym typeface="Hind Light"/>
              </a:defRPr>
            </a:lvl2pPr>
            <a:lvl3pPr indent="-3429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Hind Light"/>
                <a:ea typeface="Hind Light"/>
                <a:cs typeface="Hind Light"/>
                <a:sym typeface="Hind Light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Hind Light"/>
                <a:ea typeface="Hind Light"/>
                <a:cs typeface="Hind Light"/>
                <a:sym typeface="Hind Light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Hind Light"/>
                <a:ea typeface="Hind Light"/>
                <a:cs typeface="Hind Light"/>
                <a:sym typeface="Hind Light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Hind Light"/>
                <a:ea typeface="Hind Light"/>
                <a:cs typeface="Hind Light"/>
                <a:sym typeface="Hind Light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Hind Light"/>
                <a:ea typeface="Hind Light"/>
                <a:cs typeface="Hind Light"/>
                <a:sym typeface="Hind Light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Hind Light"/>
                <a:ea typeface="Hind Light"/>
                <a:cs typeface="Hind Light"/>
                <a:sym typeface="Hind Light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Hind Light"/>
                <a:ea typeface="Hind Light"/>
                <a:cs typeface="Hind Light"/>
                <a:sym typeface="Hind Light"/>
              </a:defRPr>
            </a:lvl9pPr>
          </a:lstStyle>
          <a:p/>
        </p:txBody>
      </p:sp>
      <p:pic>
        <p:nvPicPr>
          <p:cNvPr id="46" name="Google Shape;46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77000" y="6162079"/>
            <a:ext cx="5488814" cy="5134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39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Hind Light"/>
              <a:buNone/>
              <a:defRPr b="0" i="0" sz="6000" u="none" cap="none" strike="noStrike">
                <a:solidFill>
                  <a:schemeClr val="dk1"/>
                </a:solidFill>
                <a:latin typeface="Hind Light"/>
                <a:ea typeface="Hind Light"/>
                <a:cs typeface="Hind Light"/>
                <a:sym typeface="Hind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49" name="Google Shape;49;p39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E8F91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E8F91"/>
                </a:solidFill>
                <a:latin typeface="Hind Light"/>
                <a:ea typeface="Hind Light"/>
                <a:cs typeface="Hind Light"/>
                <a:sym typeface="Hind Light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F91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E8F91"/>
                </a:solidFill>
                <a:latin typeface="Hind Light"/>
                <a:ea typeface="Hind Light"/>
                <a:cs typeface="Hind Light"/>
                <a:sym typeface="Hind Light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F91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E8F91"/>
                </a:solidFill>
                <a:latin typeface="Hind Light"/>
                <a:ea typeface="Hind Light"/>
                <a:cs typeface="Hind Light"/>
                <a:sym typeface="Hind Light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F91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E8F91"/>
                </a:solidFill>
                <a:latin typeface="Hind Light"/>
                <a:ea typeface="Hind Light"/>
                <a:cs typeface="Hind Light"/>
                <a:sym typeface="Hind Light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F91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E8F91"/>
                </a:solidFill>
                <a:latin typeface="Hind Light"/>
                <a:ea typeface="Hind Light"/>
                <a:cs typeface="Hind Light"/>
                <a:sym typeface="Hind Light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F91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E8F91"/>
                </a:solidFill>
                <a:latin typeface="Hind Light"/>
                <a:ea typeface="Hind Light"/>
                <a:cs typeface="Hind Light"/>
                <a:sym typeface="Hind Light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F91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E8F91"/>
                </a:solidFill>
                <a:latin typeface="Hind Light"/>
                <a:ea typeface="Hind Light"/>
                <a:cs typeface="Hind Light"/>
                <a:sym typeface="Hind Light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F91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E8F91"/>
                </a:solidFill>
                <a:latin typeface="Hind Light"/>
                <a:ea typeface="Hind Light"/>
                <a:cs typeface="Hind Light"/>
                <a:sym typeface="Hind Light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F91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E8F91"/>
                </a:solidFill>
                <a:latin typeface="Hind Light"/>
                <a:ea typeface="Hind Light"/>
                <a:cs typeface="Hind Light"/>
                <a:sym typeface="Hind Light"/>
              </a:defRPr>
            </a:lvl9pPr>
          </a:lstStyle>
          <a:p/>
        </p:txBody>
      </p:sp>
      <p:pic>
        <p:nvPicPr>
          <p:cNvPr id="50" name="Google Shape;50;p3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22420" y="6276849"/>
            <a:ext cx="2733675" cy="6000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1" name="Google Shape;51;p39"/>
          <p:cNvCxnSpPr/>
          <p:nvPr/>
        </p:nvCxnSpPr>
        <p:spPr>
          <a:xfrm>
            <a:off x="0" y="6227809"/>
            <a:ext cx="12192000" cy="0"/>
          </a:xfrm>
          <a:prstGeom prst="straightConnector1">
            <a:avLst/>
          </a:prstGeom>
          <a:noFill/>
          <a:ln cap="rnd" cmpd="sng" w="9525">
            <a:solidFill>
              <a:schemeClr val="dk1">
                <a:alpha val="40000"/>
              </a:schemeClr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id="52" name="Google Shape;52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73794" y="6311900"/>
            <a:ext cx="4000500" cy="3742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4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Hind Light"/>
              <a:buNone/>
              <a:defRPr b="0" i="0" sz="4400" u="none" cap="none" strike="noStrike">
                <a:solidFill>
                  <a:schemeClr val="dk1"/>
                </a:solidFill>
                <a:latin typeface="Hind Light"/>
                <a:ea typeface="Hind Light"/>
                <a:cs typeface="Hind Light"/>
                <a:sym typeface="Hind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5" name="Google Shape;55;p40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Hind Light"/>
                <a:ea typeface="Hind Light"/>
                <a:cs typeface="Hind Light"/>
                <a:sym typeface="Hind Light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Hind Light"/>
                <a:ea typeface="Hind Light"/>
                <a:cs typeface="Hind Light"/>
                <a:sym typeface="Hind Light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Hind Light"/>
                <a:ea typeface="Hind Light"/>
                <a:cs typeface="Hind Light"/>
                <a:sym typeface="Hind Light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Hind Light"/>
                <a:ea typeface="Hind Light"/>
                <a:cs typeface="Hind Light"/>
                <a:sym typeface="Hind Light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Hind Light"/>
                <a:ea typeface="Hind Light"/>
                <a:cs typeface="Hind Light"/>
                <a:sym typeface="Hind Light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Hind Light"/>
                <a:ea typeface="Hind Light"/>
                <a:cs typeface="Hind Light"/>
                <a:sym typeface="Hind Light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Hind Light"/>
                <a:ea typeface="Hind Light"/>
                <a:cs typeface="Hind Light"/>
                <a:sym typeface="Hind Light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Hind Light"/>
                <a:ea typeface="Hind Light"/>
                <a:cs typeface="Hind Light"/>
                <a:sym typeface="Hind Light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Hind Light"/>
                <a:ea typeface="Hind Light"/>
                <a:cs typeface="Hind Light"/>
                <a:sym typeface="Hind Light"/>
              </a:defRPr>
            </a:lvl9pPr>
          </a:lstStyle>
          <a:p/>
        </p:txBody>
      </p:sp>
      <p:sp>
        <p:nvSpPr>
          <p:cNvPr id="56" name="Google Shape;56;p40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Hind Light"/>
                <a:ea typeface="Hind Light"/>
                <a:cs typeface="Hind Light"/>
                <a:sym typeface="Hind Light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Hind Light"/>
                <a:ea typeface="Hind Light"/>
                <a:cs typeface="Hind Light"/>
                <a:sym typeface="Hind Light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Hind Light"/>
                <a:ea typeface="Hind Light"/>
                <a:cs typeface="Hind Light"/>
                <a:sym typeface="Hind Light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Hind Light"/>
                <a:ea typeface="Hind Light"/>
                <a:cs typeface="Hind Light"/>
                <a:sym typeface="Hind Light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Hind Light"/>
                <a:ea typeface="Hind Light"/>
                <a:cs typeface="Hind Light"/>
                <a:sym typeface="Hind Light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Hind Light"/>
                <a:ea typeface="Hind Light"/>
                <a:cs typeface="Hind Light"/>
                <a:sym typeface="Hind Light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Hind Light"/>
                <a:ea typeface="Hind Light"/>
                <a:cs typeface="Hind Light"/>
                <a:sym typeface="Hind Light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Hind Light"/>
                <a:ea typeface="Hind Light"/>
                <a:cs typeface="Hind Light"/>
                <a:sym typeface="Hind Light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Hind Light"/>
                <a:ea typeface="Hind Light"/>
                <a:cs typeface="Hind Light"/>
                <a:sym typeface="Hind Light"/>
              </a:defRPr>
            </a:lvl9pPr>
          </a:lstStyle>
          <a:p/>
        </p:txBody>
      </p:sp>
      <p:pic>
        <p:nvPicPr>
          <p:cNvPr id="57" name="Google Shape;57;p4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22420" y="6276849"/>
            <a:ext cx="2733675" cy="6000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8" name="Google Shape;58;p40"/>
          <p:cNvCxnSpPr/>
          <p:nvPr/>
        </p:nvCxnSpPr>
        <p:spPr>
          <a:xfrm>
            <a:off x="0" y="6227809"/>
            <a:ext cx="12192000" cy="0"/>
          </a:xfrm>
          <a:prstGeom prst="straightConnector1">
            <a:avLst/>
          </a:prstGeom>
          <a:noFill/>
          <a:ln cap="rnd" cmpd="sng" w="9525">
            <a:solidFill>
              <a:schemeClr val="dk1">
                <a:alpha val="40000"/>
              </a:schemeClr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id="59" name="Google Shape;59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73794" y="6311900"/>
            <a:ext cx="4000500" cy="3742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41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Hind Light"/>
              <a:buNone/>
              <a:defRPr b="0" i="0" sz="4400" u="none" cap="none" strike="noStrike">
                <a:solidFill>
                  <a:schemeClr val="dk1"/>
                </a:solidFill>
                <a:latin typeface="Hind Light"/>
                <a:ea typeface="Hind Light"/>
                <a:cs typeface="Hind Light"/>
                <a:sym typeface="Hind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62" name="Google Shape;62;p41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Hind Light"/>
                <a:ea typeface="Hind Light"/>
                <a:cs typeface="Hind Light"/>
                <a:sym typeface="Hind Light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Hind Light"/>
                <a:ea typeface="Hind Light"/>
                <a:cs typeface="Hind Light"/>
                <a:sym typeface="Hind Light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Hind Light"/>
                <a:ea typeface="Hind Light"/>
                <a:cs typeface="Hind Light"/>
                <a:sym typeface="Hind Light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Hind Light"/>
                <a:ea typeface="Hind Light"/>
                <a:cs typeface="Hind Light"/>
                <a:sym typeface="Hind Light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Hind Light"/>
                <a:ea typeface="Hind Light"/>
                <a:cs typeface="Hind Light"/>
                <a:sym typeface="Hind Light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Hind Light"/>
                <a:ea typeface="Hind Light"/>
                <a:cs typeface="Hind Light"/>
                <a:sym typeface="Hind Light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Hind Light"/>
                <a:ea typeface="Hind Light"/>
                <a:cs typeface="Hind Light"/>
                <a:sym typeface="Hind Light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Hind Light"/>
                <a:ea typeface="Hind Light"/>
                <a:cs typeface="Hind Light"/>
                <a:sym typeface="Hind Light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Hind Light"/>
                <a:ea typeface="Hind Light"/>
                <a:cs typeface="Hind Light"/>
                <a:sym typeface="Hind Light"/>
              </a:defRPr>
            </a:lvl9pPr>
          </a:lstStyle>
          <a:p/>
        </p:txBody>
      </p:sp>
      <p:sp>
        <p:nvSpPr>
          <p:cNvPr id="63" name="Google Shape;63;p41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Hind Light"/>
                <a:ea typeface="Hind Light"/>
                <a:cs typeface="Hind Light"/>
                <a:sym typeface="Hind Light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Hind Light"/>
                <a:ea typeface="Hind Light"/>
                <a:cs typeface="Hind Light"/>
                <a:sym typeface="Hind Light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Hind Light"/>
                <a:ea typeface="Hind Light"/>
                <a:cs typeface="Hind Light"/>
                <a:sym typeface="Hind Light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Hind Light"/>
                <a:ea typeface="Hind Light"/>
                <a:cs typeface="Hind Light"/>
                <a:sym typeface="Hind Light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Hind Light"/>
                <a:ea typeface="Hind Light"/>
                <a:cs typeface="Hind Light"/>
                <a:sym typeface="Hind Light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Hind Light"/>
                <a:ea typeface="Hind Light"/>
                <a:cs typeface="Hind Light"/>
                <a:sym typeface="Hind Light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Hind Light"/>
                <a:ea typeface="Hind Light"/>
                <a:cs typeface="Hind Light"/>
                <a:sym typeface="Hind Light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Hind Light"/>
                <a:ea typeface="Hind Light"/>
                <a:cs typeface="Hind Light"/>
                <a:sym typeface="Hind Light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Hind Light"/>
                <a:ea typeface="Hind Light"/>
                <a:cs typeface="Hind Light"/>
                <a:sym typeface="Hind Light"/>
              </a:defRPr>
            </a:lvl9pPr>
          </a:lstStyle>
          <a:p/>
        </p:txBody>
      </p:sp>
      <p:sp>
        <p:nvSpPr>
          <p:cNvPr id="64" name="Google Shape;64;p41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Hind Light"/>
                <a:ea typeface="Hind Light"/>
                <a:cs typeface="Hind Light"/>
                <a:sym typeface="Hind Light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Hind Light"/>
                <a:ea typeface="Hind Light"/>
                <a:cs typeface="Hind Light"/>
                <a:sym typeface="Hind Light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Hind Light"/>
                <a:ea typeface="Hind Light"/>
                <a:cs typeface="Hind Light"/>
                <a:sym typeface="Hind Light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Hind Light"/>
                <a:ea typeface="Hind Light"/>
                <a:cs typeface="Hind Light"/>
                <a:sym typeface="Hind Light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Hind Light"/>
                <a:ea typeface="Hind Light"/>
                <a:cs typeface="Hind Light"/>
                <a:sym typeface="Hind Light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Hind Light"/>
                <a:ea typeface="Hind Light"/>
                <a:cs typeface="Hind Light"/>
                <a:sym typeface="Hind Light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Hind Light"/>
                <a:ea typeface="Hind Light"/>
                <a:cs typeface="Hind Light"/>
                <a:sym typeface="Hind Light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Hind Light"/>
                <a:ea typeface="Hind Light"/>
                <a:cs typeface="Hind Light"/>
                <a:sym typeface="Hind Light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Hind Light"/>
                <a:ea typeface="Hind Light"/>
                <a:cs typeface="Hind Light"/>
                <a:sym typeface="Hind Light"/>
              </a:defRPr>
            </a:lvl9pPr>
          </a:lstStyle>
          <a:p/>
        </p:txBody>
      </p:sp>
      <p:sp>
        <p:nvSpPr>
          <p:cNvPr id="65" name="Google Shape;65;p41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Hind Light"/>
                <a:ea typeface="Hind Light"/>
                <a:cs typeface="Hind Light"/>
                <a:sym typeface="Hind Light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Hind Light"/>
                <a:ea typeface="Hind Light"/>
                <a:cs typeface="Hind Light"/>
                <a:sym typeface="Hind Light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Hind Light"/>
                <a:ea typeface="Hind Light"/>
                <a:cs typeface="Hind Light"/>
                <a:sym typeface="Hind Light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Hind Light"/>
                <a:ea typeface="Hind Light"/>
                <a:cs typeface="Hind Light"/>
                <a:sym typeface="Hind Light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Hind Light"/>
                <a:ea typeface="Hind Light"/>
                <a:cs typeface="Hind Light"/>
                <a:sym typeface="Hind Light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Hind Light"/>
                <a:ea typeface="Hind Light"/>
                <a:cs typeface="Hind Light"/>
                <a:sym typeface="Hind Light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Hind Light"/>
                <a:ea typeface="Hind Light"/>
                <a:cs typeface="Hind Light"/>
                <a:sym typeface="Hind Light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Hind Light"/>
                <a:ea typeface="Hind Light"/>
                <a:cs typeface="Hind Light"/>
                <a:sym typeface="Hind Light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Hind Light"/>
                <a:ea typeface="Hind Light"/>
                <a:cs typeface="Hind Light"/>
                <a:sym typeface="Hind Light"/>
              </a:defRPr>
            </a:lvl9pPr>
          </a:lstStyle>
          <a:p/>
        </p:txBody>
      </p:sp>
      <p:pic>
        <p:nvPicPr>
          <p:cNvPr id="66" name="Google Shape;66;p4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22420" y="6276849"/>
            <a:ext cx="2733675" cy="6000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7" name="Google Shape;67;p41"/>
          <p:cNvCxnSpPr/>
          <p:nvPr/>
        </p:nvCxnSpPr>
        <p:spPr>
          <a:xfrm>
            <a:off x="0" y="6227809"/>
            <a:ext cx="12192000" cy="0"/>
          </a:xfrm>
          <a:prstGeom prst="straightConnector1">
            <a:avLst/>
          </a:prstGeom>
          <a:noFill/>
          <a:ln cap="rnd" cmpd="sng" w="9525">
            <a:solidFill>
              <a:schemeClr val="dk1">
                <a:alpha val="40000"/>
              </a:schemeClr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id="68" name="Google Shape;68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73794" y="6311900"/>
            <a:ext cx="4000500" cy="3742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Title Only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Google Shape;70;p4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22420" y="6276849"/>
            <a:ext cx="2733675" cy="6000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1" name="Google Shape;71;p42"/>
          <p:cNvCxnSpPr/>
          <p:nvPr/>
        </p:nvCxnSpPr>
        <p:spPr>
          <a:xfrm>
            <a:off x="0" y="6227809"/>
            <a:ext cx="12192000" cy="0"/>
          </a:xfrm>
          <a:prstGeom prst="straightConnector1">
            <a:avLst/>
          </a:prstGeom>
          <a:noFill/>
          <a:ln cap="rnd" cmpd="sng" w="9525">
            <a:solidFill>
              <a:schemeClr val="dk1">
                <a:alpha val="40000"/>
              </a:schemeClr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72" name="Google Shape;72;p42"/>
          <p:cNvSpPr txBox="1"/>
          <p:nvPr>
            <p:ph type="title"/>
          </p:nvPr>
        </p:nvSpPr>
        <p:spPr>
          <a:xfrm>
            <a:off x="45" y="288000"/>
            <a:ext cx="7317860" cy="900210"/>
          </a:xfrm>
          <a:prstGeom prst="rect">
            <a:avLst/>
          </a:prstGeom>
          <a:solidFill>
            <a:schemeClr val="lt1">
              <a:alpha val="90196"/>
            </a:schemeClr>
          </a:solidFill>
          <a:ln>
            <a:noFill/>
          </a:ln>
        </p:spPr>
        <p:txBody>
          <a:bodyPr anchorCtr="0" anchor="t" bIns="72000" lIns="180000" spcFirstLastPara="1" rIns="144000" wrap="square" tIns="216000">
            <a:sp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Hind Light"/>
              <a:buNone/>
              <a:defRPr b="0" i="0" sz="4400" u="none" cap="none" strike="noStrike">
                <a:solidFill>
                  <a:schemeClr val="dk2"/>
                </a:solidFill>
                <a:latin typeface="Hind Light"/>
                <a:ea typeface="Hind Light"/>
                <a:cs typeface="Hind Light"/>
                <a:sym typeface="Hind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pic>
        <p:nvPicPr>
          <p:cNvPr id="73" name="Google Shape;73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73794" y="6311900"/>
            <a:ext cx="4000500" cy="3742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- Light" type="titleOnly">
  <p:cSld name="TITLE_ONLY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43"/>
          <p:cNvSpPr txBox="1"/>
          <p:nvPr>
            <p:ph type="title"/>
          </p:nvPr>
        </p:nvSpPr>
        <p:spPr>
          <a:xfrm>
            <a:off x="45" y="288000"/>
            <a:ext cx="7317860" cy="900210"/>
          </a:xfrm>
          <a:prstGeom prst="rect">
            <a:avLst/>
          </a:prstGeom>
          <a:solidFill>
            <a:schemeClr val="lt1">
              <a:alpha val="90196"/>
            </a:schemeClr>
          </a:solidFill>
          <a:ln>
            <a:noFill/>
          </a:ln>
        </p:spPr>
        <p:txBody>
          <a:bodyPr anchorCtr="0" anchor="t" bIns="72000" lIns="180000" spcFirstLastPara="1" rIns="144000" wrap="square" tIns="216000">
            <a:sp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Hind Light"/>
              <a:buNone/>
              <a:defRPr b="0" i="0" sz="4400" u="none" cap="none" strike="noStrike">
                <a:solidFill>
                  <a:schemeClr val="dk2"/>
                </a:solidFill>
                <a:latin typeface="Hind Light"/>
                <a:ea typeface="Hind Light"/>
                <a:cs typeface="Hind Light"/>
                <a:sym typeface="Hind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pic>
        <p:nvPicPr>
          <p:cNvPr id="76" name="Google Shape;76;p4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22420" y="6276849"/>
            <a:ext cx="2733675" cy="600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72388" y="6401350"/>
            <a:ext cx="4000500" cy="6000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8" name="Google Shape;78;p43"/>
          <p:cNvCxnSpPr/>
          <p:nvPr/>
        </p:nvCxnSpPr>
        <p:spPr>
          <a:xfrm>
            <a:off x="0" y="6227809"/>
            <a:ext cx="12192000" cy="0"/>
          </a:xfrm>
          <a:prstGeom prst="straightConnector1">
            <a:avLst/>
          </a:prstGeom>
          <a:noFill/>
          <a:ln cap="rnd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id="79" name="Google Shape;79;p4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773794" y="6311900"/>
            <a:ext cx="4000500" cy="3742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lling points">
  <p:cSld name="selling points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44"/>
          <p:cNvSpPr txBox="1"/>
          <p:nvPr>
            <p:ph type="title"/>
          </p:nvPr>
        </p:nvSpPr>
        <p:spPr>
          <a:xfrm>
            <a:off x="45" y="288000"/>
            <a:ext cx="7317860" cy="900210"/>
          </a:xfrm>
          <a:prstGeom prst="rect">
            <a:avLst/>
          </a:prstGeom>
          <a:solidFill>
            <a:schemeClr val="lt1">
              <a:alpha val="90196"/>
            </a:schemeClr>
          </a:solidFill>
          <a:ln>
            <a:noFill/>
          </a:ln>
        </p:spPr>
        <p:txBody>
          <a:bodyPr anchorCtr="0" anchor="t" bIns="72000" lIns="180000" spcFirstLastPara="1" rIns="144000" wrap="square" tIns="216000">
            <a:sp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Hind Light"/>
              <a:buNone/>
              <a:defRPr b="0" i="0" sz="4400" u="none" cap="none" strike="noStrike">
                <a:solidFill>
                  <a:schemeClr val="dk2"/>
                </a:solidFill>
                <a:latin typeface="Hind Light"/>
                <a:ea typeface="Hind Light"/>
                <a:cs typeface="Hind Light"/>
                <a:sym typeface="Hind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pic>
        <p:nvPicPr>
          <p:cNvPr id="82" name="Google Shape;82;p4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22420" y="6276849"/>
            <a:ext cx="2733675" cy="600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06894" y="6289206"/>
            <a:ext cx="4000500" cy="6000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4" name="Google Shape;84;p44"/>
          <p:cNvCxnSpPr/>
          <p:nvPr/>
        </p:nvCxnSpPr>
        <p:spPr>
          <a:xfrm>
            <a:off x="0" y="6227809"/>
            <a:ext cx="12192000" cy="0"/>
          </a:xfrm>
          <a:prstGeom prst="straightConnector1">
            <a:avLst/>
          </a:prstGeom>
          <a:noFill/>
          <a:ln cap="rnd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85" name="Google Shape;85;p44"/>
          <p:cNvSpPr txBox="1"/>
          <p:nvPr>
            <p:ph idx="1" type="body"/>
          </p:nvPr>
        </p:nvSpPr>
        <p:spPr>
          <a:xfrm>
            <a:off x="9166572" y="1540663"/>
            <a:ext cx="3025428" cy="169163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216000" lIns="216000" spcFirstLastPara="1" rIns="216000" wrap="square" tIns="216000">
            <a:spAutoFit/>
          </a:bodyPr>
          <a:lstStyle>
            <a:lvl1pPr indent="-3302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2"/>
                </a:solidFill>
                <a:latin typeface="Hind Light"/>
                <a:ea typeface="Hind Light"/>
                <a:cs typeface="Hind Light"/>
                <a:sym typeface="Hind Light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Hind Light"/>
                <a:ea typeface="Hind Light"/>
                <a:cs typeface="Hind Light"/>
                <a:sym typeface="Hind Light"/>
              </a:defRPr>
            </a:lvl2pPr>
            <a:lvl3pPr indent="-228600" lvl="2" marL="1371600" marR="0" rtl="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Hind Light"/>
                <a:ea typeface="Hind Light"/>
                <a:cs typeface="Hind Light"/>
                <a:sym typeface="Hind Light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Hind Light"/>
                <a:ea typeface="Hind Light"/>
                <a:cs typeface="Hind Light"/>
                <a:sym typeface="Hind Light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Hind Light"/>
                <a:ea typeface="Hind Light"/>
                <a:cs typeface="Hind Light"/>
                <a:sym typeface="Hind Light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Hind Light"/>
                <a:ea typeface="Hind Light"/>
                <a:cs typeface="Hind Light"/>
                <a:sym typeface="Hind Light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Hind Light"/>
                <a:ea typeface="Hind Light"/>
                <a:cs typeface="Hind Light"/>
                <a:sym typeface="Hind Light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Hind Light"/>
                <a:ea typeface="Hind Light"/>
                <a:cs typeface="Hind Light"/>
                <a:sym typeface="Hind Light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Hind Light"/>
                <a:ea typeface="Hind Light"/>
                <a:cs typeface="Hind Light"/>
                <a:sym typeface="Hind Light"/>
              </a:defRPr>
            </a:lvl9pPr>
          </a:lstStyle>
          <a:p/>
        </p:txBody>
      </p:sp>
      <p:pic>
        <p:nvPicPr>
          <p:cNvPr id="86" name="Google Shape;86;p4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773794" y="6311900"/>
            <a:ext cx="4000500" cy="3742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Google Shape;88;p4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22420" y="6276849"/>
            <a:ext cx="2733675" cy="6000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9" name="Google Shape;89;p45"/>
          <p:cNvCxnSpPr/>
          <p:nvPr/>
        </p:nvCxnSpPr>
        <p:spPr>
          <a:xfrm>
            <a:off x="0" y="6227809"/>
            <a:ext cx="12192000" cy="0"/>
          </a:xfrm>
          <a:prstGeom prst="straightConnector1">
            <a:avLst/>
          </a:prstGeom>
          <a:noFill/>
          <a:ln cap="rnd" cmpd="sng" w="9525">
            <a:solidFill>
              <a:schemeClr val="dk1">
                <a:alpha val="40000"/>
              </a:schemeClr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id="90" name="Google Shape;90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73794" y="6311900"/>
            <a:ext cx="4000500" cy="3742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46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Hind Light"/>
              <a:buNone/>
              <a:defRPr b="0" i="0" sz="3200" u="none" cap="none" strike="noStrike">
                <a:solidFill>
                  <a:schemeClr val="dk1"/>
                </a:solidFill>
                <a:latin typeface="Hind Light"/>
                <a:ea typeface="Hind Light"/>
                <a:cs typeface="Hind Light"/>
                <a:sym typeface="Hind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93" name="Google Shape;93;p46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94" name="Google Shape;94;p46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Hind Light"/>
                <a:ea typeface="Hind Light"/>
                <a:cs typeface="Hind Light"/>
                <a:sym typeface="Hind Light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Hind Light"/>
                <a:ea typeface="Hind Light"/>
                <a:cs typeface="Hind Light"/>
                <a:sym typeface="Hind Light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Hind Light"/>
                <a:ea typeface="Hind Light"/>
                <a:cs typeface="Hind Light"/>
                <a:sym typeface="Hind Light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Hind Light"/>
                <a:ea typeface="Hind Light"/>
                <a:cs typeface="Hind Light"/>
                <a:sym typeface="Hind Light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Hind Light"/>
                <a:ea typeface="Hind Light"/>
                <a:cs typeface="Hind Light"/>
                <a:sym typeface="Hind Light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Hind Light"/>
                <a:ea typeface="Hind Light"/>
                <a:cs typeface="Hind Light"/>
                <a:sym typeface="Hind Light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Hind Light"/>
                <a:ea typeface="Hind Light"/>
                <a:cs typeface="Hind Light"/>
                <a:sym typeface="Hind Light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Hind Light"/>
                <a:ea typeface="Hind Light"/>
                <a:cs typeface="Hind Light"/>
                <a:sym typeface="Hind Light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Hind Light"/>
                <a:ea typeface="Hind Light"/>
                <a:cs typeface="Hind Light"/>
                <a:sym typeface="Hind Light"/>
              </a:defRPr>
            </a:lvl9pPr>
          </a:lstStyle>
          <a:p/>
        </p:txBody>
      </p:sp>
      <p:pic>
        <p:nvPicPr>
          <p:cNvPr id="95" name="Google Shape;95;p4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22420" y="6276849"/>
            <a:ext cx="2733675" cy="6000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6" name="Google Shape;96;p46"/>
          <p:cNvCxnSpPr/>
          <p:nvPr/>
        </p:nvCxnSpPr>
        <p:spPr>
          <a:xfrm>
            <a:off x="0" y="6227809"/>
            <a:ext cx="12192000" cy="0"/>
          </a:xfrm>
          <a:prstGeom prst="straightConnector1">
            <a:avLst/>
          </a:prstGeom>
          <a:noFill/>
          <a:ln cap="rnd" cmpd="sng" w="9525">
            <a:solidFill>
              <a:schemeClr val="dk1">
                <a:alpha val="40000"/>
              </a:schemeClr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id="97" name="Google Shape;97;p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73794" y="6311900"/>
            <a:ext cx="4000500" cy="3742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4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Hind Light"/>
              <a:buNone/>
              <a:defRPr b="0" i="0" sz="4400" u="none" cap="none" strike="noStrike">
                <a:solidFill>
                  <a:schemeClr val="dk1"/>
                </a:solidFill>
                <a:latin typeface="Hind Light"/>
                <a:ea typeface="Hind Light"/>
                <a:cs typeface="Hind Light"/>
                <a:sym typeface="Hind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00" name="Google Shape;100;p47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Hind Light"/>
                <a:ea typeface="Hind Light"/>
                <a:cs typeface="Hind Light"/>
                <a:sym typeface="Hind Light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Hind Light"/>
                <a:ea typeface="Hind Light"/>
                <a:cs typeface="Hind Light"/>
                <a:sym typeface="Hind Light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Hind Light"/>
                <a:ea typeface="Hind Light"/>
                <a:cs typeface="Hind Light"/>
                <a:sym typeface="Hind Light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Hind Light"/>
                <a:ea typeface="Hind Light"/>
                <a:cs typeface="Hind Light"/>
                <a:sym typeface="Hind Light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Hind Light"/>
                <a:ea typeface="Hind Light"/>
                <a:cs typeface="Hind Light"/>
                <a:sym typeface="Hind Light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Hind Light"/>
                <a:ea typeface="Hind Light"/>
                <a:cs typeface="Hind Light"/>
                <a:sym typeface="Hind Light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Hind Light"/>
                <a:ea typeface="Hind Light"/>
                <a:cs typeface="Hind Light"/>
                <a:sym typeface="Hind Light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Hind Light"/>
                <a:ea typeface="Hind Light"/>
                <a:cs typeface="Hind Light"/>
                <a:sym typeface="Hind Light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Hind Light"/>
                <a:ea typeface="Hind Light"/>
                <a:cs typeface="Hind Light"/>
                <a:sym typeface="Hind Light"/>
              </a:defRPr>
            </a:lvl9pPr>
          </a:lstStyle>
          <a:p/>
        </p:txBody>
      </p:sp>
      <p:pic>
        <p:nvPicPr>
          <p:cNvPr id="101" name="Google Shape;101;p4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22420" y="6276849"/>
            <a:ext cx="2733675" cy="6000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2" name="Google Shape;102;p47"/>
          <p:cNvCxnSpPr/>
          <p:nvPr/>
        </p:nvCxnSpPr>
        <p:spPr>
          <a:xfrm>
            <a:off x="0" y="6227809"/>
            <a:ext cx="12192000" cy="0"/>
          </a:xfrm>
          <a:prstGeom prst="straightConnector1">
            <a:avLst/>
          </a:prstGeom>
          <a:noFill/>
          <a:ln cap="rnd" cmpd="sng" w="9525">
            <a:solidFill>
              <a:schemeClr val="dk1">
                <a:alpha val="40000"/>
              </a:schemeClr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id="103" name="Google Shape;103;p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73794" y="6311900"/>
            <a:ext cx="4000500" cy="3742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8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Hind Light"/>
              <a:buNone/>
              <a:defRPr b="0" i="0" sz="4400" u="none" cap="none" strike="noStrike">
                <a:solidFill>
                  <a:schemeClr val="dk1"/>
                </a:solidFill>
                <a:latin typeface="Hind Light"/>
                <a:ea typeface="Hind Light"/>
                <a:cs typeface="Hind Light"/>
                <a:sym typeface="Hind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06" name="Google Shape;106;p48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Hind Light"/>
                <a:ea typeface="Hind Light"/>
                <a:cs typeface="Hind Light"/>
                <a:sym typeface="Hind Light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Hind Light"/>
                <a:ea typeface="Hind Light"/>
                <a:cs typeface="Hind Light"/>
                <a:sym typeface="Hind Light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Hind Light"/>
                <a:ea typeface="Hind Light"/>
                <a:cs typeface="Hind Light"/>
                <a:sym typeface="Hind Light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Hind Light"/>
                <a:ea typeface="Hind Light"/>
                <a:cs typeface="Hind Light"/>
                <a:sym typeface="Hind Light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Hind Light"/>
                <a:ea typeface="Hind Light"/>
                <a:cs typeface="Hind Light"/>
                <a:sym typeface="Hind Light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Hind Light"/>
                <a:ea typeface="Hind Light"/>
                <a:cs typeface="Hind Light"/>
                <a:sym typeface="Hind Light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Hind Light"/>
                <a:ea typeface="Hind Light"/>
                <a:cs typeface="Hind Light"/>
                <a:sym typeface="Hind Light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Hind Light"/>
                <a:ea typeface="Hind Light"/>
                <a:cs typeface="Hind Light"/>
                <a:sym typeface="Hind Light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Hind Light"/>
                <a:ea typeface="Hind Light"/>
                <a:cs typeface="Hind Light"/>
                <a:sym typeface="Hind Light"/>
              </a:defRPr>
            </a:lvl9pPr>
          </a:lstStyle>
          <a:p/>
        </p:txBody>
      </p:sp>
      <p:pic>
        <p:nvPicPr>
          <p:cNvPr id="107" name="Google Shape;107;p4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22420" y="6276849"/>
            <a:ext cx="2733675" cy="6000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8" name="Google Shape;108;p48"/>
          <p:cNvCxnSpPr/>
          <p:nvPr/>
        </p:nvCxnSpPr>
        <p:spPr>
          <a:xfrm>
            <a:off x="0" y="6227809"/>
            <a:ext cx="12192000" cy="0"/>
          </a:xfrm>
          <a:prstGeom prst="straightConnector1">
            <a:avLst/>
          </a:prstGeom>
          <a:noFill/>
          <a:ln cap="rnd" cmpd="sng" w="9525">
            <a:solidFill>
              <a:schemeClr val="dk1">
                <a:alpha val="40000"/>
              </a:schemeClr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id="109" name="Google Shape;109;p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73794" y="6311900"/>
            <a:ext cx="4000500" cy="3742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ission Statement">
  <p:cSld name="Mission Statement">
    <p:bg>
      <p:bgPr>
        <a:gradFill>
          <a:gsLst>
            <a:gs pos="0">
              <a:srgbClr val="42517B"/>
            </a:gs>
            <a:gs pos="50000">
              <a:srgbClr val="203868"/>
            </a:gs>
            <a:gs pos="100000">
              <a:srgbClr val="002451"/>
            </a:gs>
          </a:gsLst>
          <a:lin ang="5400000" scaled="0"/>
        </a:gradFill>
      </p:bgPr>
    </p:bg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" name="Google Shape;111;p4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22420" y="6276849"/>
            <a:ext cx="2733675" cy="6000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12" name="Google Shape;112;p49"/>
          <p:cNvCxnSpPr/>
          <p:nvPr/>
        </p:nvCxnSpPr>
        <p:spPr>
          <a:xfrm>
            <a:off x="0" y="6227809"/>
            <a:ext cx="12192000" cy="0"/>
          </a:xfrm>
          <a:prstGeom prst="straightConnector1">
            <a:avLst/>
          </a:prstGeom>
          <a:noFill/>
          <a:ln cap="rnd" cmpd="sng" w="9525">
            <a:solidFill>
              <a:schemeClr val="lt1">
                <a:alpha val="40000"/>
              </a:schemeClr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13" name="Google Shape;113;p49"/>
          <p:cNvSpPr txBox="1"/>
          <p:nvPr/>
        </p:nvSpPr>
        <p:spPr>
          <a:xfrm>
            <a:off x="407773" y="2004766"/>
            <a:ext cx="9342604" cy="1880103"/>
          </a:xfrm>
          <a:prstGeom prst="rect">
            <a:avLst/>
          </a:prstGeom>
          <a:noFill/>
          <a:ln>
            <a:noFill/>
          </a:ln>
        </p:spPr>
        <p:txBody>
          <a:bodyPr anchorCtr="0" anchor="t" bIns="72000" lIns="360000" spcFirstLastPara="1" rIns="288000" wrap="square" tIns="1440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>
                <a:solidFill>
                  <a:schemeClr val="lt2"/>
                </a:solidFill>
                <a:latin typeface="Hind Light"/>
                <a:ea typeface="Hind Light"/>
                <a:cs typeface="Hind Light"/>
                <a:sym typeface="Hind Light"/>
              </a:rPr>
              <a:t>“Working together to provide quality</a:t>
            </a:r>
            <a:br>
              <a:rPr lang="en-GB" sz="3600">
                <a:solidFill>
                  <a:schemeClr val="lt2"/>
                </a:solidFill>
                <a:latin typeface="Hind Light"/>
                <a:ea typeface="Hind Light"/>
                <a:cs typeface="Hind Light"/>
                <a:sym typeface="Hind Light"/>
              </a:rPr>
            </a:br>
            <a:r>
              <a:rPr lang="en-GB" sz="3600">
                <a:solidFill>
                  <a:schemeClr val="lt2"/>
                </a:solidFill>
                <a:latin typeface="Hind Light"/>
                <a:ea typeface="Hind Light"/>
                <a:cs typeface="Hind Light"/>
                <a:sym typeface="Hind Light"/>
              </a:rPr>
              <a:t>tours and memorable experiences.</a:t>
            </a:r>
            <a:br>
              <a:rPr lang="en-GB" sz="3600">
                <a:solidFill>
                  <a:schemeClr val="lt2"/>
                </a:solidFill>
                <a:latin typeface="Hind Light"/>
                <a:ea typeface="Hind Light"/>
                <a:cs typeface="Hind Light"/>
                <a:sym typeface="Hind Light"/>
              </a:rPr>
            </a:br>
            <a:r>
              <a:rPr lang="en-GB" sz="3600">
                <a:solidFill>
                  <a:schemeClr val="lt2"/>
                </a:solidFill>
                <a:latin typeface="Hind Light"/>
                <a:ea typeface="Hind Light"/>
                <a:cs typeface="Hind Light"/>
                <a:sym typeface="Hind Light"/>
              </a:rPr>
              <a:t>Delivering our promises time and time again”</a:t>
            </a:r>
            <a:endParaRPr/>
          </a:p>
        </p:txBody>
      </p:sp>
      <p:pic>
        <p:nvPicPr>
          <p:cNvPr id="114" name="Google Shape;114;p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50127" y="6346405"/>
            <a:ext cx="4000500" cy="3742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Statement">
  <p:cSld name="Blank Statement">
    <p:bg>
      <p:bgPr>
        <a:gradFill>
          <a:gsLst>
            <a:gs pos="0">
              <a:srgbClr val="42517B"/>
            </a:gs>
            <a:gs pos="50000">
              <a:srgbClr val="203868"/>
            </a:gs>
            <a:gs pos="100000">
              <a:srgbClr val="002451"/>
            </a:gs>
          </a:gsLst>
          <a:lin ang="5400000" scaled="0"/>
        </a:gradFill>
      </p:bgPr>
    </p:bg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Google Shape;116;p3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22420" y="6276849"/>
            <a:ext cx="2733675" cy="6000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17" name="Google Shape;117;p36"/>
          <p:cNvCxnSpPr/>
          <p:nvPr/>
        </p:nvCxnSpPr>
        <p:spPr>
          <a:xfrm>
            <a:off x="0" y="6227809"/>
            <a:ext cx="12192000" cy="0"/>
          </a:xfrm>
          <a:prstGeom prst="straightConnector1">
            <a:avLst/>
          </a:prstGeom>
          <a:noFill/>
          <a:ln cap="rnd" cmpd="sng" w="9525">
            <a:solidFill>
              <a:schemeClr val="lt1">
                <a:alpha val="40000"/>
              </a:schemeClr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18" name="Google Shape;118;p36"/>
          <p:cNvSpPr txBox="1"/>
          <p:nvPr>
            <p:ph idx="1" type="body"/>
          </p:nvPr>
        </p:nvSpPr>
        <p:spPr>
          <a:xfrm>
            <a:off x="604406" y="1700282"/>
            <a:ext cx="9202738" cy="32496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lt1"/>
                </a:solidFill>
                <a:latin typeface="Hind Light"/>
                <a:ea typeface="Hind Light"/>
                <a:cs typeface="Hind Light"/>
                <a:sym typeface="Hind Light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lt1"/>
                </a:solidFill>
                <a:latin typeface="Hind Light"/>
                <a:ea typeface="Hind Light"/>
                <a:cs typeface="Hind Light"/>
                <a:sym typeface="Hind Light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Hind Light"/>
                <a:ea typeface="Hind Light"/>
                <a:cs typeface="Hind Light"/>
                <a:sym typeface="Hind Light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Hind Light"/>
                <a:ea typeface="Hind Light"/>
                <a:cs typeface="Hind Light"/>
                <a:sym typeface="Hind Light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Hind Light"/>
                <a:ea typeface="Hind Light"/>
                <a:cs typeface="Hind Light"/>
                <a:sym typeface="Hind Light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Hind Light"/>
                <a:ea typeface="Hind Light"/>
                <a:cs typeface="Hind Light"/>
                <a:sym typeface="Hind Light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Hind Light"/>
                <a:ea typeface="Hind Light"/>
                <a:cs typeface="Hind Light"/>
                <a:sym typeface="Hind Light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Hind Light"/>
                <a:ea typeface="Hind Light"/>
                <a:cs typeface="Hind Light"/>
                <a:sym typeface="Hind Light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Hind Light"/>
                <a:ea typeface="Hind Light"/>
                <a:cs typeface="Hind Light"/>
                <a:sym typeface="Hind Light"/>
              </a:defRPr>
            </a:lvl9pPr>
          </a:lstStyle>
          <a:p/>
        </p:txBody>
      </p:sp>
      <p:pic>
        <p:nvPicPr>
          <p:cNvPr id="119" name="Google Shape;119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50127" y="6346405"/>
            <a:ext cx="4000500" cy="3742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Statement">
  <p:cSld name="Blank Statement">
    <p:bg>
      <p:bgPr>
        <a:gradFill>
          <a:gsLst>
            <a:gs pos="0">
              <a:srgbClr val="42517B"/>
            </a:gs>
            <a:gs pos="50000">
              <a:srgbClr val="203868"/>
            </a:gs>
            <a:gs pos="100000">
              <a:srgbClr val="002451"/>
            </a:gs>
          </a:gsLst>
          <a:lin ang="5400000" scaled="0"/>
        </a:gradFill>
      </p:bgPr>
    </p:bg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Google Shape;122;p3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22420" y="6276849"/>
            <a:ext cx="2733675" cy="6000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3" name="Google Shape;123;p37"/>
          <p:cNvCxnSpPr/>
          <p:nvPr/>
        </p:nvCxnSpPr>
        <p:spPr>
          <a:xfrm>
            <a:off x="0" y="6227809"/>
            <a:ext cx="12192000" cy="0"/>
          </a:xfrm>
          <a:prstGeom prst="straightConnector1">
            <a:avLst/>
          </a:prstGeom>
          <a:noFill/>
          <a:ln cap="rnd" cmpd="sng" w="9525">
            <a:solidFill>
              <a:schemeClr val="lt1">
                <a:alpha val="40000"/>
              </a:schemeClr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24" name="Google Shape;124;p37"/>
          <p:cNvSpPr txBox="1"/>
          <p:nvPr>
            <p:ph idx="1" type="body"/>
          </p:nvPr>
        </p:nvSpPr>
        <p:spPr>
          <a:xfrm>
            <a:off x="604406" y="1700282"/>
            <a:ext cx="9202738" cy="32496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lt1"/>
                </a:solidFill>
                <a:latin typeface="Hind Light"/>
                <a:ea typeface="Hind Light"/>
                <a:cs typeface="Hind Light"/>
                <a:sym typeface="Hind Light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lt1"/>
                </a:solidFill>
                <a:latin typeface="Hind Light"/>
                <a:ea typeface="Hind Light"/>
                <a:cs typeface="Hind Light"/>
                <a:sym typeface="Hind Light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Hind Light"/>
                <a:ea typeface="Hind Light"/>
                <a:cs typeface="Hind Light"/>
                <a:sym typeface="Hind Light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Hind Light"/>
                <a:ea typeface="Hind Light"/>
                <a:cs typeface="Hind Light"/>
                <a:sym typeface="Hind Light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Hind Light"/>
                <a:ea typeface="Hind Light"/>
                <a:cs typeface="Hind Light"/>
                <a:sym typeface="Hind Light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Hind Light"/>
                <a:ea typeface="Hind Light"/>
                <a:cs typeface="Hind Light"/>
                <a:sym typeface="Hind Light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Hind Light"/>
                <a:ea typeface="Hind Light"/>
                <a:cs typeface="Hind Light"/>
                <a:sym typeface="Hind Light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Hind Light"/>
                <a:ea typeface="Hind Light"/>
                <a:cs typeface="Hind Light"/>
                <a:sym typeface="Hind Light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Hind Light"/>
                <a:ea typeface="Hind Light"/>
                <a:cs typeface="Hind Light"/>
                <a:sym typeface="Hind Light"/>
              </a:defRPr>
            </a:lvl9pPr>
          </a:lstStyle>
          <a:p/>
        </p:txBody>
      </p:sp>
      <p:pic>
        <p:nvPicPr>
          <p:cNvPr id="125" name="Google Shape;125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50127" y="6346405"/>
            <a:ext cx="4000500" cy="3742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19" Type="http://schemas.openxmlformats.org/officeDocument/2006/relationships/theme" Target="../theme/theme3.xml"/><Relationship Id="rId6" Type="http://schemas.openxmlformats.org/officeDocument/2006/relationships/slideLayout" Target="../slideLayouts/slideLayout6.xml"/><Relationship Id="rId18" Type="http://schemas.openxmlformats.org/officeDocument/2006/relationships/slideLayout" Target="../slideLayouts/slideLayout18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68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4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7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2.png"/><Relationship Id="rId4" Type="http://schemas.openxmlformats.org/officeDocument/2006/relationships/image" Target="../media/image18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5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9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0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1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5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3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3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0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6.jp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1.png"/><Relationship Id="rId4" Type="http://schemas.openxmlformats.org/officeDocument/2006/relationships/image" Target="../media/image26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4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2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" name="Google Shape;131;g3f8c54bdb7c_0_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47924" y="355792"/>
            <a:ext cx="6021245" cy="45159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 amt="90000"/>
          </a:blip>
          <a:stretch>
            <a:fillRect/>
          </a:stretch>
        </a:blipFill>
      </p:bgPr>
    </p:bg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1"/>
          <p:cNvSpPr txBox="1"/>
          <p:nvPr>
            <p:ph type="title"/>
          </p:nvPr>
        </p:nvSpPr>
        <p:spPr>
          <a:xfrm>
            <a:off x="0" y="436985"/>
            <a:ext cx="6753755" cy="1035838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b" bIns="0" lIns="360000" spcFirstLastPara="1" rIns="288000" wrap="square" tIns="180000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Hind Light"/>
              <a:buNone/>
            </a:pPr>
            <a:r>
              <a:rPr lang="en-GB">
                <a:latin typeface="Hind Light"/>
                <a:ea typeface="Hind Light"/>
                <a:cs typeface="Hind Light"/>
                <a:sym typeface="Hind Light"/>
              </a:rPr>
              <a:t>Selwood Academy</a:t>
            </a:r>
            <a:endParaRPr/>
          </a:p>
        </p:txBody>
      </p:sp>
      <p:sp>
        <p:nvSpPr>
          <p:cNvPr id="138" name="Google Shape;138;p1"/>
          <p:cNvSpPr txBox="1"/>
          <p:nvPr>
            <p:ph idx="1" type="body"/>
          </p:nvPr>
        </p:nvSpPr>
        <p:spPr>
          <a:xfrm>
            <a:off x="-1" y="1451831"/>
            <a:ext cx="4697569" cy="564564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t" bIns="0" lIns="360000" spcFirstLastPara="1" rIns="144000" wrap="square" tIns="108000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</a:pPr>
            <a:r>
              <a:rPr lang="en-GB" sz="3200">
                <a:solidFill>
                  <a:schemeClr val="lt1"/>
                </a:solidFill>
                <a:latin typeface="Hind Light"/>
                <a:ea typeface="Hind Light"/>
                <a:cs typeface="Hind Light"/>
                <a:sym typeface="Hind Light"/>
              </a:rPr>
              <a:t>Geography tour to Sicily</a:t>
            </a:r>
            <a:endParaRPr/>
          </a:p>
        </p:txBody>
      </p:sp>
      <p:sp>
        <p:nvSpPr>
          <p:cNvPr id="139" name="Google Shape;139;p1"/>
          <p:cNvSpPr txBox="1"/>
          <p:nvPr>
            <p:ph idx="2" type="body"/>
          </p:nvPr>
        </p:nvSpPr>
        <p:spPr>
          <a:xfrm>
            <a:off x="-1" y="2016395"/>
            <a:ext cx="4756880" cy="564564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t" bIns="0" lIns="360000" spcFirstLastPara="1" rIns="144000" wrap="square" tIns="108000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200"/>
              <a:buNone/>
            </a:pPr>
            <a:r>
              <a:rPr lang="en-GB">
                <a:latin typeface="Hind Light"/>
                <a:ea typeface="Hind Light"/>
                <a:cs typeface="Hind Light"/>
                <a:sym typeface="Hind Light"/>
              </a:rPr>
              <a:t> 7th – 10th October 2026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>
            <a:alpha val="0"/>
          </a:schemeClr>
        </a:solidFill>
      </p:bgPr>
    </p:bg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"/>
          <p:cNvSpPr txBox="1"/>
          <p:nvPr>
            <p:ph type="title"/>
          </p:nvPr>
        </p:nvSpPr>
        <p:spPr>
          <a:xfrm>
            <a:off x="45" y="288000"/>
            <a:ext cx="4820311" cy="900210"/>
          </a:xfrm>
          <a:prstGeom prst="rect">
            <a:avLst/>
          </a:prstGeom>
          <a:solidFill>
            <a:srgbClr val="002060">
              <a:alpha val="90196"/>
            </a:srgbClr>
          </a:solidFill>
          <a:ln>
            <a:noFill/>
          </a:ln>
        </p:spPr>
        <p:txBody>
          <a:bodyPr anchorCtr="0" anchor="t" bIns="72000" lIns="180000" spcFirstLastPara="1" rIns="144000" wrap="square" tIns="216000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Hind Light"/>
              <a:buNone/>
            </a:pPr>
            <a:r>
              <a:rPr lang="en-GB">
                <a:solidFill>
                  <a:schemeClr val="lt1"/>
                </a:solidFill>
                <a:latin typeface="Hind Light"/>
                <a:ea typeface="Hind Light"/>
                <a:cs typeface="Hind Light"/>
                <a:sym typeface="Hind Light"/>
              </a:rPr>
              <a:t>Objectives</a:t>
            </a:r>
            <a:endParaRPr/>
          </a:p>
        </p:txBody>
      </p:sp>
      <p:sp>
        <p:nvSpPr>
          <p:cNvPr id="145" name="Google Shape;145;p2"/>
          <p:cNvSpPr txBox="1"/>
          <p:nvPr/>
        </p:nvSpPr>
        <p:spPr>
          <a:xfrm>
            <a:off x="394500" y="1384974"/>
            <a:ext cx="9822300" cy="4497300"/>
          </a:xfrm>
          <a:prstGeom prst="rect">
            <a:avLst/>
          </a:prstGeom>
          <a:noFill/>
          <a:ln>
            <a:noFill/>
          </a:ln>
        </p:spPr>
        <p:txBody>
          <a:bodyPr anchorCtr="0" anchor="b" bIns="72000" lIns="360000" spcFirstLastPara="1" rIns="288000" wrap="square" tIns="144000">
            <a:spAutoFit/>
          </a:bodyPr>
          <a:lstStyle/>
          <a:p>
            <a:pPr indent="-311150" lvl="0" marL="28575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</a:pPr>
            <a:r>
              <a:rPr lang="en-GB" sz="1800"/>
              <a:t>To experience Italian culture </a:t>
            </a:r>
            <a:endParaRPr sz="1800"/>
          </a:p>
          <a:p>
            <a:pPr indent="-285750" lvl="0" marL="28575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GB" sz="1800"/>
              <a:t>To visit Europe’s most active volcano - Mt. Etna</a:t>
            </a:r>
            <a:endParaRPr sz="1800"/>
          </a:p>
          <a:p>
            <a:pPr indent="-285750" lvl="0" marL="28575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GB" sz="1800"/>
              <a:t>To explore plate tectonics, eruptions and management </a:t>
            </a:r>
            <a:endParaRPr sz="1800"/>
          </a:p>
          <a:p>
            <a:pPr indent="-285750" lvl="0" marL="28575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GB" sz="1800"/>
              <a:t>To observe coastal erosion, </a:t>
            </a:r>
            <a:r>
              <a:rPr lang="en-GB" sz="1800"/>
              <a:t>beach</a:t>
            </a:r>
            <a:r>
              <a:rPr lang="en-GB" sz="1800"/>
              <a:t> types and management </a:t>
            </a:r>
            <a:endParaRPr sz="1800"/>
          </a:p>
          <a:p>
            <a:pPr indent="-285750" lvl="0" marL="28575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GB" sz="1800"/>
              <a:t>To assess the impact of tourism on Taormina</a:t>
            </a:r>
            <a:endParaRPr sz="1800"/>
          </a:p>
          <a:p>
            <a:pPr indent="-285750" lvl="0" marL="28575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GB" sz="1800"/>
              <a:t>To </a:t>
            </a:r>
            <a:r>
              <a:rPr lang="en-GB" sz="1800"/>
              <a:t>think</a:t>
            </a:r>
            <a:r>
              <a:rPr lang="en-GB" sz="1800"/>
              <a:t> about how Sicily can protect its fragile </a:t>
            </a:r>
            <a:r>
              <a:rPr lang="en-GB" sz="1800"/>
              <a:t>volcano</a:t>
            </a:r>
            <a:r>
              <a:rPr lang="en-GB" sz="1800"/>
              <a:t> and beach ecosystems while welcoming thousands of holiday makers each year.</a:t>
            </a:r>
            <a:endParaRPr sz="1800"/>
          </a:p>
          <a:p>
            <a:pPr indent="-285750" lvl="0" marL="28575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GB" sz="1800"/>
              <a:t>To have fun!!!</a:t>
            </a:r>
            <a:endParaRPr sz="18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>
            <a:alpha val="0"/>
          </a:schemeClr>
        </a:solidFill>
      </p:bgPr>
    </p:bg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3"/>
          <p:cNvSpPr txBox="1"/>
          <p:nvPr>
            <p:ph type="title"/>
          </p:nvPr>
        </p:nvSpPr>
        <p:spPr>
          <a:xfrm>
            <a:off x="45" y="288000"/>
            <a:ext cx="7317860" cy="900210"/>
          </a:xfrm>
          <a:prstGeom prst="rect">
            <a:avLst/>
          </a:prstGeom>
          <a:solidFill>
            <a:srgbClr val="002060">
              <a:alpha val="90196"/>
            </a:srgbClr>
          </a:solidFill>
          <a:ln>
            <a:noFill/>
          </a:ln>
        </p:spPr>
        <p:txBody>
          <a:bodyPr anchorCtr="0" anchor="t" bIns="72000" lIns="180000" spcFirstLastPara="1" rIns="144000" wrap="square" tIns="216000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400"/>
              <a:buFont typeface="Hind Light"/>
              <a:buNone/>
            </a:pPr>
            <a:r>
              <a:rPr lang="en-GB">
                <a:latin typeface="Hind Light"/>
                <a:ea typeface="Hind Light"/>
                <a:cs typeface="Hind Light"/>
                <a:sym typeface="Hind Light"/>
              </a:rPr>
              <a:t>The Rayburn Tours Difference</a:t>
            </a:r>
            <a:endParaRPr/>
          </a:p>
        </p:txBody>
      </p:sp>
      <p:sp>
        <p:nvSpPr>
          <p:cNvPr id="152" name="Google Shape;152;p3"/>
          <p:cNvSpPr txBox="1"/>
          <p:nvPr/>
        </p:nvSpPr>
        <p:spPr>
          <a:xfrm>
            <a:off x="346802" y="1653129"/>
            <a:ext cx="9822180" cy="2218657"/>
          </a:xfrm>
          <a:prstGeom prst="rect">
            <a:avLst/>
          </a:prstGeom>
          <a:noFill/>
          <a:ln>
            <a:noFill/>
          </a:ln>
        </p:spPr>
        <p:txBody>
          <a:bodyPr anchorCtr="0" anchor="b" bIns="72000" lIns="360000" spcFirstLastPara="1" rIns="288000" wrap="square" tIns="144000">
            <a:spAutoFit/>
          </a:bodyPr>
          <a:lstStyle/>
          <a:p>
            <a:pPr indent="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2000" u="none" cap="none" strike="noStrike">
                <a:solidFill>
                  <a:srgbClr val="002060"/>
                </a:solidFill>
                <a:latin typeface="Hind Light"/>
                <a:ea typeface="Hind Light"/>
                <a:cs typeface="Hind Light"/>
                <a:sym typeface="Hind Light"/>
              </a:rPr>
              <a:t>The Rayburn Tours Team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i="0" lang="en-GB" sz="1800" u="none" cap="none" strike="noStrike">
                <a:solidFill>
                  <a:schemeClr val="dk1"/>
                </a:solidFill>
                <a:latin typeface="Hind Light"/>
                <a:ea typeface="Hind Light"/>
                <a:cs typeface="Hind Light"/>
                <a:sym typeface="Hind Light"/>
              </a:rPr>
              <a:t>A family-run company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i="0" lang="en-GB" sz="1800" u="none" cap="none" strike="noStrike">
                <a:solidFill>
                  <a:schemeClr val="dk1"/>
                </a:solidFill>
                <a:latin typeface="Hind Light"/>
                <a:ea typeface="Hind Light"/>
                <a:cs typeface="Hind Light"/>
                <a:sym typeface="Hind Light"/>
              </a:rPr>
              <a:t>Unforgettable international experiences for young people 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i="0" lang="en-GB" sz="1800" u="none" cap="none" strike="noStrike">
                <a:solidFill>
                  <a:schemeClr val="dk1"/>
                </a:solidFill>
                <a:latin typeface="Hind Light"/>
                <a:ea typeface="Hind Light"/>
                <a:cs typeface="Hind Light"/>
                <a:sym typeface="Hind Light"/>
              </a:rPr>
              <a:t>Over </a:t>
            </a:r>
            <a:r>
              <a:rPr b="1" i="0" lang="en-GB" sz="1800" u="none" cap="none" strike="noStrike">
                <a:solidFill>
                  <a:schemeClr val="dk1"/>
                </a:solidFill>
                <a:latin typeface="Hind Light"/>
                <a:ea typeface="Hind Light"/>
                <a:cs typeface="Hind Light"/>
                <a:sym typeface="Hind Light"/>
              </a:rPr>
              <a:t>50 years’ </a:t>
            </a:r>
            <a:r>
              <a:rPr b="0" i="0" lang="en-GB" sz="1800" u="none" cap="none" strike="noStrike">
                <a:solidFill>
                  <a:schemeClr val="dk1"/>
                </a:solidFill>
                <a:latin typeface="Hind Light"/>
                <a:ea typeface="Hind Light"/>
                <a:cs typeface="Hind Light"/>
                <a:sym typeface="Hind Light"/>
              </a:rPr>
              <a:t>experience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i="0" lang="en-GB" sz="1800" u="none" cap="none" strike="noStrike">
                <a:solidFill>
                  <a:schemeClr val="dk1"/>
                </a:solidFill>
                <a:latin typeface="Hind Light"/>
                <a:ea typeface="Hind Light"/>
                <a:cs typeface="Hind Light"/>
                <a:sym typeface="Hind Light"/>
              </a:rPr>
              <a:t>Team of </a:t>
            </a:r>
            <a:r>
              <a:rPr b="1" i="0" lang="en-GB" sz="1800" u="none" cap="none" strike="noStrike">
                <a:solidFill>
                  <a:schemeClr val="dk1"/>
                </a:solidFill>
                <a:latin typeface="Hind Light"/>
                <a:ea typeface="Hind Light"/>
                <a:cs typeface="Hind Light"/>
                <a:sym typeface="Hind Light"/>
              </a:rPr>
              <a:t>dedicated</a:t>
            </a:r>
            <a:r>
              <a:rPr b="0" i="0" lang="en-GB" sz="1800" u="none" cap="none" strike="noStrike">
                <a:solidFill>
                  <a:schemeClr val="dk1"/>
                </a:solidFill>
                <a:latin typeface="Hind Light"/>
                <a:ea typeface="Hind Light"/>
                <a:cs typeface="Hind Light"/>
                <a:sym typeface="Hind Light"/>
              </a:rPr>
              <a:t> </a:t>
            </a:r>
            <a:r>
              <a:rPr b="1" i="0" lang="en-GB" sz="1800" u="none" cap="none" strike="noStrike">
                <a:solidFill>
                  <a:schemeClr val="dk1"/>
                </a:solidFill>
                <a:latin typeface="Hind Light"/>
                <a:ea typeface="Hind Light"/>
                <a:cs typeface="Hind Light"/>
                <a:sym typeface="Hind Light"/>
              </a:rPr>
              <a:t>specialists</a:t>
            </a:r>
            <a:r>
              <a:rPr b="0" i="0" lang="en-GB" sz="1800" u="none" cap="none" strike="noStrike">
                <a:solidFill>
                  <a:schemeClr val="dk1"/>
                </a:solidFill>
                <a:latin typeface="Hind Light"/>
                <a:ea typeface="Hind Light"/>
                <a:cs typeface="Hind Light"/>
                <a:sym typeface="Hind Light"/>
              </a:rPr>
              <a:t> 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i="0" lang="en-GB" sz="1800" u="none" cap="none" strike="noStrike">
                <a:solidFill>
                  <a:schemeClr val="dk1"/>
                </a:solidFill>
                <a:latin typeface="Hind Light"/>
                <a:ea typeface="Hind Light"/>
                <a:cs typeface="Hind Light"/>
                <a:sym typeface="Hind Light"/>
              </a:rPr>
              <a:t>Delivering on promises of safety, support, service and experience time and time again</a:t>
            </a:r>
            <a:endParaRPr/>
          </a:p>
        </p:txBody>
      </p:sp>
      <p:sp>
        <p:nvSpPr>
          <p:cNvPr id="153" name="Google Shape;153;p3"/>
          <p:cNvSpPr/>
          <p:nvPr/>
        </p:nvSpPr>
        <p:spPr>
          <a:xfrm>
            <a:off x="672208" y="4155115"/>
            <a:ext cx="7646291" cy="12618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2000" u="none" cap="none" strike="noStrike">
                <a:solidFill>
                  <a:srgbClr val="002060"/>
                </a:solidFill>
                <a:latin typeface="Hind Light"/>
                <a:ea typeface="Hind Light"/>
                <a:cs typeface="Hind Light"/>
                <a:sym typeface="Hind Light"/>
              </a:rPr>
              <a:t>Our Customers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i="0" lang="en-GB" sz="1800" u="none" cap="none" strike="noStrike">
                <a:solidFill>
                  <a:schemeClr val="dk1"/>
                </a:solidFill>
                <a:latin typeface="Hind Light"/>
                <a:ea typeface="Hind Light"/>
                <a:cs typeface="Hind Light"/>
                <a:sym typeface="Hind Light"/>
              </a:rPr>
              <a:t>Taking care of the travel arrangements for </a:t>
            </a:r>
            <a:r>
              <a:rPr b="1" i="0" lang="en-GB" sz="1800" u="none" cap="none" strike="noStrike">
                <a:solidFill>
                  <a:schemeClr val="dk1"/>
                </a:solidFill>
                <a:latin typeface="Hind Light"/>
                <a:ea typeface="Hind Light"/>
                <a:cs typeface="Hind Light"/>
                <a:sym typeface="Hind Light"/>
              </a:rPr>
              <a:t>23,000 young people </a:t>
            </a:r>
            <a:r>
              <a:rPr b="0" i="0" lang="en-GB" sz="1800" u="none" cap="none" strike="noStrike">
                <a:solidFill>
                  <a:schemeClr val="dk1"/>
                </a:solidFill>
                <a:latin typeface="Hind Light"/>
                <a:ea typeface="Hind Light"/>
                <a:cs typeface="Hind Light"/>
                <a:sym typeface="Hind Light"/>
              </a:rPr>
              <a:t>each year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i="0" lang="en-GB" sz="1800" u="none" cap="none" strike="noStrike">
                <a:solidFill>
                  <a:schemeClr val="dk1"/>
                </a:solidFill>
                <a:latin typeface="Hind Light"/>
                <a:ea typeface="Hind Light"/>
                <a:cs typeface="Hind Light"/>
                <a:sym typeface="Hind Light"/>
              </a:rPr>
              <a:t>Average customer service rating of </a:t>
            </a:r>
            <a:r>
              <a:rPr b="1" i="0" lang="en-GB" sz="1800" u="none" cap="none" strike="noStrike">
                <a:solidFill>
                  <a:schemeClr val="dk1"/>
                </a:solidFill>
                <a:latin typeface="Hind Light"/>
                <a:ea typeface="Hind Light"/>
                <a:cs typeface="Hind Light"/>
                <a:sym typeface="Hind Light"/>
              </a:rPr>
              <a:t>4.7 out of 5</a:t>
            </a:r>
            <a:endParaRPr b="0" i="0" sz="1800" u="none" cap="none" strike="noStrike">
              <a:solidFill>
                <a:schemeClr val="dk1"/>
              </a:solidFill>
              <a:latin typeface="Hind Light"/>
              <a:ea typeface="Hind Light"/>
              <a:cs typeface="Hind Light"/>
              <a:sym typeface="Hind Ligh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5"/>
          <p:cNvSpPr txBox="1"/>
          <p:nvPr>
            <p:ph type="title"/>
          </p:nvPr>
        </p:nvSpPr>
        <p:spPr>
          <a:xfrm>
            <a:off x="45" y="288000"/>
            <a:ext cx="4030088" cy="900210"/>
          </a:xfrm>
          <a:prstGeom prst="rect">
            <a:avLst/>
          </a:prstGeom>
          <a:solidFill>
            <a:srgbClr val="002060">
              <a:alpha val="90196"/>
            </a:srgbClr>
          </a:solidFill>
          <a:ln>
            <a:noFill/>
          </a:ln>
        </p:spPr>
        <p:txBody>
          <a:bodyPr anchorCtr="0" anchor="t" bIns="72000" lIns="180000" spcFirstLastPara="1" rIns="144000" wrap="square" tIns="216000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400"/>
              <a:buFont typeface="Hind Light"/>
              <a:buNone/>
            </a:pPr>
            <a:r>
              <a:rPr lang="en-GB">
                <a:latin typeface="Hind Light"/>
                <a:ea typeface="Hind Light"/>
                <a:cs typeface="Hind Light"/>
                <a:sym typeface="Hind Light"/>
              </a:rPr>
              <a:t>Tour Inclusions</a:t>
            </a:r>
            <a:endParaRPr/>
          </a:p>
        </p:txBody>
      </p:sp>
      <p:sp>
        <p:nvSpPr>
          <p:cNvPr id="159" name="Google Shape;159;p5"/>
          <p:cNvSpPr/>
          <p:nvPr/>
        </p:nvSpPr>
        <p:spPr>
          <a:xfrm>
            <a:off x="637569" y="1835720"/>
            <a:ext cx="8921298" cy="25506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i="0" lang="en-GB" sz="1800" u="none" cap="none" strike="noStrike">
                <a:solidFill>
                  <a:schemeClr val="dk1"/>
                </a:solidFill>
                <a:latin typeface="Hind Light"/>
                <a:ea typeface="Hind Light"/>
                <a:cs typeface="Hind Light"/>
                <a:sym typeface="Hind Light"/>
              </a:rPr>
              <a:t>Return flights with Ryanair from London Stansted to Vincenzo Bellini Catania Airport</a:t>
            </a:r>
            <a:endParaRPr/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i="0" lang="en-GB" sz="1800" u="none" cap="none" strike="noStrike">
                <a:solidFill>
                  <a:schemeClr val="dk1"/>
                </a:solidFill>
                <a:latin typeface="Hind Light"/>
                <a:ea typeface="Hind Light"/>
                <a:cs typeface="Hind Light"/>
                <a:sym typeface="Hind Light"/>
              </a:rPr>
              <a:t>3 nights’ accommodation at San Pietro Hotel</a:t>
            </a:r>
            <a:endParaRPr/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i="0" lang="en-GB" sz="1800" u="none" cap="none" strike="noStrike">
                <a:solidFill>
                  <a:schemeClr val="dk1"/>
                </a:solidFill>
                <a:latin typeface="Hind Light"/>
                <a:ea typeface="Hind Light"/>
                <a:cs typeface="Hind Light"/>
                <a:sym typeface="Hind Light"/>
              </a:rPr>
              <a:t>Meals on a full board basis - </a:t>
            </a:r>
            <a:r>
              <a:rPr b="1" i="0" lang="en-GB" sz="1800" u="none" cap="none" strike="noStrik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rPr>
              <a:t>packed lunch provided 8th, 9th and 10th October, 7th pizza making </a:t>
            </a:r>
            <a:endParaRPr b="1"/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GB" sz="1800">
                <a:solidFill>
                  <a:schemeClr val="dk1"/>
                </a:solidFill>
                <a:latin typeface="Hind Light"/>
                <a:ea typeface="Hind Light"/>
                <a:cs typeface="Hind Light"/>
                <a:sym typeface="Hind Light"/>
              </a:rPr>
              <a:t>Travel on the island</a:t>
            </a:r>
            <a:endParaRPr/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GB" sz="1800">
                <a:solidFill>
                  <a:schemeClr val="dk1"/>
                </a:solidFill>
                <a:latin typeface="Hind Light"/>
                <a:ea typeface="Hind Light"/>
                <a:cs typeface="Hind Light"/>
                <a:sym typeface="Hind Light"/>
              </a:rPr>
              <a:t>All </a:t>
            </a:r>
            <a:r>
              <a:rPr b="0" i="0" lang="en-GB" sz="1800" u="none" cap="none" strike="noStrike">
                <a:solidFill>
                  <a:schemeClr val="dk1"/>
                </a:solidFill>
                <a:latin typeface="Hind Light"/>
                <a:ea typeface="Hind Light"/>
                <a:cs typeface="Hind Light"/>
                <a:sym typeface="Hind Light"/>
              </a:rPr>
              <a:t>activities and excursions </a:t>
            </a:r>
            <a:endParaRPr/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i="0" lang="en-GB" sz="1800" u="none" cap="none" strike="noStrike">
                <a:solidFill>
                  <a:schemeClr val="dk1"/>
                </a:solidFill>
                <a:latin typeface="Hind Light"/>
                <a:ea typeface="Hind Light"/>
                <a:cs typeface="Hind Light"/>
                <a:sym typeface="Hind Light"/>
              </a:rPr>
              <a:t>Comprehensive Travel Insurance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6"/>
          <p:cNvSpPr/>
          <p:nvPr/>
        </p:nvSpPr>
        <p:spPr>
          <a:xfrm>
            <a:off x="565659" y="1122606"/>
            <a:ext cx="5210108" cy="479104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Hind Light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166" name="Google Shape;166;p6"/>
          <p:cNvSpPr txBox="1"/>
          <p:nvPr/>
        </p:nvSpPr>
        <p:spPr>
          <a:xfrm>
            <a:off x="0" y="311137"/>
            <a:ext cx="12192000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D5C"/>
              </a:buClr>
              <a:buSzPts val="300"/>
              <a:buFont typeface="Hind"/>
              <a:buNone/>
            </a:pPr>
            <a:r>
              <a:rPr b="1" i="0" lang="en-GB" sz="300" u="none" cap="none" strike="noStrike">
                <a:solidFill>
                  <a:srgbClr val="002D5C"/>
                </a:solidFill>
                <a:latin typeface="Hind"/>
                <a:ea typeface="Hind"/>
                <a:cs typeface="Hind"/>
                <a:sym typeface="Hind"/>
              </a:rPr>
              <a:t> </a:t>
            </a:r>
            <a:r>
              <a:rPr b="1" i="0" lang="en-GB" sz="3200" u="none" cap="none" strike="noStrike">
                <a:solidFill>
                  <a:srgbClr val="002D5C"/>
                </a:solidFill>
                <a:latin typeface="Hind"/>
                <a:ea typeface="Hind"/>
                <a:cs typeface="Hind"/>
                <a:sym typeface="Hind"/>
              </a:rPr>
              <a:t>Flights</a:t>
            </a:r>
            <a:endParaRPr/>
          </a:p>
        </p:txBody>
      </p:sp>
      <p:sp>
        <p:nvSpPr>
          <p:cNvPr id="167" name="Google Shape;167;p6"/>
          <p:cNvSpPr/>
          <p:nvPr/>
        </p:nvSpPr>
        <p:spPr>
          <a:xfrm>
            <a:off x="6416235" y="1122606"/>
            <a:ext cx="5210108" cy="479104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Hind Light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168" name="Google Shape;168;p6"/>
          <p:cNvSpPr txBox="1"/>
          <p:nvPr/>
        </p:nvSpPr>
        <p:spPr>
          <a:xfrm>
            <a:off x="611957" y="1285682"/>
            <a:ext cx="4874444" cy="2599531"/>
          </a:xfrm>
          <a:prstGeom prst="rect">
            <a:avLst/>
          </a:prstGeom>
          <a:noFill/>
          <a:ln>
            <a:noFill/>
          </a:ln>
        </p:spPr>
        <p:txBody>
          <a:bodyPr anchorCtr="0" anchor="b" bIns="72000" lIns="360000" spcFirstLastPara="1" rIns="288000" wrap="square" tIns="1440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D5C"/>
              </a:buClr>
              <a:buSzPts val="2800"/>
              <a:buFont typeface="Hind Medium"/>
              <a:buNone/>
            </a:pPr>
            <a:r>
              <a:rPr b="1" i="0" lang="en-GB" sz="2800" u="none" cap="none" strike="noStrike">
                <a:solidFill>
                  <a:srgbClr val="002D5C"/>
                </a:solidFill>
                <a:latin typeface="Hind Medium"/>
                <a:ea typeface="Hind Medium"/>
                <a:cs typeface="Hind Medium"/>
                <a:sym typeface="Hind Medium"/>
              </a:rPr>
              <a:t>Outbound Flight: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74BE"/>
              </a:buClr>
              <a:buSzPts val="2400"/>
              <a:buFont typeface="Hind Medium"/>
              <a:buNone/>
            </a:pPr>
            <a:r>
              <a:rPr b="0" i="0" lang="en-GB" sz="2400" u="none" cap="none" strike="noStrike">
                <a:solidFill>
                  <a:srgbClr val="0074BE"/>
                </a:solidFill>
                <a:latin typeface="Hind Medium"/>
                <a:ea typeface="Hind Medium"/>
                <a:cs typeface="Hind Medium"/>
                <a:sym typeface="Hind Medium"/>
              </a:rPr>
              <a:t>Wednesday 7</a:t>
            </a:r>
            <a:r>
              <a:rPr b="0" baseline="30000" i="0" lang="en-GB" sz="2400" u="none" cap="none" strike="noStrike">
                <a:solidFill>
                  <a:srgbClr val="0074BE"/>
                </a:solidFill>
                <a:latin typeface="Hind Medium"/>
                <a:ea typeface="Hind Medium"/>
                <a:cs typeface="Hind Medium"/>
                <a:sym typeface="Hind Medium"/>
              </a:rPr>
              <a:t>th</a:t>
            </a:r>
            <a:r>
              <a:rPr b="0" i="0" lang="en-GB" sz="2400" u="none" cap="none" strike="noStrike">
                <a:solidFill>
                  <a:srgbClr val="0074BE"/>
                </a:solidFill>
                <a:latin typeface="Hind Medium"/>
                <a:ea typeface="Hind Medium"/>
                <a:cs typeface="Hind Medium"/>
                <a:sym typeface="Hind Medium"/>
              </a:rPr>
              <a:t> October 2026</a:t>
            </a:r>
            <a:endParaRPr b="1" i="0" sz="1100" u="none" cap="none" strike="noStrike">
              <a:solidFill>
                <a:srgbClr val="002D5C"/>
              </a:solidFill>
              <a:latin typeface="Hind Medium"/>
              <a:ea typeface="Hind Medium"/>
              <a:cs typeface="Hind Medium"/>
              <a:sym typeface="Hind Medium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ind Light"/>
              <a:buNone/>
            </a:pPr>
            <a:r>
              <a:rPr b="0" i="0" lang="en-GB" sz="1800" u="none" cap="none" strike="noStrike">
                <a:solidFill>
                  <a:srgbClr val="000000"/>
                </a:solidFill>
                <a:latin typeface="Hind Light"/>
                <a:ea typeface="Hind Light"/>
                <a:cs typeface="Hind Light"/>
                <a:sym typeface="Hind Light"/>
              </a:rPr>
              <a:t>Flight number: </a:t>
            </a:r>
            <a:r>
              <a:rPr b="1" i="0" lang="en-GB" sz="1800" u="none" cap="none" strike="noStrike">
                <a:solidFill>
                  <a:srgbClr val="002D5C"/>
                </a:solidFill>
                <a:latin typeface="Hind"/>
                <a:ea typeface="Hind"/>
                <a:cs typeface="Hind"/>
                <a:sym typeface="Hind"/>
              </a:rPr>
              <a:t> FR5059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ind Light"/>
              <a:buNone/>
            </a:pPr>
            <a:r>
              <a:rPr b="0" i="0" lang="en-GB" sz="1800" u="none" cap="none" strike="noStrike">
                <a:solidFill>
                  <a:srgbClr val="000000"/>
                </a:solidFill>
                <a:latin typeface="Hind Light"/>
                <a:ea typeface="Hind Light"/>
                <a:cs typeface="Hind Light"/>
                <a:sym typeface="Hind Light"/>
              </a:rPr>
              <a:t>Departing from: </a:t>
            </a:r>
            <a:r>
              <a:rPr b="1" i="0" lang="en-GB" sz="1800" u="none" cap="none" strike="noStrike">
                <a:solidFill>
                  <a:srgbClr val="002D5C"/>
                </a:solidFill>
                <a:latin typeface="Hind Light"/>
                <a:ea typeface="Hind Light"/>
                <a:cs typeface="Hind Light"/>
                <a:sym typeface="Hind Light"/>
              </a:rPr>
              <a:t>London Stansted </a:t>
            </a:r>
            <a:r>
              <a:rPr b="0" i="0" lang="en-GB" sz="1800" u="none" cap="none" strike="noStrike">
                <a:solidFill>
                  <a:srgbClr val="000000"/>
                </a:solidFill>
                <a:latin typeface="Hind Light"/>
                <a:ea typeface="Hind Light"/>
                <a:cs typeface="Hind Light"/>
                <a:sym typeface="Hind Light"/>
              </a:rPr>
              <a:t>Airport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b="0" i="0" lang="en-GB" sz="1800" u="none" cap="none" strike="noStrike">
                <a:solidFill>
                  <a:srgbClr val="000000"/>
                </a:solidFill>
                <a:latin typeface="Hind Light"/>
                <a:ea typeface="Hind Light"/>
                <a:cs typeface="Hind Light"/>
                <a:sym typeface="Hind Light"/>
              </a:rPr>
              <a:t>Arriving at: </a:t>
            </a:r>
            <a:r>
              <a:rPr b="1" i="0" lang="en-GB" sz="1800" u="none" cap="none" strike="noStrike">
                <a:solidFill>
                  <a:srgbClr val="002D5C"/>
                </a:solidFill>
                <a:latin typeface="Hind Light"/>
                <a:ea typeface="Hind Light"/>
                <a:cs typeface="Hind Light"/>
                <a:sym typeface="Hind Light"/>
              </a:rPr>
              <a:t>Catania </a:t>
            </a:r>
            <a:r>
              <a:rPr b="0" i="0" lang="en-GB" sz="1800" u="none" cap="none" strike="noStrike">
                <a:solidFill>
                  <a:srgbClr val="000000"/>
                </a:solidFill>
                <a:latin typeface="Hind Light"/>
                <a:ea typeface="Hind Light"/>
                <a:cs typeface="Hind Light"/>
                <a:sym typeface="Hind Light"/>
              </a:rPr>
              <a:t>Airport</a:t>
            </a:r>
            <a:endParaRPr b="0" i="0" sz="1800" u="none" cap="none" strike="noStrike">
              <a:solidFill>
                <a:srgbClr val="000000"/>
              </a:solidFill>
              <a:latin typeface="Hind Light"/>
              <a:ea typeface="Hind Light"/>
              <a:cs typeface="Hind Light"/>
              <a:sym typeface="Hind Light"/>
            </a:endParaRPr>
          </a:p>
        </p:txBody>
      </p:sp>
      <p:graphicFrame>
        <p:nvGraphicFramePr>
          <p:cNvPr id="169" name="Google Shape;169;p6"/>
          <p:cNvGraphicFramePr/>
          <p:nvPr/>
        </p:nvGraphicFramePr>
        <p:xfrm>
          <a:off x="930161" y="4088757"/>
          <a:ext cx="3000000" cy="3000000"/>
        </p:xfrm>
        <a:graphic>
          <a:graphicData uri="http://schemas.openxmlformats.org/drawingml/2006/table">
            <a:tbl>
              <a:tblPr bandRow="1">
                <a:noFill/>
                <a:tableStyleId>{BE48C90A-6AE2-40E9-91AF-011A5747D376}</a:tableStyleId>
              </a:tblPr>
              <a:tblGrid>
                <a:gridCol w="2818475"/>
                <a:gridCol w="1019625"/>
              </a:tblGrid>
              <a:tr h="5040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GB" sz="1600" u="none" cap="none" strike="noStrike">
                          <a:solidFill>
                            <a:srgbClr val="000000"/>
                          </a:solidFill>
                          <a:latin typeface="Hind Light"/>
                          <a:ea typeface="Hind Light"/>
                          <a:cs typeface="Hind Light"/>
                          <a:sym typeface="Hind Light"/>
                        </a:rPr>
                        <a:t>Check-in opens </a:t>
                      </a:r>
                      <a:endParaRPr b="0" sz="1600" u="none" cap="none" strike="noStrike">
                        <a:latin typeface="Hind Light"/>
                        <a:ea typeface="Hind Light"/>
                        <a:cs typeface="Hind Light"/>
                        <a:sym typeface="Hind Light"/>
                      </a:endParaRPr>
                    </a:p>
                  </a:txBody>
                  <a:tcPr marT="108000" marB="45725" marR="91450" marL="1800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GB" sz="1600" u="none" cap="none" strike="noStrike">
                          <a:solidFill>
                            <a:srgbClr val="000000"/>
                          </a:solidFill>
                          <a:latin typeface="Hind Light"/>
                          <a:ea typeface="Hind Light"/>
                          <a:cs typeface="Hind Light"/>
                          <a:sym typeface="Hind Light"/>
                        </a:rPr>
                        <a:t>04.20</a:t>
                      </a:r>
                      <a:endParaRPr b="0" sz="1600" u="none" cap="none" strike="noStrike">
                        <a:latin typeface="Hind Light"/>
                        <a:ea typeface="Hind Light"/>
                        <a:cs typeface="Hind Light"/>
                        <a:sym typeface="Hind Light"/>
                      </a:endParaRPr>
                    </a:p>
                  </a:txBody>
                  <a:tcPr marT="108000" marB="45725" marR="91450" marL="91450" anchor="ctr"/>
                </a:tc>
              </a:tr>
              <a:tr h="5040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GB" sz="1800" u="none" cap="none" strike="noStrike">
                          <a:solidFill>
                            <a:srgbClr val="000000"/>
                          </a:solidFill>
                          <a:latin typeface="Hind"/>
                          <a:ea typeface="Hind"/>
                          <a:cs typeface="Hind"/>
                          <a:sym typeface="Hind"/>
                        </a:rPr>
                        <a:t>Flight departs London</a:t>
                      </a:r>
                      <a:endParaRPr b="1" sz="1800" u="none" cap="none" strike="noStrike"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108000" marB="45725" marR="91450" marL="1800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800" u="none" cap="none" strike="noStrike">
                          <a:solidFill>
                            <a:srgbClr val="000000"/>
                          </a:solidFill>
                          <a:latin typeface="Hind"/>
                          <a:ea typeface="Hind"/>
                          <a:cs typeface="Hind"/>
                          <a:sym typeface="Hind"/>
                        </a:rPr>
                        <a:t>06.20</a:t>
                      </a:r>
                      <a:endParaRPr b="1" sz="1800" u="none" cap="none" strike="noStrike"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108000" marB="45725" marR="91450" marL="91450" anchor="ctr"/>
                </a:tc>
              </a:tr>
              <a:tr h="5040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GB" sz="1600" u="none" cap="none" strike="noStrike">
                          <a:solidFill>
                            <a:srgbClr val="000000"/>
                          </a:solidFill>
                          <a:latin typeface="Hind Light"/>
                          <a:ea typeface="Hind Light"/>
                          <a:cs typeface="Hind Light"/>
                          <a:sym typeface="Hind Light"/>
                        </a:rPr>
                        <a:t>Flight arrives in Sicily</a:t>
                      </a:r>
                      <a:endParaRPr b="0" sz="1600" u="none" cap="none" strike="noStrike">
                        <a:latin typeface="Hind Light"/>
                        <a:ea typeface="Hind Light"/>
                        <a:cs typeface="Hind Light"/>
                        <a:sym typeface="Hind Light"/>
                      </a:endParaRPr>
                    </a:p>
                  </a:txBody>
                  <a:tcPr marT="108000" marB="45725" marR="91450" marL="1800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GB" sz="1600" u="none" cap="none" strike="noStrike">
                          <a:solidFill>
                            <a:srgbClr val="000000"/>
                          </a:solidFill>
                          <a:latin typeface="Hind Light"/>
                          <a:ea typeface="Hind Light"/>
                          <a:cs typeface="Hind Light"/>
                          <a:sym typeface="Hind Light"/>
                        </a:rPr>
                        <a:t>10.30</a:t>
                      </a:r>
                      <a:endParaRPr b="0" sz="1600" u="none" cap="none" strike="noStrike">
                        <a:latin typeface="Hind Light"/>
                        <a:ea typeface="Hind Light"/>
                        <a:cs typeface="Hind Light"/>
                        <a:sym typeface="Hind Light"/>
                      </a:endParaRPr>
                    </a:p>
                  </a:txBody>
                  <a:tcPr marT="108000" marB="45725" marR="91450" marL="91450" anchor="ctr"/>
                </a:tc>
              </a:tr>
            </a:tbl>
          </a:graphicData>
        </a:graphic>
      </p:graphicFrame>
      <p:sp>
        <p:nvSpPr>
          <p:cNvPr id="170" name="Google Shape;170;p6"/>
          <p:cNvSpPr txBox="1"/>
          <p:nvPr/>
        </p:nvSpPr>
        <p:spPr>
          <a:xfrm>
            <a:off x="6466499" y="639352"/>
            <a:ext cx="4874444" cy="3245861"/>
          </a:xfrm>
          <a:prstGeom prst="rect">
            <a:avLst/>
          </a:prstGeom>
          <a:noFill/>
          <a:ln>
            <a:noFill/>
          </a:ln>
        </p:spPr>
        <p:txBody>
          <a:bodyPr anchorCtr="0" anchor="b" bIns="72000" lIns="360000" spcFirstLastPara="1" rIns="288000" wrap="square" tIns="1440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D5C"/>
              </a:buClr>
              <a:buSzPts val="2800"/>
              <a:buFont typeface="Hind Medium"/>
              <a:buNone/>
            </a:pPr>
            <a:br>
              <a:rPr b="1" i="0" lang="en-GB" sz="2800" u="none" cap="none" strike="noStrike">
                <a:solidFill>
                  <a:srgbClr val="002D5C"/>
                </a:solidFill>
                <a:latin typeface="Hind Medium"/>
                <a:ea typeface="Hind Medium"/>
                <a:cs typeface="Hind Medium"/>
                <a:sym typeface="Hind Medium"/>
              </a:rPr>
            </a:br>
            <a:r>
              <a:rPr b="1" i="0" lang="en-GB" sz="2800" u="none" cap="none" strike="noStrike">
                <a:solidFill>
                  <a:srgbClr val="002D5C"/>
                </a:solidFill>
                <a:latin typeface="Hind Medium"/>
                <a:ea typeface="Hind Medium"/>
                <a:cs typeface="Hind Medium"/>
                <a:sym typeface="Hind Medium"/>
              </a:rPr>
              <a:t>Inbound Flight: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74BE"/>
              </a:buClr>
              <a:buSzPts val="2400"/>
              <a:buFont typeface="Hind Medium"/>
              <a:buNone/>
            </a:pPr>
            <a:r>
              <a:rPr b="0" i="0" lang="en-GB" sz="2400" u="none" cap="none" strike="noStrike">
                <a:solidFill>
                  <a:srgbClr val="0074BE"/>
                </a:solidFill>
                <a:latin typeface="Hind Medium"/>
                <a:ea typeface="Hind Medium"/>
                <a:cs typeface="Hind Medium"/>
                <a:sym typeface="Hind Medium"/>
              </a:rPr>
              <a:t>Saturday 10</a:t>
            </a:r>
            <a:r>
              <a:rPr b="0" baseline="30000" i="0" lang="en-GB" sz="2400" u="none" cap="none" strike="noStrike">
                <a:solidFill>
                  <a:srgbClr val="0074BE"/>
                </a:solidFill>
                <a:latin typeface="Hind Medium"/>
                <a:ea typeface="Hind Medium"/>
                <a:cs typeface="Hind Medium"/>
                <a:sym typeface="Hind Medium"/>
              </a:rPr>
              <a:t>th</a:t>
            </a:r>
            <a:r>
              <a:rPr b="0" i="0" lang="en-GB" sz="2400" u="none" cap="none" strike="noStrike">
                <a:solidFill>
                  <a:srgbClr val="0074BE"/>
                </a:solidFill>
                <a:latin typeface="Hind Medium"/>
                <a:ea typeface="Hind Medium"/>
                <a:cs typeface="Hind Medium"/>
                <a:sym typeface="Hind Medium"/>
              </a:rPr>
              <a:t> October 2026</a:t>
            </a:r>
            <a:endParaRPr b="1" i="0" sz="1100" u="none" cap="none" strike="noStrike">
              <a:solidFill>
                <a:srgbClr val="002D5C"/>
              </a:solidFill>
              <a:latin typeface="Hind Medium"/>
              <a:ea typeface="Hind Medium"/>
              <a:cs typeface="Hind Medium"/>
              <a:sym typeface="Hind Medium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ind Light"/>
              <a:buNone/>
            </a:pPr>
            <a:r>
              <a:rPr b="0" i="0" lang="en-GB" sz="1800" u="none" cap="none" strike="noStrike">
                <a:solidFill>
                  <a:srgbClr val="000000"/>
                </a:solidFill>
                <a:latin typeface="Hind Light"/>
                <a:ea typeface="Hind Light"/>
                <a:cs typeface="Hind Light"/>
                <a:sym typeface="Hind Light"/>
              </a:rPr>
              <a:t>Flight number: </a:t>
            </a:r>
            <a:r>
              <a:rPr b="1" i="0" lang="en-GB" sz="1800" u="none" cap="none" strike="noStrike">
                <a:solidFill>
                  <a:srgbClr val="002D5C"/>
                </a:solidFill>
                <a:latin typeface="Hind"/>
                <a:ea typeface="Hind"/>
                <a:cs typeface="Hind"/>
                <a:sym typeface="Hind"/>
              </a:rPr>
              <a:t>  FR8543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ind Light"/>
              <a:buNone/>
            </a:pPr>
            <a:r>
              <a:rPr b="0" i="0" lang="en-GB" sz="1800" u="none" cap="none" strike="noStrike">
                <a:solidFill>
                  <a:srgbClr val="000000"/>
                </a:solidFill>
                <a:latin typeface="Hind Light"/>
                <a:ea typeface="Hind Light"/>
                <a:cs typeface="Hind Light"/>
                <a:sym typeface="Hind Light"/>
              </a:rPr>
              <a:t>Departing from: </a:t>
            </a:r>
            <a:r>
              <a:rPr b="1" i="0" lang="en-GB" sz="1800" u="none" cap="none" strike="noStrike">
                <a:solidFill>
                  <a:srgbClr val="002D5C"/>
                </a:solidFill>
                <a:latin typeface="Hind Light"/>
                <a:ea typeface="Hind Light"/>
                <a:cs typeface="Hind Light"/>
                <a:sym typeface="Hind Light"/>
              </a:rPr>
              <a:t>Catania </a:t>
            </a:r>
            <a:r>
              <a:rPr b="0" i="0" lang="en-GB" sz="1800" u="none" cap="none" strike="noStrike">
                <a:solidFill>
                  <a:srgbClr val="000000"/>
                </a:solidFill>
                <a:latin typeface="Hind Light"/>
                <a:ea typeface="Hind Light"/>
                <a:cs typeface="Hind Light"/>
                <a:sym typeface="Hind Light"/>
              </a:rPr>
              <a:t>Airport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b="0" i="0" lang="en-GB" sz="1800" u="none" cap="none" strike="noStrike">
                <a:solidFill>
                  <a:srgbClr val="000000"/>
                </a:solidFill>
                <a:latin typeface="Hind Light"/>
                <a:ea typeface="Hind Light"/>
                <a:cs typeface="Hind Light"/>
                <a:sym typeface="Hind Light"/>
              </a:rPr>
              <a:t>Arriving at: </a:t>
            </a:r>
            <a:r>
              <a:rPr b="1" i="0" lang="en-GB" sz="1800" u="none" cap="none" strike="noStrike">
                <a:solidFill>
                  <a:srgbClr val="002D5C"/>
                </a:solidFill>
                <a:latin typeface="Hind Light"/>
                <a:ea typeface="Hind Light"/>
                <a:cs typeface="Hind Light"/>
                <a:sym typeface="Hind Light"/>
              </a:rPr>
              <a:t>London Stansted </a:t>
            </a:r>
            <a:r>
              <a:rPr b="0" i="0" lang="en-GB" sz="1800" u="none" cap="none" strike="noStrike">
                <a:solidFill>
                  <a:srgbClr val="000000"/>
                </a:solidFill>
                <a:latin typeface="Hind Light"/>
                <a:ea typeface="Hind Light"/>
                <a:cs typeface="Hind Light"/>
                <a:sym typeface="Hind Light"/>
              </a:rPr>
              <a:t>Airport</a:t>
            </a:r>
            <a:endParaRPr b="0" i="0" sz="1800" u="none" cap="none" strike="noStrike">
              <a:solidFill>
                <a:srgbClr val="000000"/>
              </a:solidFill>
              <a:latin typeface="Hind Light"/>
              <a:ea typeface="Hind Light"/>
              <a:cs typeface="Hind Light"/>
              <a:sym typeface="Hind Light"/>
            </a:endParaRPr>
          </a:p>
        </p:txBody>
      </p:sp>
      <p:graphicFrame>
        <p:nvGraphicFramePr>
          <p:cNvPr id="171" name="Google Shape;171;p6"/>
          <p:cNvGraphicFramePr/>
          <p:nvPr/>
        </p:nvGraphicFramePr>
        <p:xfrm>
          <a:off x="6784703" y="4088757"/>
          <a:ext cx="3000000" cy="3000000"/>
        </p:xfrm>
        <a:graphic>
          <a:graphicData uri="http://schemas.openxmlformats.org/drawingml/2006/table">
            <a:tbl>
              <a:tblPr bandRow="1">
                <a:noFill/>
                <a:tableStyleId>{BE48C90A-6AE2-40E9-91AF-011A5747D376}</a:tableStyleId>
              </a:tblPr>
              <a:tblGrid>
                <a:gridCol w="2818475"/>
                <a:gridCol w="1019625"/>
              </a:tblGrid>
              <a:tr h="5040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GB" sz="1600" u="none" cap="none" strike="noStrike">
                          <a:solidFill>
                            <a:srgbClr val="000000"/>
                          </a:solidFill>
                          <a:latin typeface="Hind Light"/>
                          <a:ea typeface="Hind Light"/>
                          <a:cs typeface="Hind Light"/>
                          <a:sym typeface="Hind Light"/>
                        </a:rPr>
                        <a:t>Check-in opens </a:t>
                      </a:r>
                      <a:endParaRPr b="0" sz="1600" u="none" cap="none" strike="noStrike">
                        <a:latin typeface="Hind Light"/>
                        <a:ea typeface="Hind Light"/>
                        <a:cs typeface="Hind Light"/>
                        <a:sym typeface="Hind Light"/>
                      </a:endParaRPr>
                    </a:p>
                  </a:txBody>
                  <a:tcPr marT="108000" marB="45725" marR="91450" marL="1800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GB" sz="1600" u="none" cap="none" strike="noStrike">
                          <a:solidFill>
                            <a:srgbClr val="000000"/>
                          </a:solidFill>
                          <a:latin typeface="Hind Light"/>
                          <a:ea typeface="Hind Light"/>
                          <a:cs typeface="Hind Light"/>
                          <a:sym typeface="Hind Light"/>
                        </a:rPr>
                        <a:t>10.20</a:t>
                      </a:r>
                      <a:endParaRPr b="0" sz="1600" u="none" cap="none" strike="noStrike">
                        <a:latin typeface="Hind Light"/>
                        <a:ea typeface="Hind Light"/>
                        <a:cs typeface="Hind Light"/>
                        <a:sym typeface="Hind Light"/>
                      </a:endParaRPr>
                    </a:p>
                  </a:txBody>
                  <a:tcPr marT="108000" marB="45725" marR="91450" marL="91450" anchor="ctr"/>
                </a:tc>
              </a:tr>
              <a:tr h="5040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GB" sz="1600" u="none" cap="none" strike="noStrike">
                          <a:solidFill>
                            <a:srgbClr val="000000"/>
                          </a:solidFill>
                          <a:latin typeface="Hind"/>
                          <a:ea typeface="Hind"/>
                          <a:cs typeface="Hind"/>
                          <a:sym typeface="Hind"/>
                        </a:rPr>
                        <a:t>Flight departs Sicily</a:t>
                      </a:r>
                      <a:endParaRPr b="1" sz="1600" u="none" cap="none" strike="noStrike"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108000" marB="45725" marR="91450" marL="1800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600" u="none" cap="none" strike="noStrike">
                          <a:solidFill>
                            <a:srgbClr val="000000"/>
                          </a:solidFill>
                          <a:latin typeface="Hind"/>
                          <a:ea typeface="Hind"/>
                          <a:cs typeface="Hind"/>
                          <a:sym typeface="Hind"/>
                        </a:rPr>
                        <a:t>13.20</a:t>
                      </a:r>
                      <a:endParaRPr b="1" sz="1600" u="none" cap="none" strike="noStrike"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108000" marB="45725" marR="91450" marL="91450" anchor="ctr"/>
                </a:tc>
              </a:tr>
              <a:tr h="5040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GB" sz="1600" u="none" cap="none" strike="noStrike">
                          <a:solidFill>
                            <a:srgbClr val="000000"/>
                          </a:solidFill>
                          <a:latin typeface="Hind Light"/>
                          <a:ea typeface="Hind Light"/>
                          <a:cs typeface="Hind Light"/>
                          <a:sym typeface="Hind Light"/>
                        </a:rPr>
                        <a:t>Flight arrives in London</a:t>
                      </a:r>
                      <a:endParaRPr b="0" sz="1600" u="none" cap="none" strike="noStrike">
                        <a:latin typeface="Hind Light"/>
                        <a:ea typeface="Hind Light"/>
                        <a:cs typeface="Hind Light"/>
                        <a:sym typeface="Hind Light"/>
                      </a:endParaRPr>
                    </a:p>
                  </a:txBody>
                  <a:tcPr marT="108000" marB="45725" marR="91450" marL="1800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GB" sz="1600" u="none" cap="none" strike="noStrike">
                          <a:solidFill>
                            <a:srgbClr val="000000"/>
                          </a:solidFill>
                          <a:latin typeface="Hind Light"/>
                          <a:ea typeface="Hind Light"/>
                          <a:cs typeface="Hind Light"/>
                          <a:sym typeface="Hind Light"/>
                        </a:rPr>
                        <a:t>15.40</a:t>
                      </a:r>
                      <a:endParaRPr b="0" sz="1600" u="none" cap="none" strike="noStrike">
                        <a:latin typeface="Hind Light"/>
                        <a:ea typeface="Hind Light"/>
                        <a:cs typeface="Hind Light"/>
                        <a:sym typeface="Hind Light"/>
                      </a:endParaRPr>
                    </a:p>
                  </a:txBody>
                  <a:tcPr marT="108000" marB="45725" marR="91450" marL="91450" anchor="ctr"/>
                </a:tc>
              </a:tr>
            </a:tbl>
          </a:graphicData>
        </a:graphic>
      </p:graphicFrame>
      <p:pic>
        <p:nvPicPr>
          <p:cNvPr id="172" name="Google Shape;172;p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201050" y="163175"/>
            <a:ext cx="1683750" cy="1122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1950" y="42263"/>
            <a:ext cx="1683750" cy="1122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7"/>
          <p:cNvSpPr txBox="1"/>
          <p:nvPr/>
        </p:nvSpPr>
        <p:spPr>
          <a:xfrm>
            <a:off x="0" y="311137"/>
            <a:ext cx="12192000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D5C"/>
              </a:buClr>
              <a:buSzPts val="300"/>
              <a:buFont typeface="Hind"/>
              <a:buNone/>
            </a:pPr>
            <a:r>
              <a:rPr b="1" i="0" lang="en-GB" sz="300" u="none" cap="none" strike="noStrike">
                <a:solidFill>
                  <a:srgbClr val="002D5C"/>
                </a:solidFill>
                <a:latin typeface="Hind"/>
                <a:ea typeface="Hind"/>
                <a:cs typeface="Hind"/>
                <a:sym typeface="Hind"/>
              </a:rPr>
              <a:t> </a:t>
            </a:r>
            <a:r>
              <a:rPr b="1" i="0" lang="en-GB" sz="3200" u="none" cap="none" strike="noStrike">
                <a:solidFill>
                  <a:srgbClr val="002D5C"/>
                </a:solidFill>
                <a:latin typeface="Hind"/>
                <a:ea typeface="Hind"/>
                <a:cs typeface="Hind"/>
                <a:sym typeface="Hind"/>
              </a:rPr>
              <a:t>Luggage Allowance</a:t>
            </a:r>
            <a:endParaRPr/>
          </a:p>
        </p:txBody>
      </p:sp>
      <p:sp>
        <p:nvSpPr>
          <p:cNvPr id="180" name="Google Shape;180;p7"/>
          <p:cNvSpPr/>
          <p:nvPr/>
        </p:nvSpPr>
        <p:spPr>
          <a:xfrm>
            <a:off x="565657" y="1122606"/>
            <a:ext cx="6659232" cy="479104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Hind Light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181" name="Google Shape;181;p7"/>
          <p:cNvSpPr/>
          <p:nvPr/>
        </p:nvSpPr>
        <p:spPr>
          <a:xfrm>
            <a:off x="1585550" y="1343975"/>
            <a:ext cx="5825100" cy="410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D5C"/>
              </a:buClr>
              <a:buSzPts val="200"/>
              <a:buFont typeface="Hind Light"/>
              <a:buNone/>
            </a:pPr>
            <a:r>
              <a:rPr b="1" i="0" lang="en-GB" sz="200" u="none" cap="none" strike="noStrike">
                <a:solidFill>
                  <a:srgbClr val="002D5C"/>
                </a:solidFill>
                <a:latin typeface="Hind Light"/>
                <a:ea typeface="Hind Light"/>
                <a:cs typeface="Hind Light"/>
                <a:sym typeface="Hind Light"/>
              </a:rPr>
              <a:t> 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b="1" i="0" lang="en-GB" sz="1800" u="none" cap="none" strike="noStrik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rPr>
              <a:t>1 item of </a:t>
            </a:r>
            <a:r>
              <a:rPr b="1" i="0" lang="en-GB" sz="1800" u="none" cap="none" strike="noStrike">
                <a:solidFill>
                  <a:srgbClr val="1B3D88"/>
                </a:solidFill>
                <a:latin typeface="Hind"/>
                <a:ea typeface="Hind"/>
                <a:cs typeface="Hind"/>
                <a:sym typeface="Hind"/>
              </a:rPr>
              <a:t>hold luggage </a:t>
            </a:r>
            <a:r>
              <a:rPr b="1" i="0" lang="en-GB" sz="1800" u="none" cap="none" strike="noStrik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rPr>
              <a:t>weighing no more than </a:t>
            </a:r>
            <a:r>
              <a:rPr b="1" i="0" lang="en-GB" sz="1800" u="none" cap="none" strike="noStrike">
                <a:solidFill>
                  <a:srgbClr val="1B3D88"/>
                </a:solidFill>
                <a:latin typeface="Hind"/>
                <a:ea typeface="Hind"/>
                <a:cs typeface="Hind"/>
                <a:sym typeface="Hind"/>
              </a:rPr>
              <a:t>10kg per person</a:t>
            </a:r>
            <a:r>
              <a:rPr b="1" lang="en-GB" sz="1800">
                <a:solidFill>
                  <a:srgbClr val="1B3D88"/>
                </a:solidFill>
                <a:latin typeface="Hind"/>
                <a:ea typeface="Hind"/>
                <a:cs typeface="Hind"/>
                <a:sym typeface="Hind"/>
              </a:rPr>
              <a:t>. Make sure you can carry this as there is a walk to the hotel. Wheeled is best!</a:t>
            </a:r>
            <a:endParaRPr b="1"/>
          </a:p>
          <a:p>
            <a:pPr indent="0" lvl="0" marL="0" marR="0" rtl="0" algn="l">
              <a:lnSpc>
                <a:spcPct val="150000"/>
              </a:lnSpc>
              <a:spcBef>
                <a:spcPts val="3600"/>
              </a:spcBef>
              <a:spcAft>
                <a:spcPts val="0"/>
              </a:spcAft>
              <a:buNone/>
            </a:pPr>
            <a:r>
              <a:rPr b="1" i="0" lang="en-GB" sz="1800" u="none" cap="none" strike="noStrik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rPr>
              <a:t>1 item of </a:t>
            </a:r>
            <a:r>
              <a:rPr b="1" i="0" lang="en-GB" sz="1800" u="none" cap="none" strike="noStrike">
                <a:solidFill>
                  <a:srgbClr val="1B3D88"/>
                </a:solidFill>
                <a:latin typeface="Hind"/>
                <a:ea typeface="Hind"/>
                <a:cs typeface="Hind"/>
                <a:sym typeface="Hind"/>
              </a:rPr>
              <a:t>cabin luggage </a:t>
            </a:r>
            <a:r>
              <a:rPr b="1" lang="en-GB" sz="1800">
                <a:solidFill>
                  <a:schemeClr val="dk1"/>
                </a:solidFill>
                <a:highlight>
                  <a:schemeClr val="lt1"/>
                </a:highlight>
                <a:latin typeface="Hind"/>
                <a:ea typeface="Hind"/>
                <a:cs typeface="Hind"/>
                <a:sym typeface="Hind"/>
              </a:rPr>
              <a:t>with dimensions </a:t>
            </a:r>
            <a:r>
              <a:rPr b="1" i="0" lang="en-GB" sz="1800" u="none" cap="none" strike="noStrik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rPr>
              <a:t>no more than </a:t>
            </a:r>
            <a:r>
              <a:rPr b="1" i="0" lang="en-GB" sz="1800" u="none" cap="none" strike="noStrike">
                <a:solidFill>
                  <a:srgbClr val="1B3D88"/>
                </a:solidFill>
                <a:latin typeface="Hind"/>
                <a:ea typeface="Hind"/>
                <a:cs typeface="Hind"/>
                <a:sym typeface="Hind"/>
              </a:rPr>
              <a:t>40 x 30 x 20 per person and must fit under the seat in front of you</a:t>
            </a:r>
            <a:endParaRPr b="1"/>
          </a:p>
          <a:p>
            <a:pPr indent="0" lvl="0" marL="0" marR="0" rtl="0" algn="l">
              <a:spcBef>
                <a:spcPts val="3600"/>
              </a:spcBef>
              <a:spcAft>
                <a:spcPts val="0"/>
              </a:spcAft>
              <a:buNone/>
            </a:pPr>
            <a:r>
              <a:rPr b="1" i="0" lang="en-GB" sz="2500" u="none" cap="none" strike="noStrike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rPr>
              <a:t>Please refer to the Ryanair website for further information regarding luggage restriction</a:t>
            </a:r>
            <a:endParaRPr b="1" i="0" sz="2500" u="none" cap="none" strike="noStrike">
              <a:solidFill>
                <a:srgbClr val="000000"/>
              </a:solidFill>
              <a:latin typeface="Hind"/>
              <a:ea typeface="Hind"/>
              <a:cs typeface="Hind"/>
              <a:sym typeface="Hind"/>
            </a:endParaRPr>
          </a:p>
        </p:txBody>
      </p:sp>
      <p:pic>
        <p:nvPicPr>
          <p:cNvPr id="182" name="Google Shape;182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701975" y="171949"/>
            <a:ext cx="2266800" cy="2551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189075" y="2723425"/>
            <a:ext cx="2133200" cy="3181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8"/>
          <p:cNvSpPr/>
          <p:nvPr/>
        </p:nvSpPr>
        <p:spPr>
          <a:xfrm>
            <a:off x="565659" y="1122606"/>
            <a:ext cx="5197467" cy="479104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Hind Light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190" name="Google Shape;190;p8"/>
          <p:cNvSpPr/>
          <p:nvPr/>
        </p:nvSpPr>
        <p:spPr>
          <a:xfrm>
            <a:off x="380850" y="1041125"/>
            <a:ext cx="8839500" cy="4042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2400" u="none" cap="none" strike="noStrike">
                <a:solidFill>
                  <a:srgbClr val="1B3D88"/>
                </a:solidFill>
                <a:latin typeface="Hind"/>
                <a:ea typeface="Hind"/>
                <a:cs typeface="Hind"/>
                <a:sym typeface="Hind"/>
              </a:rPr>
              <a:t>3 Nights at San Pietro Hotel</a:t>
            </a:r>
            <a:endParaRPr b="1"/>
          </a:p>
          <a:p>
            <a:pPr indent="-285750" lvl="0" marL="285750" marR="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1B94E4"/>
              </a:buClr>
              <a:buSzPts val="1800"/>
              <a:buFont typeface="Noto Sans Symbols"/>
              <a:buChar char="▪"/>
            </a:pPr>
            <a:r>
              <a:rPr lang="en-GB" sz="1800">
                <a:latin typeface="Hind Light"/>
                <a:ea typeface="Hind Light"/>
                <a:cs typeface="Hind Light"/>
                <a:sym typeface="Hind Light"/>
              </a:rPr>
              <a:t>E</a:t>
            </a:r>
            <a:r>
              <a:rPr b="0" i="0" lang="en-GB" sz="1800" u="none" cap="none" strike="noStrike">
                <a:solidFill>
                  <a:srgbClr val="000000"/>
                </a:solidFill>
                <a:latin typeface="Hind Light"/>
                <a:ea typeface="Hind Light"/>
                <a:cs typeface="Hind Light"/>
                <a:sym typeface="Hind Light"/>
              </a:rPr>
              <a:t>n-suite </a:t>
            </a:r>
            <a:r>
              <a:rPr lang="en-GB" sz="1800">
                <a:latin typeface="Hind Light"/>
                <a:ea typeface="Hind Light"/>
                <a:cs typeface="Hind Light"/>
                <a:sym typeface="Hind Light"/>
              </a:rPr>
              <a:t>rooms of varying size mostly triples and quads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1B94E4"/>
              </a:buClr>
              <a:buSzPts val="1800"/>
              <a:buFont typeface="Noto Sans Symbols"/>
              <a:buChar char="▪"/>
            </a:pPr>
            <a:r>
              <a:rPr b="0" i="0" lang="en-GB" sz="1800" u="none" cap="none" strike="noStrike">
                <a:solidFill>
                  <a:srgbClr val="000000"/>
                </a:solidFill>
                <a:latin typeface="Hind Light"/>
                <a:ea typeface="Hind Light"/>
                <a:cs typeface="Hind Light"/>
                <a:sym typeface="Hind Light"/>
              </a:rPr>
              <a:t>Breakfast, packed lunch </a:t>
            </a:r>
            <a:r>
              <a:rPr b="1" i="0" lang="en-GB" sz="1800" u="none" cap="none" strike="noStrike">
                <a:solidFill>
                  <a:srgbClr val="000000"/>
                </a:solidFill>
                <a:latin typeface="Hind"/>
                <a:ea typeface="Hind"/>
                <a:cs typeface="Hind"/>
                <a:sym typeface="Hind"/>
              </a:rPr>
              <a:t>(not on Day 1 will be pizza making and </a:t>
            </a:r>
            <a:r>
              <a:rPr b="1" lang="en-GB" sz="1800">
                <a:latin typeface="Hind"/>
                <a:ea typeface="Hind"/>
                <a:cs typeface="Hind"/>
                <a:sym typeface="Hind"/>
              </a:rPr>
              <a:t>eating</a:t>
            </a:r>
            <a:r>
              <a:rPr b="1" i="0" lang="en-GB" sz="1800" u="none" cap="none" strike="noStrike">
                <a:solidFill>
                  <a:srgbClr val="000000"/>
                </a:solidFill>
                <a:latin typeface="Hind"/>
                <a:ea typeface="Hind"/>
                <a:cs typeface="Hind"/>
                <a:sym typeface="Hind"/>
              </a:rPr>
              <a:t>) </a:t>
            </a:r>
            <a:r>
              <a:rPr b="0" i="0" lang="en-GB" sz="1800" u="none" cap="none" strike="noStrike">
                <a:solidFill>
                  <a:srgbClr val="000000"/>
                </a:solidFill>
                <a:latin typeface="Hind Light"/>
                <a:ea typeface="Hind Light"/>
                <a:cs typeface="Hind Light"/>
                <a:sym typeface="Hind Light"/>
              </a:rPr>
              <a:t> &amp; evening meal</a:t>
            </a:r>
            <a:endParaRPr b="0" i="0" sz="1800" u="none" cap="none" strike="noStrike">
              <a:solidFill>
                <a:srgbClr val="000000"/>
              </a:solidFill>
              <a:latin typeface="Hind Light"/>
              <a:ea typeface="Hind Light"/>
              <a:cs typeface="Hind Light"/>
              <a:sym typeface="Hind Light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1B94E4"/>
              </a:buClr>
              <a:buSzPts val="1800"/>
              <a:buFont typeface="Noto Sans Symbols"/>
              <a:buChar char="▪"/>
            </a:pPr>
            <a:r>
              <a:rPr b="0" i="0" lang="en-GB" sz="1800" u="none" cap="none" strike="noStrike">
                <a:solidFill>
                  <a:srgbClr val="000000"/>
                </a:solidFill>
                <a:latin typeface="Hind Light"/>
                <a:ea typeface="Hind Light"/>
                <a:cs typeface="Hind Light"/>
                <a:sym typeface="Hind Light"/>
              </a:rPr>
              <a:t>Soap and towels are provided in the rooms</a:t>
            </a:r>
            <a:endParaRPr/>
          </a:p>
          <a:p>
            <a:pPr indent="-285750" lvl="0" marL="285750" marR="0" rtl="0" algn="l">
              <a:spcBef>
                <a:spcPts val="2400"/>
              </a:spcBef>
              <a:spcAft>
                <a:spcPts val="0"/>
              </a:spcAft>
              <a:buClr>
                <a:srgbClr val="1B94E4"/>
              </a:buClr>
              <a:buSzPts val="1800"/>
              <a:buFont typeface="Noto Sans Symbols"/>
              <a:buChar char="▪"/>
            </a:pPr>
            <a:r>
              <a:rPr b="0" i="0" lang="en-GB" sz="1800" u="none" cap="none" strike="noStrike">
                <a:solidFill>
                  <a:srgbClr val="000000"/>
                </a:solidFill>
                <a:latin typeface="Hind Light"/>
                <a:ea typeface="Hind Light"/>
                <a:cs typeface="Hind Light"/>
                <a:sym typeface="Hind Light"/>
              </a:rPr>
              <a:t>Drinks, except tap water, are </a:t>
            </a:r>
            <a:r>
              <a:rPr b="1" i="0" lang="en-GB" sz="1800" u="sng" cap="none" strike="noStrike">
                <a:solidFill>
                  <a:srgbClr val="000000"/>
                </a:solidFill>
                <a:latin typeface="Hind"/>
                <a:ea typeface="Hind"/>
                <a:cs typeface="Hind"/>
                <a:sym typeface="Hind"/>
              </a:rPr>
              <a:t>not</a:t>
            </a:r>
            <a:r>
              <a:rPr b="0" i="0" lang="en-GB" sz="1800" u="none" cap="none" strike="noStrike">
                <a:solidFill>
                  <a:srgbClr val="000000"/>
                </a:solidFill>
                <a:latin typeface="Hind Light"/>
                <a:ea typeface="Hind Light"/>
                <a:cs typeface="Hind Light"/>
                <a:sym typeface="Hind Light"/>
              </a:rPr>
              <a:t> included with meals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1B94E4"/>
              </a:buClr>
              <a:buSzPts val="1800"/>
              <a:buFont typeface="Noto Sans Symbols"/>
              <a:buChar char="▪"/>
            </a:pPr>
            <a:r>
              <a:rPr lang="en-GB" sz="1800">
                <a:latin typeface="Hind Light"/>
                <a:ea typeface="Hind Light"/>
                <a:cs typeface="Hind Light"/>
                <a:sym typeface="Hind Light"/>
              </a:rPr>
              <a:t>D</a:t>
            </a:r>
            <a:r>
              <a:rPr b="0" i="0" lang="en-GB" sz="1800" u="none" cap="none" strike="noStrike">
                <a:solidFill>
                  <a:srgbClr val="000000"/>
                </a:solidFill>
                <a:latin typeface="Hind Light"/>
                <a:ea typeface="Hind Light"/>
                <a:cs typeface="Hind Light"/>
                <a:sym typeface="Hind Light"/>
              </a:rPr>
              <a:t>ietary requirements </a:t>
            </a:r>
            <a:r>
              <a:rPr lang="en-GB" sz="1800">
                <a:latin typeface="Hind Light"/>
                <a:ea typeface="Hind Light"/>
                <a:cs typeface="Hind Light"/>
                <a:sym typeface="Hind Light"/>
              </a:rPr>
              <a:t>should have been shared!</a:t>
            </a:r>
            <a:endParaRPr b="0" i="0" sz="1800" u="none" cap="none" strike="noStrike">
              <a:solidFill>
                <a:srgbClr val="000000"/>
              </a:solidFill>
              <a:latin typeface="Hind Light"/>
              <a:ea typeface="Hind Light"/>
              <a:cs typeface="Hind Light"/>
              <a:sym typeface="Hind Light"/>
            </a:endParaRPr>
          </a:p>
        </p:txBody>
      </p:sp>
      <p:sp>
        <p:nvSpPr>
          <p:cNvPr id="191" name="Google Shape;191;p8"/>
          <p:cNvSpPr txBox="1"/>
          <p:nvPr/>
        </p:nvSpPr>
        <p:spPr>
          <a:xfrm>
            <a:off x="0" y="311137"/>
            <a:ext cx="12192000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D5C"/>
              </a:buClr>
              <a:buSzPts val="300"/>
              <a:buFont typeface="Hind"/>
              <a:buNone/>
            </a:pPr>
            <a:r>
              <a:rPr b="1" i="0" lang="en-GB" sz="300" u="none" cap="none" strike="noStrike">
                <a:solidFill>
                  <a:srgbClr val="002D5C"/>
                </a:solidFill>
                <a:latin typeface="Hind"/>
                <a:ea typeface="Hind"/>
                <a:cs typeface="Hind"/>
                <a:sym typeface="Hind"/>
              </a:rPr>
              <a:t> </a:t>
            </a:r>
            <a:r>
              <a:rPr b="1" i="0" lang="en-GB" sz="3200" u="none" cap="none" strike="noStrike">
                <a:solidFill>
                  <a:srgbClr val="002D5C"/>
                </a:solidFill>
                <a:latin typeface="Hind"/>
                <a:ea typeface="Hind"/>
                <a:cs typeface="Hind"/>
                <a:sym typeface="Hind"/>
              </a:rPr>
              <a:t>Accommodation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9"/>
          <p:cNvSpPr txBox="1"/>
          <p:nvPr>
            <p:ph type="title"/>
          </p:nvPr>
        </p:nvSpPr>
        <p:spPr>
          <a:xfrm>
            <a:off x="45" y="288000"/>
            <a:ext cx="4187195" cy="917138"/>
          </a:xfrm>
          <a:prstGeom prst="rect">
            <a:avLst/>
          </a:prstGeom>
          <a:solidFill>
            <a:srgbClr val="002060">
              <a:alpha val="90196"/>
            </a:srgbClr>
          </a:solidFill>
          <a:ln>
            <a:noFill/>
          </a:ln>
        </p:spPr>
        <p:txBody>
          <a:bodyPr anchorCtr="0" anchor="t" bIns="72000" lIns="180000" spcFirstLastPara="1" rIns="144000" wrap="square" tIns="216000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400"/>
              <a:buFont typeface="Hind Light"/>
              <a:buNone/>
            </a:pPr>
            <a:r>
              <a:rPr lang="en-GB">
                <a:latin typeface="Hind Light"/>
                <a:ea typeface="Hind Light"/>
                <a:cs typeface="Hind Light"/>
                <a:sym typeface="Hind Light"/>
              </a:rPr>
              <a:t>San Pietro Hotel</a:t>
            </a:r>
            <a:endParaRPr>
              <a:latin typeface="Hind Light"/>
              <a:ea typeface="Hind Light"/>
              <a:cs typeface="Hind Light"/>
              <a:sym typeface="Hind Ligh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10"/>
          <p:cNvSpPr/>
          <p:nvPr/>
        </p:nvSpPr>
        <p:spPr>
          <a:xfrm>
            <a:off x="541596" y="1122606"/>
            <a:ext cx="11081260" cy="479104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Hind Light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203" name="Google Shape;203;p10"/>
          <p:cNvSpPr/>
          <p:nvPr/>
        </p:nvSpPr>
        <p:spPr>
          <a:xfrm>
            <a:off x="2065866" y="1502032"/>
            <a:ext cx="9273821" cy="418832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D5C"/>
              </a:buClr>
              <a:buSzPts val="200"/>
              <a:buFont typeface="Hind"/>
              <a:buNone/>
            </a:pPr>
            <a:r>
              <a:rPr b="1" i="0" lang="en-GB" sz="200" u="none" cap="none" strike="noStrike">
                <a:solidFill>
                  <a:srgbClr val="002D5C"/>
                </a:solidFill>
                <a:latin typeface="Hind"/>
                <a:ea typeface="Hind"/>
                <a:cs typeface="Hind"/>
                <a:sym typeface="Hind"/>
              </a:rPr>
              <a:t> </a:t>
            </a:r>
            <a:endParaRPr/>
          </a:p>
          <a:p>
            <a:pPr indent="0" lvl="0" marL="0" marR="0" rtl="0" algn="l">
              <a:lnSpc>
                <a:spcPct val="2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b="0" i="0" lang="en-GB" sz="1800" u="none" cap="none" strike="noStrike">
                <a:solidFill>
                  <a:srgbClr val="000000"/>
                </a:solidFill>
                <a:latin typeface="Hind Light"/>
                <a:ea typeface="Hind Light"/>
                <a:cs typeface="Hind Light"/>
                <a:sym typeface="Hind Light"/>
              </a:rPr>
              <a:t>Flight departs </a:t>
            </a:r>
            <a:r>
              <a:rPr b="1" i="0" lang="en-GB" sz="1800" u="none" cap="none" strike="noStrike">
                <a:solidFill>
                  <a:srgbClr val="000000"/>
                </a:solidFill>
                <a:latin typeface="Hind"/>
                <a:ea typeface="Hind"/>
                <a:cs typeface="Hind"/>
                <a:sym typeface="Hind"/>
              </a:rPr>
              <a:t>London Stansted Airport</a:t>
            </a:r>
            <a:endParaRPr b="1"/>
          </a:p>
          <a:p>
            <a:pPr indent="0" lvl="0" marL="0" marR="0" rtl="0" algn="l">
              <a:lnSpc>
                <a:spcPct val="2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0" i="0" lang="en-GB" sz="1800" u="none" cap="none" strike="noStrike">
                <a:solidFill>
                  <a:srgbClr val="000000"/>
                </a:solidFill>
                <a:latin typeface="Hind Light"/>
                <a:ea typeface="Hind Light"/>
                <a:cs typeface="Hind Light"/>
                <a:sym typeface="Hind Light"/>
              </a:rPr>
              <a:t>Flight arrives at </a:t>
            </a:r>
            <a:r>
              <a:rPr b="1" i="0" lang="en-GB" sz="1800" u="none" cap="none" strike="noStrike">
                <a:solidFill>
                  <a:srgbClr val="000000"/>
                </a:solidFill>
                <a:latin typeface="Hind"/>
                <a:ea typeface="Hind"/>
                <a:cs typeface="Hind"/>
                <a:sym typeface="Hind"/>
              </a:rPr>
              <a:t>Vincenzo Bellini Catania Airport</a:t>
            </a:r>
            <a:endParaRPr b="1"/>
          </a:p>
          <a:p>
            <a:pPr indent="0" lvl="0" marL="0" marR="0" rtl="0" algn="l">
              <a:lnSpc>
                <a:spcPct val="2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0" i="0" lang="en-GB" sz="1800" u="none" cap="none" strike="noStrike">
                <a:solidFill>
                  <a:srgbClr val="000000"/>
                </a:solidFill>
                <a:latin typeface="Hind Light"/>
                <a:ea typeface="Hind Light"/>
                <a:cs typeface="Hind Light"/>
                <a:sym typeface="Hind Light"/>
              </a:rPr>
              <a:t>Coach arrives at the coach parking terminal at the Porta Catania in </a:t>
            </a:r>
            <a:r>
              <a:rPr b="1" i="0" lang="en-GB" sz="1800" u="none" cap="none" strike="noStrike">
                <a:solidFill>
                  <a:srgbClr val="000000"/>
                </a:solidFill>
                <a:latin typeface="Hind"/>
                <a:ea typeface="Hind"/>
                <a:cs typeface="Hind"/>
                <a:sym typeface="Hind"/>
              </a:rPr>
              <a:t>Taormina</a:t>
            </a:r>
            <a:r>
              <a:rPr b="0" i="0" lang="en-GB" sz="1800" u="none" cap="none" strike="noStrike">
                <a:solidFill>
                  <a:srgbClr val="000000"/>
                </a:solidFill>
                <a:latin typeface="Hind Light"/>
                <a:ea typeface="Hind Light"/>
                <a:cs typeface="Hind Light"/>
                <a:sym typeface="Hind Light"/>
              </a:rPr>
              <a:t> </a:t>
            </a:r>
            <a:endParaRPr/>
          </a:p>
          <a:p>
            <a:pPr indent="0" lvl="0" marL="0" marR="0" rtl="0" algn="l">
              <a:lnSpc>
                <a:spcPct val="2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i="0" lang="en-GB" sz="1800" u="none" cap="none" strike="noStrike">
                <a:solidFill>
                  <a:srgbClr val="000000"/>
                </a:solidFill>
                <a:latin typeface="Hind"/>
                <a:ea typeface="Hind"/>
                <a:cs typeface="Hind"/>
                <a:sym typeface="Hind"/>
              </a:rPr>
              <a:t>Ristorante Pizzeria Porta Messina - pizza making and eating </a:t>
            </a:r>
            <a:endParaRPr b="1"/>
          </a:p>
          <a:p>
            <a:pPr indent="0" lvl="0" marL="0" marR="0" rtl="0" algn="l">
              <a:lnSpc>
                <a:spcPct val="2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0" i="0" lang="en-GB" sz="1800" u="none" cap="none" strike="noStrike">
                <a:solidFill>
                  <a:srgbClr val="000000"/>
                </a:solidFill>
                <a:latin typeface="Hind Light"/>
                <a:ea typeface="Hind Light"/>
                <a:cs typeface="Hind Light"/>
                <a:sym typeface="Hind Light"/>
              </a:rPr>
              <a:t>Free time in</a:t>
            </a:r>
            <a:r>
              <a:rPr b="1" i="0" lang="en-GB" sz="1800" u="none" cap="none" strike="noStrike">
                <a:solidFill>
                  <a:srgbClr val="000000"/>
                </a:solidFill>
                <a:latin typeface="Hind"/>
                <a:ea typeface="Hind"/>
                <a:cs typeface="Hind"/>
                <a:sym typeface="Hind"/>
              </a:rPr>
              <a:t> Taormina</a:t>
            </a:r>
            <a:endParaRPr b="1"/>
          </a:p>
          <a:p>
            <a:pPr indent="0" lvl="0" marL="0" marR="0" rtl="0" algn="l">
              <a:lnSpc>
                <a:spcPct val="2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i="0" lang="en-GB" sz="1800" u="none" cap="none" strike="noStrike">
                <a:solidFill>
                  <a:srgbClr val="000000"/>
                </a:solidFill>
                <a:latin typeface="Hind"/>
                <a:ea typeface="Hind"/>
                <a:cs typeface="Hind"/>
                <a:sym typeface="Hind"/>
              </a:rPr>
              <a:t>Evening meal</a:t>
            </a:r>
            <a:r>
              <a:rPr b="0" i="0" lang="en-GB" sz="1800" u="none" cap="none" strike="noStrike">
                <a:solidFill>
                  <a:srgbClr val="000000"/>
                </a:solidFill>
                <a:latin typeface="Hind Light"/>
                <a:ea typeface="Hind Light"/>
                <a:cs typeface="Hind Light"/>
                <a:sym typeface="Hind Light"/>
              </a:rPr>
              <a:t> at the accommodation</a:t>
            </a:r>
            <a:endParaRPr/>
          </a:p>
        </p:txBody>
      </p:sp>
      <p:sp>
        <p:nvSpPr>
          <p:cNvPr id="204" name="Google Shape;204;p10"/>
          <p:cNvSpPr txBox="1"/>
          <p:nvPr/>
        </p:nvSpPr>
        <p:spPr>
          <a:xfrm>
            <a:off x="562174" y="311137"/>
            <a:ext cx="11629826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D5C"/>
              </a:buClr>
              <a:buSzPts val="3200"/>
              <a:buFont typeface="Hind"/>
              <a:buNone/>
            </a:pPr>
            <a:r>
              <a:rPr b="1" i="0" lang="en-GB" sz="3200" u="none" cap="none" strike="noStrike">
                <a:solidFill>
                  <a:srgbClr val="002D5C"/>
                </a:solidFill>
                <a:latin typeface="Hind"/>
                <a:ea typeface="Hind"/>
                <a:cs typeface="Hind"/>
                <a:sym typeface="Hind"/>
              </a:rPr>
              <a:t>Day 1:   Wednesday 7th October 2026</a:t>
            </a:r>
            <a:endParaRPr/>
          </a:p>
        </p:txBody>
      </p:sp>
      <p:sp>
        <p:nvSpPr>
          <p:cNvPr id="205" name="Google Shape;205;p10"/>
          <p:cNvSpPr/>
          <p:nvPr/>
        </p:nvSpPr>
        <p:spPr>
          <a:xfrm>
            <a:off x="852312" y="1502031"/>
            <a:ext cx="1111955" cy="47038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74BE"/>
              </a:buClr>
              <a:buSzPts val="200"/>
              <a:buFont typeface="Hind"/>
              <a:buNone/>
            </a:pPr>
            <a:r>
              <a:rPr b="1" i="0" lang="en-GB" sz="200" u="none" cap="none" strike="noStrike">
                <a:solidFill>
                  <a:srgbClr val="0074BE"/>
                </a:solidFill>
                <a:latin typeface="Hind"/>
                <a:ea typeface="Hind"/>
                <a:cs typeface="Hind"/>
                <a:sym typeface="Hind"/>
              </a:rPr>
              <a:t> </a:t>
            </a:r>
            <a:endParaRPr/>
          </a:p>
          <a:p>
            <a:pPr indent="0" lvl="0" marL="0" marR="0" rtl="0" algn="l">
              <a:lnSpc>
                <a:spcPct val="2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b="1" i="0" lang="en-GB" sz="1800" u="none" cap="none" strike="noStrike">
                <a:solidFill>
                  <a:srgbClr val="1B3D88"/>
                </a:solidFill>
                <a:latin typeface="Hind Light"/>
                <a:ea typeface="Hind Light"/>
                <a:cs typeface="Hind Light"/>
                <a:sym typeface="Hind Light"/>
              </a:rPr>
              <a:t>06.20</a:t>
            </a:r>
            <a:endParaRPr/>
          </a:p>
          <a:p>
            <a:pPr indent="0" lvl="0" marL="0" marR="0" rtl="0" algn="l">
              <a:lnSpc>
                <a:spcPct val="2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i="0" lang="en-GB" sz="1800" u="none" cap="none" strike="noStrike">
                <a:solidFill>
                  <a:srgbClr val="1B3D88"/>
                </a:solidFill>
                <a:latin typeface="Hind Light"/>
                <a:ea typeface="Hind Light"/>
                <a:cs typeface="Hind Light"/>
                <a:sym typeface="Hind Light"/>
              </a:rPr>
              <a:t>10.30</a:t>
            </a:r>
            <a:endParaRPr b="0" i="0" sz="1800" u="none" cap="none" strike="noStrike">
              <a:solidFill>
                <a:srgbClr val="1B3D88"/>
              </a:solidFill>
              <a:latin typeface="Hind Light"/>
              <a:ea typeface="Hind Light"/>
              <a:cs typeface="Hind Light"/>
              <a:sym typeface="Hind Light"/>
            </a:endParaRPr>
          </a:p>
          <a:p>
            <a:pPr indent="0" lvl="0" marL="0" marR="0" rtl="0" algn="l">
              <a:lnSpc>
                <a:spcPct val="2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i="0" lang="en-GB" sz="1800" u="none" cap="none" strike="noStrike">
                <a:solidFill>
                  <a:srgbClr val="1B3D88"/>
                </a:solidFill>
                <a:latin typeface="Hind Light"/>
                <a:ea typeface="Hind Light"/>
                <a:cs typeface="Hind Light"/>
                <a:sym typeface="Hind Light"/>
              </a:rPr>
              <a:t>12.30</a:t>
            </a:r>
            <a:r>
              <a:rPr b="0" i="0" lang="en-GB" sz="1800" u="none" cap="none" strike="noStrike">
                <a:solidFill>
                  <a:srgbClr val="1B3D88"/>
                </a:solidFill>
                <a:latin typeface="Hind Light"/>
                <a:ea typeface="Hind Light"/>
                <a:cs typeface="Hind Light"/>
                <a:sym typeface="Hind Light"/>
              </a:rPr>
              <a:t>    </a:t>
            </a:r>
            <a:endParaRPr/>
          </a:p>
          <a:p>
            <a:pPr indent="0" lvl="0" marL="0" marR="0" rtl="0" algn="l">
              <a:lnSpc>
                <a:spcPct val="2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i="0" lang="en-GB" sz="1800" u="none" cap="none" strike="noStrike">
                <a:solidFill>
                  <a:srgbClr val="1B3D88"/>
                </a:solidFill>
                <a:latin typeface="Hind Light"/>
                <a:ea typeface="Hind Light"/>
                <a:cs typeface="Hind Light"/>
                <a:sym typeface="Hind Light"/>
              </a:rPr>
              <a:t>12.45    </a:t>
            </a:r>
            <a:r>
              <a:rPr b="0" i="0" lang="en-GB" sz="1800" u="none" cap="none" strike="noStrike">
                <a:solidFill>
                  <a:srgbClr val="1B3D88"/>
                </a:solidFill>
                <a:latin typeface="Hind Light"/>
                <a:ea typeface="Hind Light"/>
                <a:cs typeface="Hind Light"/>
                <a:sym typeface="Hind Light"/>
              </a:rPr>
              <a:t> </a:t>
            </a:r>
            <a:endParaRPr/>
          </a:p>
          <a:p>
            <a:pPr indent="0" lvl="0" marL="0" marR="0" rtl="0" algn="l">
              <a:lnSpc>
                <a:spcPct val="2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i="0" lang="en-GB" sz="1800" u="none" cap="none" strike="noStrike">
                <a:solidFill>
                  <a:srgbClr val="1B3D88"/>
                </a:solidFill>
                <a:latin typeface="Hind Light"/>
                <a:ea typeface="Hind Light"/>
                <a:cs typeface="Hind Light"/>
                <a:sym typeface="Hind Light"/>
              </a:rPr>
              <a:t>15.45</a:t>
            </a:r>
            <a:endParaRPr/>
          </a:p>
          <a:p>
            <a:pPr indent="0" lvl="0" marL="0" marR="0" rtl="0" algn="l">
              <a:lnSpc>
                <a:spcPct val="2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i="0" lang="en-GB" sz="1800" u="none" cap="none" strike="noStrike">
                <a:solidFill>
                  <a:srgbClr val="1B3D88"/>
                </a:solidFill>
                <a:latin typeface="Hind Light"/>
                <a:ea typeface="Hind Light"/>
                <a:cs typeface="Hind Light"/>
                <a:sym typeface="Hind Light"/>
              </a:rPr>
              <a:t>19.0</a:t>
            </a:r>
            <a:r>
              <a:rPr b="1" lang="en-GB" sz="1800">
                <a:solidFill>
                  <a:srgbClr val="1B3D88"/>
                </a:solidFill>
                <a:latin typeface="Hind Light"/>
                <a:ea typeface="Hind Light"/>
                <a:cs typeface="Hind Light"/>
                <a:sym typeface="Hind Light"/>
              </a:rPr>
              <a:t>0</a:t>
            </a:r>
            <a:endParaRPr/>
          </a:p>
          <a:p>
            <a:pPr indent="0" lvl="0" marL="0" marR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i="0" lang="en-GB" sz="1800" u="none" cap="none" strike="noStrike">
                <a:solidFill>
                  <a:srgbClr val="1B3D88"/>
                </a:solidFill>
                <a:latin typeface="Hind Light"/>
                <a:ea typeface="Hind Light"/>
                <a:cs typeface="Hind Light"/>
                <a:sym typeface="Hind Light"/>
              </a:rPr>
              <a:t> </a:t>
            </a:r>
            <a:r>
              <a:rPr b="0" i="0" lang="en-GB" sz="1800" u="none" cap="none" strike="noStrike">
                <a:solidFill>
                  <a:srgbClr val="1B3D88"/>
                </a:solidFill>
                <a:latin typeface="Hind Light"/>
                <a:ea typeface="Hind Light"/>
                <a:cs typeface="Hind Light"/>
                <a:sym typeface="Hind Light"/>
              </a:rPr>
              <a:t>  </a:t>
            </a:r>
            <a:endParaRPr/>
          </a:p>
        </p:txBody>
      </p:sp>
      <p:sp>
        <p:nvSpPr>
          <p:cNvPr id="206" name="Google Shape;206;p10"/>
          <p:cNvSpPr/>
          <p:nvPr/>
        </p:nvSpPr>
        <p:spPr>
          <a:xfrm>
            <a:off x="8242975" y="181475"/>
            <a:ext cx="3705900" cy="1385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900"/>
              <a:t>Depart school 00:30 </a:t>
            </a:r>
            <a:endParaRPr b="1" sz="29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 amt="90000"/>
          </a:blip>
          <a:stretch>
            <a:fillRect/>
          </a:stretch>
        </a:blipFill>
      </p:bgPr>
    </p:bg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11"/>
          <p:cNvSpPr txBox="1"/>
          <p:nvPr>
            <p:ph type="title"/>
          </p:nvPr>
        </p:nvSpPr>
        <p:spPr>
          <a:xfrm>
            <a:off x="45" y="288000"/>
            <a:ext cx="2510454" cy="917138"/>
          </a:xfrm>
          <a:prstGeom prst="rect">
            <a:avLst/>
          </a:prstGeom>
          <a:solidFill>
            <a:srgbClr val="002060">
              <a:alpha val="90196"/>
            </a:srgbClr>
          </a:solidFill>
          <a:ln>
            <a:noFill/>
          </a:ln>
        </p:spPr>
        <p:txBody>
          <a:bodyPr anchorCtr="0" anchor="t" bIns="72000" lIns="180000" spcFirstLastPara="1" rIns="144000" wrap="square" tIns="216000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400"/>
              <a:buFont typeface="Hind Light"/>
              <a:buNone/>
            </a:pPr>
            <a:r>
              <a:rPr lang="en-GB">
                <a:latin typeface="Hind Light"/>
                <a:ea typeface="Hind Light"/>
                <a:cs typeface="Hind Light"/>
                <a:sym typeface="Hind Light"/>
              </a:rPr>
              <a:t>Taormina</a:t>
            </a:r>
            <a:endParaRPr>
              <a:latin typeface="Hind Light"/>
              <a:ea typeface="Hind Light"/>
              <a:cs typeface="Hind Light"/>
              <a:sym typeface="Hind Ligh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 amt="90000"/>
          </a:blip>
          <a:stretch>
            <a:fillRect/>
          </a:stretch>
        </a:blipFill>
      </p:bgPr>
    </p:bg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12"/>
          <p:cNvSpPr txBox="1"/>
          <p:nvPr>
            <p:ph type="title"/>
          </p:nvPr>
        </p:nvSpPr>
        <p:spPr>
          <a:xfrm>
            <a:off x="45" y="288000"/>
            <a:ext cx="2956089" cy="917138"/>
          </a:xfrm>
          <a:prstGeom prst="rect">
            <a:avLst/>
          </a:prstGeom>
          <a:solidFill>
            <a:srgbClr val="002060">
              <a:alpha val="90196"/>
            </a:srgbClr>
          </a:solidFill>
          <a:ln>
            <a:noFill/>
          </a:ln>
        </p:spPr>
        <p:txBody>
          <a:bodyPr anchorCtr="0" anchor="t" bIns="72000" lIns="180000" spcFirstLastPara="1" rIns="144000" wrap="square" tIns="216000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400"/>
              <a:buFont typeface="Hind Light"/>
              <a:buNone/>
            </a:pPr>
            <a:r>
              <a:rPr lang="en-GB">
                <a:latin typeface="Hind Light"/>
                <a:ea typeface="Hind Light"/>
                <a:cs typeface="Hind Light"/>
                <a:sym typeface="Hind Light"/>
              </a:rPr>
              <a:t>Pizza lunch</a:t>
            </a:r>
            <a:endParaRPr>
              <a:latin typeface="Hind Light"/>
              <a:ea typeface="Hind Light"/>
              <a:cs typeface="Hind Light"/>
              <a:sym typeface="Hind Ligh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13"/>
          <p:cNvSpPr/>
          <p:nvPr/>
        </p:nvSpPr>
        <p:spPr>
          <a:xfrm>
            <a:off x="565660" y="1073872"/>
            <a:ext cx="11081260" cy="479104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Hind Light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223" name="Google Shape;223;p13"/>
          <p:cNvSpPr txBox="1"/>
          <p:nvPr/>
        </p:nvSpPr>
        <p:spPr>
          <a:xfrm>
            <a:off x="539596" y="333715"/>
            <a:ext cx="11629826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D5C"/>
              </a:buClr>
              <a:buSzPts val="3200"/>
              <a:buFont typeface="Hind"/>
              <a:buNone/>
            </a:pPr>
            <a:r>
              <a:rPr b="1" i="0" lang="en-GB" sz="3200" u="none" cap="none" strike="noStrike">
                <a:solidFill>
                  <a:srgbClr val="002D5C"/>
                </a:solidFill>
                <a:latin typeface="Hind"/>
                <a:ea typeface="Hind"/>
                <a:cs typeface="Hind"/>
                <a:sym typeface="Hind"/>
              </a:rPr>
              <a:t>Day 2:    Thursday 8</a:t>
            </a:r>
            <a:r>
              <a:rPr b="1" baseline="30000" i="0" lang="en-GB" sz="3200" u="none" cap="none" strike="noStrike">
                <a:solidFill>
                  <a:srgbClr val="002D5C"/>
                </a:solidFill>
                <a:latin typeface="Hind"/>
                <a:ea typeface="Hind"/>
                <a:cs typeface="Hind"/>
                <a:sym typeface="Hind"/>
              </a:rPr>
              <a:t>th</a:t>
            </a:r>
            <a:r>
              <a:rPr b="1" i="0" lang="en-GB" sz="3200" u="none" cap="none" strike="noStrike">
                <a:solidFill>
                  <a:srgbClr val="002D5C"/>
                </a:solidFill>
                <a:latin typeface="Hind"/>
                <a:ea typeface="Hind"/>
                <a:cs typeface="Hind"/>
                <a:sym typeface="Hind"/>
              </a:rPr>
              <a:t> October 2026</a:t>
            </a:r>
            <a:endParaRPr b="1" i="0" sz="3200" u="none" cap="none" strike="noStrike">
              <a:solidFill>
                <a:srgbClr val="002D5C"/>
              </a:solidFill>
              <a:latin typeface="Hind"/>
              <a:ea typeface="Hind"/>
              <a:cs typeface="Hind"/>
              <a:sym typeface="Hind"/>
            </a:endParaRPr>
          </a:p>
        </p:txBody>
      </p:sp>
      <p:graphicFrame>
        <p:nvGraphicFramePr>
          <p:cNvPr id="224" name="Google Shape;224;p13"/>
          <p:cNvGraphicFramePr/>
          <p:nvPr/>
        </p:nvGraphicFramePr>
        <p:xfrm>
          <a:off x="880533" y="1455453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{29DAC45C-F49C-4E8C-9781-AA7E63A96A54}</a:tableStyleId>
              </a:tblPr>
              <a:tblGrid>
                <a:gridCol w="1309500"/>
                <a:gridCol w="9436300"/>
              </a:tblGrid>
              <a:tr h="6369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B3D88"/>
                        </a:buClr>
                        <a:buSzPts val="1800"/>
                        <a:buFont typeface="Hind Light"/>
                        <a:buNone/>
                      </a:pPr>
                      <a:r>
                        <a:rPr b="1" lang="en-GB" sz="1800" u="none" cap="none" strike="noStrike">
                          <a:solidFill>
                            <a:srgbClr val="1B3D88"/>
                          </a:solidFill>
                          <a:latin typeface="Hind Light"/>
                          <a:ea typeface="Hind Light"/>
                          <a:cs typeface="Hind Light"/>
                          <a:sym typeface="Hind Light"/>
                        </a:rPr>
                        <a:t>08.30</a:t>
                      </a:r>
                      <a:endParaRPr b="0" sz="1800" u="none" cap="none" strike="noStrike">
                        <a:solidFill>
                          <a:srgbClr val="1B3D88"/>
                        </a:solidFill>
                        <a:latin typeface="Hind Light"/>
                        <a:ea typeface="Hind Light"/>
                        <a:cs typeface="Hind Light"/>
                        <a:sym typeface="Hind Light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71616"/>
                        </a:buClr>
                        <a:buSzPts val="1800"/>
                        <a:buFont typeface="Hind Light"/>
                        <a:buNone/>
                      </a:pPr>
                      <a:r>
                        <a:rPr b="1" lang="en-GB" sz="1800" u="none" cap="none" strike="noStrike">
                          <a:solidFill>
                            <a:srgbClr val="171616"/>
                          </a:solidFill>
                          <a:latin typeface="Hind"/>
                          <a:ea typeface="Hind"/>
                          <a:cs typeface="Hind"/>
                          <a:sym typeface="Hind"/>
                        </a:rPr>
                        <a:t>Breakfast</a:t>
                      </a:r>
                      <a:r>
                        <a:rPr b="0" lang="en-GB" sz="1800" u="none" cap="none" strike="noStrike">
                          <a:solidFill>
                            <a:srgbClr val="171616"/>
                          </a:solidFill>
                          <a:latin typeface="Hind Light"/>
                          <a:ea typeface="Hind Light"/>
                          <a:cs typeface="Hind Light"/>
                          <a:sym typeface="Hind Light"/>
                        </a:rPr>
                        <a:t> at the accommodation and collect packed lunches and walk to coach pick up poin</a:t>
                      </a:r>
                      <a:r>
                        <a:rPr lang="en-GB" sz="1800">
                          <a:solidFill>
                            <a:srgbClr val="171616"/>
                          </a:solidFill>
                          <a:latin typeface="Hind Light"/>
                          <a:ea typeface="Hind Light"/>
                          <a:cs typeface="Hind Light"/>
                          <a:sym typeface="Hind Light"/>
                        </a:rPr>
                        <a:t>t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5529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Hind Light"/>
                        <a:ea typeface="Hind Light"/>
                        <a:cs typeface="Hind Light"/>
                        <a:sym typeface="Hind Light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B94E4"/>
                        </a:buClr>
                        <a:buSzPts val="1800"/>
                        <a:buFont typeface="Noto Sans Symbols"/>
                        <a:buNone/>
                      </a:pPr>
                      <a:r>
                        <a:rPr b="0" i="0" lang="en-GB" sz="1800" u="none" cap="none" strike="noStrike">
                          <a:solidFill>
                            <a:srgbClr val="171616"/>
                          </a:solidFill>
                          <a:latin typeface="Hind Light"/>
                          <a:ea typeface="Hind Light"/>
                          <a:cs typeface="Hind Light"/>
                          <a:sym typeface="Hind Light"/>
                        </a:rPr>
                        <a:t>Colata Lavica 1991/93 (Zafferana)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5895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Hind Light"/>
                        <a:ea typeface="Hind Light"/>
                        <a:cs typeface="Hind Light"/>
                        <a:sym typeface="Hind Light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71616"/>
                        </a:buClr>
                        <a:buSzPts val="1800"/>
                        <a:buFont typeface="Hind Light"/>
                        <a:buNone/>
                      </a:pPr>
                      <a:r>
                        <a:rPr b="1" lang="en-GB" sz="1800" u="none" cap="none" strike="noStrike">
                          <a:solidFill>
                            <a:srgbClr val="171616"/>
                          </a:solidFill>
                          <a:latin typeface="Hind"/>
                          <a:ea typeface="Hind"/>
                          <a:cs typeface="Hind"/>
                          <a:sym typeface="Hind"/>
                        </a:rPr>
                        <a:t>Oro D’Etna</a:t>
                      </a:r>
                      <a:r>
                        <a:rPr b="0" lang="en-GB" sz="1800" u="none" cap="none" strike="noStrike">
                          <a:solidFill>
                            <a:srgbClr val="171616"/>
                          </a:solidFill>
                          <a:latin typeface="Hind Light"/>
                          <a:ea typeface="Hind Light"/>
                          <a:cs typeface="Hind Light"/>
                          <a:sym typeface="Hind Light"/>
                        </a:rPr>
                        <a:t> honey shop &amp; factory</a:t>
                      </a:r>
                      <a:endParaRPr sz="1800">
                        <a:solidFill>
                          <a:srgbClr val="171616"/>
                        </a:solidFill>
                        <a:latin typeface="Hind Light"/>
                        <a:ea typeface="Hind Light"/>
                        <a:cs typeface="Hind Light"/>
                        <a:sym typeface="Hind Light"/>
                      </a:endParaRPr>
                    </a:p>
                  </a:txBody>
                  <a:tcPr marT="45725" marB="45725" marR="91450" marL="91450"/>
                </a:tc>
              </a:tr>
              <a:tr h="6369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Hind Light"/>
                        <a:buNone/>
                      </a:pPr>
                      <a:r>
                        <a:t/>
                      </a:r>
                      <a:endParaRPr b="1" sz="1800">
                        <a:solidFill>
                          <a:srgbClr val="1B3D88"/>
                        </a:solidFill>
                        <a:latin typeface="Hind Light"/>
                        <a:ea typeface="Hind Light"/>
                        <a:cs typeface="Hind Light"/>
                        <a:sym typeface="Hind Light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71616"/>
                        </a:buClr>
                        <a:buSzPts val="1800"/>
                        <a:buFont typeface="Hind Light"/>
                        <a:buNone/>
                      </a:pPr>
                      <a:r>
                        <a:rPr b="1" lang="en-GB" sz="1800">
                          <a:solidFill>
                            <a:srgbClr val="171616"/>
                          </a:solidFill>
                          <a:latin typeface="Hind"/>
                          <a:ea typeface="Hind"/>
                          <a:cs typeface="Hind"/>
                          <a:sym typeface="Hind"/>
                        </a:rPr>
                        <a:t>Mount Etna Sud</a:t>
                      </a:r>
                      <a:endParaRPr b="1"/>
                    </a:p>
                  </a:txBody>
                  <a:tcPr marT="45725" marB="45725" marR="91450" marL="91450"/>
                </a:tc>
              </a:tr>
              <a:tr h="6369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Hind Light"/>
                        <a:buNone/>
                      </a:pPr>
                      <a:r>
                        <a:t/>
                      </a:r>
                      <a:endParaRPr b="1" sz="1800">
                        <a:solidFill>
                          <a:srgbClr val="1B3D88"/>
                        </a:solidFill>
                        <a:latin typeface="Hind Light"/>
                        <a:ea typeface="Hind Light"/>
                        <a:cs typeface="Hind Light"/>
                        <a:sym typeface="Hind Light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71616"/>
                        </a:buClr>
                        <a:buSzPts val="1800"/>
                        <a:buFont typeface="Hind Light"/>
                        <a:buNone/>
                      </a:pPr>
                      <a:r>
                        <a:rPr b="1" lang="en-GB" sz="1800">
                          <a:solidFill>
                            <a:srgbClr val="171616"/>
                          </a:solidFill>
                          <a:latin typeface="Hind"/>
                          <a:ea typeface="Hind"/>
                          <a:cs typeface="Hind"/>
                          <a:sym typeface="Hind"/>
                        </a:rPr>
                        <a:t>Cable car and jeep ride</a:t>
                      </a:r>
                      <a:endParaRPr b="1"/>
                    </a:p>
                  </a:txBody>
                  <a:tcPr marT="45725" marB="45725" marR="91450" marL="91450"/>
                </a:tc>
              </a:tr>
              <a:tr h="5895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Hind Light"/>
                        <a:buNone/>
                      </a:pPr>
                      <a:r>
                        <a:t/>
                      </a:r>
                      <a:endParaRPr b="1" sz="1800">
                        <a:solidFill>
                          <a:srgbClr val="1B3D88"/>
                        </a:solidFill>
                        <a:latin typeface="Hind Light"/>
                        <a:ea typeface="Hind Light"/>
                        <a:cs typeface="Hind Light"/>
                        <a:sym typeface="Hind Light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71616"/>
                        </a:buClr>
                        <a:buSzPts val="1800"/>
                        <a:buFont typeface="Hind Light"/>
                        <a:buNone/>
                      </a:pPr>
                      <a:r>
                        <a:rPr lang="en-GB" sz="1800">
                          <a:solidFill>
                            <a:srgbClr val="171616"/>
                          </a:solidFill>
                          <a:latin typeface="Hind Light"/>
                          <a:ea typeface="Hind Light"/>
                          <a:cs typeface="Hind Light"/>
                          <a:sym typeface="Hind Light"/>
                        </a:rPr>
                        <a:t>Coach departs for the accommodation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766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B3D88"/>
                        </a:buClr>
                        <a:buSzPts val="1800"/>
                        <a:buFont typeface="Hind Light"/>
                        <a:buNone/>
                      </a:pPr>
                      <a:r>
                        <a:rPr b="1" lang="en-GB" sz="1800">
                          <a:solidFill>
                            <a:srgbClr val="1B3D88"/>
                          </a:solidFill>
                          <a:latin typeface="Hind Light"/>
                          <a:ea typeface="Hind Light"/>
                          <a:cs typeface="Hind Light"/>
                          <a:sym typeface="Hind Light"/>
                        </a:rPr>
                        <a:t>19.30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71616"/>
                        </a:buClr>
                        <a:buSzPts val="1800"/>
                        <a:buFont typeface="Hind Light"/>
                        <a:buNone/>
                      </a:pPr>
                      <a:r>
                        <a:rPr b="1" lang="en-GB" sz="1800" u="none" cap="none" strike="noStrike">
                          <a:solidFill>
                            <a:srgbClr val="171616"/>
                          </a:solidFill>
                          <a:latin typeface="Hind"/>
                          <a:ea typeface="Hind"/>
                          <a:cs typeface="Hind"/>
                          <a:sym typeface="Hind"/>
                        </a:rPr>
                        <a:t>Evening meal</a:t>
                      </a:r>
                      <a:r>
                        <a:rPr b="0" lang="en-GB" sz="1800" u="none" cap="none" strike="noStrike">
                          <a:solidFill>
                            <a:srgbClr val="171616"/>
                          </a:solidFill>
                          <a:latin typeface="Hind Light"/>
                          <a:ea typeface="Hind Light"/>
                          <a:cs typeface="Hind Light"/>
                          <a:sym typeface="Hind Light"/>
                        </a:rPr>
                        <a:t> at accomm</a:t>
                      </a:r>
                      <a:r>
                        <a:rPr lang="en-GB" sz="1800">
                          <a:solidFill>
                            <a:srgbClr val="171616"/>
                          </a:solidFill>
                          <a:latin typeface="Hind Light"/>
                          <a:ea typeface="Hind Light"/>
                          <a:cs typeface="Hind Light"/>
                          <a:sym typeface="Hind Light"/>
                        </a:rPr>
                        <a:t>odation and remainder of evening at leisure</a:t>
                      </a:r>
                      <a:endParaRPr sz="1800">
                        <a:solidFill>
                          <a:srgbClr val="171616"/>
                        </a:solidFill>
                        <a:latin typeface="Hind Light"/>
                        <a:ea typeface="Hind Light"/>
                        <a:cs typeface="Hind Light"/>
                        <a:sym typeface="Hind Light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71616"/>
                        </a:buClr>
                        <a:buSzPts val="1800"/>
                        <a:buFont typeface="Hind Light"/>
                        <a:buNone/>
                      </a:pPr>
                      <a:r>
                        <a:t/>
                      </a:r>
                      <a:endParaRPr sz="1800">
                        <a:solidFill>
                          <a:srgbClr val="171616"/>
                        </a:solidFill>
                        <a:latin typeface="Hind Light"/>
                        <a:ea typeface="Hind Light"/>
                        <a:cs typeface="Hind Light"/>
                        <a:sym typeface="Hind Light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71616"/>
                        </a:buClr>
                        <a:buSzPts val="1800"/>
                        <a:buFont typeface="Hind Light"/>
                        <a:buNone/>
                      </a:pPr>
                      <a:r>
                        <a:rPr b="1" lang="en-GB" sz="3500">
                          <a:solidFill>
                            <a:srgbClr val="171616"/>
                          </a:solidFill>
                          <a:latin typeface="Hind"/>
                          <a:ea typeface="Hind"/>
                          <a:cs typeface="Hind"/>
                          <a:sym typeface="Hind"/>
                        </a:rPr>
                        <a:t>Early to bed up at 05:00 on Friday</a:t>
                      </a:r>
                      <a:endParaRPr b="1" sz="3500">
                        <a:solidFill>
                          <a:srgbClr val="171616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  <p:sp>
        <p:nvSpPr>
          <p:cNvPr id="225" name="Google Shape;225;p13"/>
          <p:cNvSpPr/>
          <p:nvPr/>
        </p:nvSpPr>
        <p:spPr>
          <a:xfrm>
            <a:off x="1230489" y="1952978"/>
            <a:ext cx="180622" cy="2980267"/>
          </a:xfrm>
          <a:prstGeom prst="downArrow">
            <a:avLst>
              <a:gd fmla="val 50000" name="adj1"/>
              <a:gd fmla="val 50000" name="adj2"/>
            </a:avLst>
          </a:prstGeom>
          <a:solidFill>
            <a:srgbClr val="1B3D8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Hind Light"/>
              <a:ea typeface="Hind Light"/>
              <a:cs typeface="Hind Light"/>
              <a:sym typeface="Hind Light"/>
            </a:endParaRPr>
          </a:p>
        </p:txBody>
      </p:sp>
      <p:sp>
        <p:nvSpPr>
          <p:cNvPr id="226" name="Google Shape;226;p13"/>
          <p:cNvSpPr txBox="1"/>
          <p:nvPr/>
        </p:nvSpPr>
        <p:spPr>
          <a:xfrm>
            <a:off x="7908675" y="2301925"/>
            <a:ext cx="3553200" cy="210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000"/>
              <a:t>Uneven ground - sturdy shoes and layers</a:t>
            </a:r>
            <a:endParaRPr b="1" sz="2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000"/>
              <a:t>1 hour walk </a:t>
            </a:r>
            <a:endParaRPr b="1" sz="2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000"/>
              <a:t>6 people per cable car</a:t>
            </a:r>
            <a:endParaRPr b="1" sz="2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14"/>
          <p:cNvSpPr txBox="1"/>
          <p:nvPr>
            <p:ph type="title"/>
          </p:nvPr>
        </p:nvSpPr>
        <p:spPr>
          <a:xfrm>
            <a:off x="45" y="288000"/>
            <a:ext cx="8760563" cy="917138"/>
          </a:xfrm>
          <a:prstGeom prst="rect">
            <a:avLst/>
          </a:prstGeom>
          <a:solidFill>
            <a:srgbClr val="002060">
              <a:alpha val="90196"/>
            </a:srgbClr>
          </a:solidFill>
          <a:ln>
            <a:noFill/>
          </a:ln>
        </p:spPr>
        <p:txBody>
          <a:bodyPr anchorCtr="0" anchor="t" bIns="72000" lIns="180000" spcFirstLastPara="1" rIns="144000" wrap="square" tIns="216000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400"/>
              <a:buFont typeface="Hind Light"/>
              <a:buNone/>
            </a:pPr>
            <a:r>
              <a:rPr lang="en-GB">
                <a:latin typeface="Hind Light"/>
                <a:ea typeface="Hind Light"/>
                <a:cs typeface="Hind Light"/>
                <a:sym typeface="Hind Light"/>
              </a:rPr>
              <a:t>Oro d’Etna Honey Shop and Factory</a:t>
            </a:r>
            <a:endParaRPr>
              <a:latin typeface="Hind Light"/>
              <a:ea typeface="Hind Light"/>
              <a:cs typeface="Hind Light"/>
              <a:sym typeface="Hind Ligh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 amt="90000"/>
          </a:blip>
          <a:stretch>
            <a:fillRect/>
          </a:stretch>
        </a:blipFill>
      </p:bgPr>
    </p:bg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15"/>
          <p:cNvSpPr txBox="1"/>
          <p:nvPr>
            <p:ph type="title"/>
          </p:nvPr>
        </p:nvSpPr>
        <p:spPr>
          <a:xfrm>
            <a:off x="45" y="288000"/>
            <a:ext cx="5657149" cy="917138"/>
          </a:xfrm>
          <a:prstGeom prst="rect">
            <a:avLst/>
          </a:prstGeom>
          <a:solidFill>
            <a:srgbClr val="002060">
              <a:alpha val="90196"/>
            </a:srgbClr>
          </a:solidFill>
          <a:ln>
            <a:noFill/>
          </a:ln>
        </p:spPr>
        <p:txBody>
          <a:bodyPr anchorCtr="0" anchor="t" bIns="72000" lIns="180000" spcFirstLastPara="1" rIns="144000" wrap="square" tIns="216000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400"/>
              <a:buFont typeface="Hind Light"/>
              <a:buNone/>
            </a:pPr>
            <a:r>
              <a:rPr lang="en-GB">
                <a:latin typeface="Hind Light"/>
                <a:ea typeface="Hind Light"/>
                <a:cs typeface="Hind Light"/>
                <a:sym typeface="Hind Light"/>
              </a:rPr>
              <a:t>Mount Etna Cable Car </a:t>
            </a:r>
            <a:endParaRPr>
              <a:latin typeface="Hind Light"/>
              <a:ea typeface="Hind Light"/>
              <a:cs typeface="Hind Light"/>
              <a:sym typeface="Hind Light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 amt="90000"/>
          </a:blip>
          <a:stretch>
            <a:fillRect/>
          </a:stretch>
        </a:blipFill>
      </p:bgPr>
    </p:bg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16"/>
          <p:cNvSpPr txBox="1"/>
          <p:nvPr>
            <p:ph type="title"/>
          </p:nvPr>
        </p:nvSpPr>
        <p:spPr>
          <a:xfrm>
            <a:off x="45" y="288000"/>
            <a:ext cx="7120690" cy="917138"/>
          </a:xfrm>
          <a:prstGeom prst="rect">
            <a:avLst/>
          </a:prstGeom>
          <a:solidFill>
            <a:srgbClr val="002060">
              <a:alpha val="90196"/>
            </a:srgbClr>
          </a:solidFill>
          <a:ln>
            <a:noFill/>
          </a:ln>
        </p:spPr>
        <p:txBody>
          <a:bodyPr anchorCtr="0" anchor="t" bIns="72000" lIns="180000" spcFirstLastPara="1" rIns="144000" wrap="square" tIns="216000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400"/>
              <a:buFont typeface="Hind Light"/>
              <a:buNone/>
            </a:pPr>
            <a:r>
              <a:rPr lang="en-GB">
                <a:latin typeface="Hind Light"/>
                <a:ea typeface="Hind Light"/>
                <a:cs typeface="Hind Light"/>
                <a:sym typeface="Hind Light"/>
              </a:rPr>
              <a:t>Mount Etna 4 x 4 Experience</a:t>
            </a:r>
            <a:endParaRPr>
              <a:latin typeface="Hind Light"/>
              <a:ea typeface="Hind Light"/>
              <a:cs typeface="Hind Light"/>
              <a:sym typeface="Hind Light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17"/>
          <p:cNvSpPr/>
          <p:nvPr/>
        </p:nvSpPr>
        <p:spPr>
          <a:xfrm>
            <a:off x="565660" y="1073872"/>
            <a:ext cx="11081260" cy="479104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Hind Light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248" name="Google Shape;248;p17"/>
          <p:cNvSpPr txBox="1"/>
          <p:nvPr/>
        </p:nvSpPr>
        <p:spPr>
          <a:xfrm>
            <a:off x="539596" y="333715"/>
            <a:ext cx="11629826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D5C"/>
              </a:buClr>
              <a:buSzPts val="3200"/>
              <a:buFont typeface="Hind"/>
              <a:buNone/>
            </a:pPr>
            <a:r>
              <a:rPr b="1" i="0" lang="en-GB" sz="3200" u="none" cap="none" strike="noStrike">
                <a:solidFill>
                  <a:srgbClr val="002D5C"/>
                </a:solidFill>
                <a:latin typeface="Hind"/>
                <a:ea typeface="Hind"/>
                <a:cs typeface="Hind"/>
                <a:sym typeface="Hind"/>
              </a:rPr>
              <a:t>Day 3:   Friday 9</a:t>
            </a:r>
            <a:r>
              <a:rPr b="1" baseline="30000" i="0" lang="en-GB" sz="3200" u="none" cap="none" strike="noStrike">
                <a:solidFill>
                  <a:srgbClr val="002D5C"/>
                </a:solidFill>
                <a:latin typeface="Hind"/>
                <a:ea typeface="Hind"/>
                <a:cs typeface="Hind"/>
                <a:sym typeface="Hind"/>
              </a:rPr>
              <a:t>th</a:t>
            </a:r>
            <a:r>
              <a:rPr b="1" i="0" lang="en-GB" sz="3200" u="none" cap="none" strike="noStrike">
                <a:solidFill>
                  <a:srgbClr val="002D5C"/>
                </a:solidFill>
                <a:latin typeface="Hind"/>
                <a:ea typeface="Hind"/>
                <a:cs typeface="Hind"/>
                <a:sym typeface="Hind"/>
              </a:rPr>
              <a:t> October 2026</a:t>
            </a:r>
            <a:endParaRPr b="1" i="0" sz="3200" u="none" cap="none" strike="noStrike">
              <a:solidFill>
                <a:srgbClr val="002D5C"/>
              </a:solidFill>
              <a:latin typeface="Hind"/>
              <a:ea typeface="Hind"/>
              <a:cs typeface="Hind"/>
              <a:sym typeface="Hind"/>
            </a:endParaRPr>
          </a:p>
        </p:txBody>
      </p:sp>
      <p:graphicFrame>
        <p:nvGraphicFramePr>
          <p:cNvPr id="249" name="Google Shape;249;p17"/>
          <p:cNvGraphicFramePr/>
          <p:nvPr/>
        </p:nvGraphicFramePr>
        <p:xfrm>
          <a:off x="880533" y="1455453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{29DAC45C-F49C-4E8C-9781-AA7E63A96A54}</a:tableStyleId>
              </a:tblPr>
              <a:tblGrid>
                <a:gridCol w="1309500"/>
                <a:gridCol w="9436300"/>
              </a:tblGrid>
              <a:tr h="6369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B3D88"/>
                        </a:buClr>
                        <a:buSzPts val="1800"/>
                        <a:buFont typeface="Hind Light"/>
                        <a:buNone/>
                      </a:pPr>
                      <a:r>
                        <a:rPr b="1" lang="en-GB" sz="1800">
                          <a:solidFill>
                            <a:srgbClr val="1B3D88"/>
                          </a:solidFill>
                          <a:latin typeface="Hind Light"/>
                          <a:ea typeface="Hind Light"/>
                          <a:cs typeface="Hind Light"/>
                          <a:sym typeface="Hind Light"/>
                        </a:rPr>
                        <a:t>05.45</a:t>
                      </a:r>
                      <a:endParaRPr b="0" sz="1800" u="none" cap="none" strike="noStrike">
                        <a:solidFill>
                          <a:srgbClr val="1B3D88"/>
                        </a:solidFill>
                        <a:latin typeface="Hind Light"/>
                        <a:ea typeface="Hind Light"/>
                        <a:cs typeface="Hind Light"/>
                        <a:sym typeface="Hind Light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71616"/>
                        </a:buClr>
                        <a:buSzPts val="1800"/>
                        <a:buFont typeface="Hind Light"/>
                        <a:buNone/>
                      </a:pPr>
                      <a:r>
                        <a:rPr b="0" lang="en-GB" sz="1800" u="none" cap="none" strike="noStrike">
                          <a:solidFill>
                            <a:srgbClr val="171616"/>
                          </a:solidFill>
                          <a:latin typeface="Hind Light"/>
                          <a:ea typeface="Hind Light"/>
                          <a:cs typeface="Hind Light"/>
                          <a:sym typeface="Hind Light"/>
                        </a:rPr>
                        <a:t>Collect </a:t>
                      </a:r>
                      <a:r>
                        <a:rPr b="1" lang="en-GB" sz="1800" u="none" cap="none" strike="noStrike">
                          <a:solidFill>
                            <a:srgbClr val="171616"/>
                          </a:solidFill>
                          <a:latin typeface="Hind"/>
                          <a:ea typeface="Hind"/>
                          <a:cs typeface="Hind"/>
                          <a:sym typeface="Hind"/>
                        </a:rPr>
                        <a:t>packed breakfast and lunch</a:t>
                      </a:r>
                      <a:r>
                        <a:rPr b="0" lang="en-GB" sz="1800" u="none" cap="none" strike="noStrike">
                          <a:solidFill>
                            <a:srgbClr val="171616"/>
                          </a:solidFill>
                          <a:latin typeface="Hind Light"/>
                          <a:ea typeface="Hind Light"/>
                          <a:cs typeface="Hind Light"/>
                          <a:sym typeface="Hind Light"/>
                        </a:rPr>
                        <a:t> and walk to the coach pick up point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5529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Hind Light"/>
                        <a:ea typeface="Hind Light"/>
                        <a:cs typeface="Hind Light"/>
                        <a:sym typeface="Hind Light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B94E4"/>
                        </a:buClr>
                        <a:buSzPts val="1800"/>
                        <a:buFont typeface="Noto Sans Symbols"/>
                        <a:buNone/>
                      </a:pPr>
                      <a:r>
                        <a:rPr b="0" i="0" lang="en-GB" sz="1800" u="none" cap="none" strike="noStrike">
                          <a:solidFill>
                            <a:srgbClr val="171616"/>
                          </a:solidFill>
                          <a:latin typeface="Hind Light"/>
                          <a:ea typeface="Hind Light"/>
                          <a:cs typeface="Hind Light"/>
                          <a:sym typeface="Hind Light"/>
                        </a:rPr>
                        <a:t>Coach arrives at </a:t>
                      </a:r>
                      <a:r>
                        <a:rPr b="1" i="0" lang="en-GB" sz="1800" u="none" cap="none" strike="noStrike">
                          <a:solidFill>
                            <a:srgbClr val="171616"/>
                          </a:solidFill>
                          <a:latin typeface="Hind"/>
                          <a:ea typeface="Hind"/>
                          <a:cs typeface="Hind"/>
                          <a:sym typeface="Hind"/>
                        </a:rPr>
                        <a:t>Milazzo Harbour</a:t>
                      </a:r>
                      <a:endParaRPr b="1"/>
                    </a:p>
                  </a:txBody>
                  <a:tcPr marT="45725" marB="45725" marR="91450" marL="91450"/>
                </a:tc>
              </a:tr>
              <a:tr h="5895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Hind Light"/>
                        <a:ea typeface="Hind Light"/>
                        <a:cs typeface="Hind Light"/>
                        <a:sym typeface="Hind Light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71616"/>
                        </a:buClr>
                        <a:buSzPts val="1800"/>
                        <a:buFont typeface="Hind Light"/>
                        <a:buNone/>
                      </a:pPr>
                      <a:r>
                        <a:rPr lang="en-GB" sz="1800">
                          <a:solidFill>
                            <a:srgbClr val="171616"/>
                          </a:solidFill>
                          <a:latin typeface="Hind Light"/>
                          <a:ea typeface="Hind Light"/>
                          <a:cs typeface="Hind Light"/>
                          <a:sym typeface="Hind Light"/>
                        </a:rPr>
                        <a:t>Ferry leaves Milazzo harbour for </a:t>
                      </a:r>
                      <a:r>
                        <a:rPr b="1" lang="en-GB" sz="1800">
                          <a:solidFill>
                            <a:srgbClr val="171616"/>
                          </a:solidFill>
                          <a:latin typeface="Hind"/>
                          <a:ea typeface="Hind"/>
                          <a:cs typeface="Hind"/>
                          <a:sym typeface="Hind"/>
                        </a:rPr>
                        <a:t>Vulcano harbour</a:t>
                      </a:r>
                      <a:endParaRPr b="1"/>
                    </a:p>
                  </a:txBody>
                  <a:tcPr marT="45725" marB="45725" marR="91450" marL="91450"/>
                </a:tc>
              </a:tr>
              <a:tr h="6369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Hind Light"/>
                        <a:buNone/>
                      </a:pPr>
                      <a:r>
                        <a:t/>
                      </a:r>
                      <a:endParaRPr b="1" sz="1800">
                        <a:solidFill>
                          <a:srgbClr val="1B3D88"/>
                        </a:solidFill>
                        <a:latin typeface="Hind Light"/>
                        <a:ea typeface="Hind Light"/>
                        <a:cs typeface="Hind Light"/>
                        <a:sym typeface="Hind Light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71616"/>
                        </a:buClr>
                        <a:buSzPts val="1800"/>
                        <a:buFont typeface="Hind Light"/>
                        <a:buNone/>
                      </a:pPr>
                      <a:r>
                        <a:rPr lang="en-GB" sz="1800">
                          <a:solidFill>
                            <a:srgbClr val="171616"/>
                          </a:solidFill>
                          <a:latin typeface="Hind Light"/>
                          <a:ea typeface="Hind Light"/>
                          <a:cs typeface="Hind Light"/>
                          <a:sym typeface="Hind Light"/>
                        </a:rPr>
                        <a:t>Ferry arrives at Vulcano harbour for a </a:t>
                      </a:r>
                      <a:r>
                        <a:rPr b="1" lang="en-GB" sz="1800">
                          <a:solidFill>
                            <a:srgbClr val="171616"/>
                          </a:solidFill>
                          <a:latin typeface="Hind"/>
                          <a:ea typeface="Hind"/>
                          <a:cs typeface="Hind"/>
                          <a:sym typeface="Hind"/>
                        </a:rPr>
                        <a:t>guided hike to Gran Cratere</a:t>
                      </a:r>
                      <a:endParaRPr b="1" sz="1800">
                        <a:solidFill>
                          <a:srgbClr val="171616"/>
                        </a:solidFill>
                        <a:latin typeface="Hind"/>
                        <a:ea typeface="Hind"/>
                        <a:cs typeface="Hind"/>
                        <a:sym typeface="Hind"/>
                      </a:endParaRPr>
                    </a:p>
                  </a:txBody>
                  <a:tcPr marT="45725" marB="45725" marR="91450" marL="91450"/>
                </a:tc>
              </a:tr>
              <a:tr h="6369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Hind Light"/>
                        <a:buNone/>
                      </a:pPr>
                      <a:r>
                        <a:t/>
                      </a:r>
                      <a:endParaRPr b="1" sz="1800">
                        <a:solidFill>
                          <a:srgbClr val="1B3D88"/>
                        </a:solidFill>
                        <a:latin typeface="Hind Light"/>
                        <a:ea typeface="Hind Light"/>
                        <a:cs typeface="Hind Light"/>
                        <a:sym typeface="Hind Light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71616"/>
                        </a:buClr>
                        <a:buSzPts val="1800"/>
                        <a:buFont typeface="Hind Light"/>
                        <a:buNone/>
                      </a:pPr>
                      <a:r>
                        <a:rPr lang="en-GB" sz="1800">
                          <a:solidFill>
                            <a:srgbClr val="171616"/>
                          </a:solidFill>
                          <a:latin typeface="Hind Light"/>
                          <a:ea typeface="Hind Light"/>
                          <a:cs typeface="Hind Light"/>
                          <a:sym typeface="Hind Light"/>
                        </a:rPr>
                        <a:t>Ferry arrives at </a:t>
                      </a:r>
                      <a:r>
                        <a:rPr b="1" lang="en-GB" sz="1800">
                          <a:solidFill>
                            <a:srgbClr val="171616"/>
                          </a:solidFill>
                          <a:latin typeface="Hind"/>
                          <a:ea typeface="Hind"/>
                          <a:cs typeface="Hind"/>
                          <a:sym typeface="Hind"/>
                        </a:rPr>
                        <a:t>Milazzo Harbour</a:t>
                      </a:r>
                      <a:endParaRPr b="1"/>
                    </a:p>
                  </a:txBody>
                  <a:tcPr marT="45725" marB="45725" marR="91450" marL="91450"/>
                </a:tc>
              </a:tr>
              <a:tr h="5895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Hind Light"/>
                        <a:buNone/>
                      </a:pPr>
                      <a:r>
                        <a:t/>
                      </a:r>
                      <a:endParaRPr b="1" sz="1800">
                        <a:solidFill>
                          <a:srgbClr val="1B3D88"/>
                        </a:solidFill>
                        <a:latin typeface="Hind Light"/>
                        <a:ea typeface="Hind Light"/>
                        <a:cs typeface="Hind Light"/>
                        <a:sym typeface="Hind Light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71616"/>
                        </a:buClr>
                        <a:buSzPts val="1800"/>
                        <a:buFont typeface="Hind Light"/>
                        <a:buNone/>
                      </a:pPr>
                      <a:r>
                        <a:rPr lang="en-GB" sz="1800">
                          <a:solidFill>
                            <a:srgbClr val="171616"/>
                          </a:solidFill>
                          <a:latin typeface="Hind Light"/>
                          <a:ea typeface="Hind Light"/>
                          <a:cs typeface="Hind Light"/>
                          <a:sym typeface="Hind Light"/>
                        </a:rPr>
                        <a:t>Coach departs for the accommodation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766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B3D88"/>
                        </a:buClr>
                        <a:buSzPts val="1800"/>
                        <a:buFont typeface="Hind Light"/>
                        <a:buNone/>
                      </a:pPr>
                      <a:r>
                        <a:rPr b="1" lang="en-GB" sz="1800">
                          <a:solidFill>
                            <a:srgbClr val="1B3D88"/>
                          </a:solidFill>
                          <a:latin typeface="Hind Light"/>
                          <a:ea typeface="Hind Light"/>
                          <a:cs typeface="Hind Light"/>
                          <a:sym typeface="Hind Light"/>
                        </a:rPr>
                        <a:t>19.30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71616"/>
                        </a:buClr>
                        <a:buSzPts val="1800"/>
                        <a:buFont typeface="Hind Light"/>
                        <a:buNone/>
                      </a:pPr>
                      <a:r>
                        <a:rPr b="1" lang="en-GB" sz="1800" u="none" cap="none" strike="noStrike">
                          <a:solidFill>
                            <a:srgbClr val="171616"/>
                          </a:solidFill>
                          <a:latin typeface="Hind"/>
                          <a:ea typeface="Hind"/>
                          <a:cs typeface="Hind"/>
                          <a:sym typeface="Hind"/>
                        </a:rPr>
                        <a:t>Evening meal </a:t>
                      </a:r>
                      <a:r>
                        <a:rPr b="0" lang="en-GB" sz="1800" u="none" cap="none" strike="noStrike">
                          <a:solidFill>
                            <a:srgbClr val="171616"/>
                          </a:solidFill>
                          <a:latin typeface="Hind Light"/>
                          <a:ea typeface="Hind Light"/>
                          <a:cs typeface="Hind Light"/>
                          <a:sym typeface="Hind Light"/>
                        </a:rPr>
                        <a:t>at accomm</a:t>
                      </a:r>
                      <a:r>
                        <a:rPr lang="en-GB" sz="1800">
                          <a:solidFill>
                            <a:srgbClr val="171616"/>
                          </a:solidFill>
                          <a:latin typeface="Hind Light"/>
                          <a:ea typeface="Hind Light"/>
                          <a:cs typeface="Hind Light"/>
                          <a:sym typeface="Hind Light"/>
                        </a:rPr>
                        <a:t>odation and remainder of evening at leisure</a:t>
                      </a:r>
                      <a:endParaRPr b="0" sz="1800" u="none" cap="none" strike="noStrike">
                        <a:solidFill>
                          <a:srgbClr val="171616"/>
                        </a:solidFill>
                        <a:latin typeface="Hind Light"/>
                        <a:ea typeface="Hind Light"/>
                        <a:cs typeface="Hind Light"/>
                        <a:sym typeface="Hind Light"/>
                      </a:endParaRPr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  <p:sp>
        <p:nvSpPr>
          <p:cNvPr id="250" name="Google Shape;250;p17"/>
          <p:cNvSpPr/>
          <p:nvPr/>
        </p:nvSpPr>
        <p:spPr>
          <a:xfrm>
            <a:off x="1230489" y="1952978"/>
            <a:ext cx="180622" cy="2980267"/>
          </a:xfrm>
          <a:prstGeom prst="downArrow">
            <a:avLst>
              <a:gd fmla="val 50000" name="adj1"/>
              <a:gd fmla="val 50000" name="adj2"/>
            </a:avLst>
          </a:prstGeom>
          <a:solidFill>
            <a:srgbClr val="1B3D8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Hind Light"/>
              <a:ea typeface="Hind Light"/>
              <a:cs typeface="Hind Light"/>
              <a:sym typeface="Hind Light"/>
            </a:endParaRPr>
          </a:p>
        </p:txBody>
      </p:sp>
      <p:sp>
        <p:nvSpPr>
          <p:cNvPr id="251" name="Google Shape;251;p17"/>
          <p:cNvSpPr txBox="1"/>
          <p:nvPr/>
        </p:nvSpPr>
        <p:spPr>
          <a:xfrm>
            <a:off x="9389150" y="2063125"/>
            <a:ext cx="2397600" cy="345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600"/>
              <a:t>4km hike </a:t>
            </a:r>
            <a:endParaRPr b="1" sz="2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600"/>
              <a:t>Uneven ground and loose </a:t>
            </a:r>
            <a:endParaRPr b="1" sz="2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600"/>
              <a:t>Sturdy shoes and layers</a:t>
            </a:r>
            <a:endParaRPr b="1" sz="26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 amt="90000"/>
          </a:blip>
          <a:stretch>
            <a:fillRect/>
          </a:stretch>
        </a:blipFill>
      </p:bgPr>
    </p:bg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18"/>
          <p:cNvSpPr txBox="1"/>
          <p:nvPr>
            <p:ph type="title"/>
          </p:nvPr>
        </p:nvSpPr>
        <p:spPr>
          <a:xfrm>
            <a:off x="45" y="288000"/>
            <a:ext cx="5745314" cy="917138"/>
          </a:xfrm>
          <a:prstGeom prst="rect">
            <a:avLst/>
          </a:prstGeom>
          <a:solidFill>
            <a:srgbClr val="002060">
              <a:alpha val="90196"/>
            </a:srgbClr>
          </a:solidFill>
          <a:ln>
            <a:noFill/>
          </a:ln>
        </p:spPr>
        <p:txBody>
          <a:bodyPr anchorCtr="0" anchor="t" bIns="72000" lIns="180000" spcFirstLastPara="1" rIns="144000" wrap="square" tIns="216000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400"/>
              <a:buFont typeface="Hind Light"/>
              <a:buNone/>
            </a:pPr>
            <a:r>
              <a:rPr lang="en-GB">
                <a:latin typeface="Hind Light"/>
                <a:ea typeface="Hind Light"/>
                <a:cs typeface="Hind Light"/>
                <a:sym typeface="Hind Light"/>
              </a:rPr>
              <a:t>Vulcano Ferry Crossing</a:t>
            </a:r>
            <a:endParaRPr>
              <a:latin typeface="Hind Light"/>
              <a:ea typeface="Hind Light"/>
              <a:cs typeface="Hind Light"/>
              <a:sym typeface="Hind Light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 amt="90000"/>
          </a:blip>
          <a:stretch>
            <a:fillRect/>
          </a:stretch>
        </a:blipFill>
      </p:bgPr>
    </p:bg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19"/>
          <p:cNvSpPr txBox="1"/>
          <p:nvPr>
            <p:ph type="title"/>
          </p:nvPr>
        </p:nvSpPr>
        <p:spPr>
          <a:xfrm>
            <a:off x="45" y="288000"/>
            <a:ext cx="9263906" cy="917138"/>
          </a:xfrm>
          <a:prstGeom prst="rect">
            <a:avLst/>
          </a:prstGeom>
          <a:solidFill>
            <a:srgbClr val="002060">
              <a:alpha val="90196"/>
            </a:srgbClr>
          </a:solidFill>
          <a:ln>
            <a:noFill/>
          </a:ln>
        </p:spPr>
        <p:txBody>
          <a:bodyPr anchorCtr="0" anchor="t" bIns="72000" lIns="180000" spcFirstLastPara="1" rIns="144000" wrap="square" tIns="216000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400"/>
              <a:buFont typeface="Hind Light"/>
              <a:buNone/>
            </a:pPr>
            <a:r>
              <a:rPr lang="en-GB">
                <a:latin typeface="Hind Light"/>
                <a:ea typeface="Hind Light"/>
                <a:cs typeface="Hind Light"/>
                <a:sym typeface="Hind Light"/>
              </a:rPr>
              <a:t>Guided Trek up Gran Cratere, Vulcano</a:t>
            </a:r>
            <a:endParaRPr>
              <a:latin typeface="Hind Light"/>
              <a:ea typeface="Hind Light"/>
              <a:cs typeface="Hind Light"/>
              <a:sym typeface="Hind Light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 amt="90000"/>
          </a:blip>
          <a:stretch>
            <a:fillRect/>
          </a:stretch>
        </a:blipFill>
      </p:bgPr>
    </p:bg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20"/>
          <p:cNvSpPr txBox="1"/>
          <p:nvPr>
            <p:ph type="title"/>
          </p:nvPr>
        </p:nvSpPr>
        <p:spPr>
          <a:xfrm>
            <a:off x="45" y="288000"/>
            <a:ext cx="3347222" cy="917138"/>
          </a:xfrm>
          <a:prstGeom prst="rect">
            <a:avLst/>
          </a:prstGeom>
          <a:solidFill>
            <a:srgbClr val="002060">
              <a:alpha val="90196"/>
            </a:srgbClr>
          </a:solidFill>
          <a:ln>
            <a:noFill/>
          </a:ln>
        </p:spPr>
        <p:txBody>
          <a:bodyPr anchorCtr="0" anchor="t" bIns="72000" lIns="180000" spcFirstLastPara="1" rIns="144000" wrap="square" tIns="216000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400"/>
              <a:buFont typeface="Hind Light"/>
              <a:buNone/>
            </a:pPr>
            <a:r>
              <a:rPr lang="en-GB">
                <a:latin typeface="Hind Light"/>
                <a:ea typeface="Hind Light"/>
                <a:cs typeface="Hind Light"/>
                <a:sym typeface="Hind Light"/>
              </a:rPr>
              <a:t>Gran Cratere</a:t>
            </a:r>
            <a:endParaRPr>
              <a:latin typeface="Hind Light"/>
              <a:ea typeface="Hind Light"/>
              <a:cs typeface="Hind Light"/>
              <a:sym typeface="Hind Light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21"/>
          <p:cNvSpPr/>
          <p:nvPr/>
        </p:nvSpPr>
        <p:spPr>
          <a:xfrm>
            <a:off x="541596" y="1122606"/>
            <a:ext cx="11081260" cy="479104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Hind Light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273" name="Google Shape;273;p21"/>
          <p:cNvSpPr/>
          <p:nvPr/>
        </p:nvSpPr>
        <p:spPr>
          <a:xfrm>
            <a:off x="2065866" y="1502032"/>
            <a:ext cx="9273821" cy="34804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D5C"/>
              </a:buClr>
              <a:buSzPts val="200"/>
              <a:buFont typeface="Hind"/>
              <a:buNone/>
            </a:pPr>
            <a:r>
              <a:rPr b="1" i="0" lang="en-GB" sz="200" u="none" cap="none" strike="noStrike">
                <a:solidFill>
                  <a:srgbClr val="002D5C"/>
                </a:solidFill>
                <a:latin typeface="Hind"/>
                <a:ea typeface="Hind"/>
                <a:cs typeface="Hind"/>
                <a:sym typeface="Hind"/>
              </a:rPr>
              <a:t> </a:t>
            </a:r>
            <a:endParaRPr/>
          </a:p>
          <a:p>
            <a:pPr indent="0" lvl="0" marL="0" marR="0" rtl="0" algn="l">
              <a:lnSpc>
                <a:spcPct val="2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b="1" i="0" lang="en-GB" sz="1800" u="none" cap="none" strike="noStrike">
                <a:solidFill>
                  <a:srgbClr val="000000"/>
                </a:solidFill>
                <a:latin typeface="Hind"/>
                <a:ea typeface="Hind"/>
                <a:cs typeface="Hind"/>
                <a:sym typeface="Hind"/>
              </a:rPr>
              <a:t>Breakfast </a:t>
            </a:r>
            <a:r>
              <a:rPr b="0" i="0" lang="en-GB" sz="1800" u="none" cap="none" strike="noStrike">
                <a:solidFill>
                  <a:srgbClr val="000000"/>
                </a:solidFill>
                <a:latin typeface="Hind Light"/>
                <a:ea typeface="Hind Light"/>
                <a:cs typeface="Hind Light"/>
                <a:sym typeface="Hind Light"/>
              </a:rPr>
              <a:t>at accommodation and </a:t>
            </a:r>
            <a:r>
              <a:rPr b="1" i="0" lang="en-GB" sz="1800" u="none" cap="none" strike="noStrike">
                <a:solidFill>
                  <a:srgbClr val="000000"/>
                </a:solidFill>
                <a:latin typeface="Hind"/>
                <a:ea typeface="Hind"/>
                <a:cs typeface="Hind"/>
                <a:sym typeface="Hind"/>
              </a:rPr>
              <a:t>collect packed lunches</a:t>
            </a:r>
            <a:endParaRPr b="1"/>
          </a:p>
          <a:p>
            <a:pPr indent="0" lvl="0" marL="0" marR="0" rtl="0" algn="l">
              <a:lnSpc>
                <a:spcPct val="2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0" i="0" lang="en-GB" sz="1800" u="none" cap="none" strike="noStrike">
                <a:solidFill>
                  <a:srgbClr val="000000"/>
                </a:solidFill>
                <a:latin typeface="Hind Light"/>
                <a:ea typeface="Hind Light"/>
                <a:cs typeface="Hind Light"/>
                <a:sym typeface="Hind Light"/>
              </a:rPr>
              <a:t>Coach departs for </a:t>
            </a:r>
            <a:r>
              <a:rPr b="1" i="0" lang="en-GB" sz="1800" u="none" cap="none" strike="noStrike">
                <a:solidFill>
                  <a:srgbClr val="000000"/>
                </a:solidFill>
                <a:latin typeface="Hind"/>
                <a:ea typeface="Hind"/>
                <a:cs typeface="Hind"/>
                <a:sym typeface="Hind"/>
              </a:rPr>
              <a:t>Vincenzo Bellini Catania Airport</a:t>
            </a:r>
            <a:endParaRPr b="1"/>
          </a:p>
          <a:p>
            <a:pPr indent="0" lvl="0" marL="0" marR="0" rtl="0" algn="l">
              <a:lnSpc>
                <a:spcPct val="2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0" i="0" lang="en-GB" sz="1800" u="none" cap="none" strike="noStrike">
                <a:solidFill>
                  <a:srgbClr val="000000"/>
                </a:solidFill>
                <a:latin typeface="Hind Light"/>
                <a:ea typeface="Hind Light"/>
                <a:cs typeface="Hind Light"/>
                <a:sym typeface="Hind Light"/>
              </a:rPr>
              <a:t>Coach arrives at </a:t>
            </a:r>
            <a:r>
              <a:rPr b="1" i="0" lang="en-GB" sz="1800" u="none" cap="none" strike="noStrike">
                <a:solidFill>
                  <a:srgbClr val="000000"/>
                </a:solidFill>
                <a:latin typeface="Hind"/>
                <a:ea typeface="Hind"/>
                <a:cs typeface="Hind"/>
                <a:sym typeface="Hind"/>
              </a:rPr>
              <a:t>Vincenzo Bellini Catania Airport</a:t>
            </a:r>
            <a:endParaRPr b="1"/>
          </a:p>
          <a:p>
            <a:pPr indent="0" lvl="0" marL="0" marR="0" rtl="0" algn="l">
              <a:lnSpc>
                <a:spcPct val="2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0" i="0" lang="en-GB" sz="1800" u="none" cap="none" strike="noStrike">
                <a:solidFill>
                  <a:srgbClr val="000000"/>
                </a:solidFill>
                <a:latin typeface="Hind Light"/>
                <a:ea typeface="Hind Light"/>
                <a:cs typeface="Hind Light"/>
                <a:sym typeface="Hind Light"/>
              </a:rPr>
              <a:t>Flight departs for </a:t>
            </a:r>
            <a:r>
              <a:rPr b="1" i="0" lang="en-GB" sz="1800" u="none" cap="none" strike="noStrike">
                <a:solidFill>
                  <a:srgbClr val="000000"/>
                </a:solidFill>
                <a:latin typeface="Hind"/>
                <a:ea typeface="Hind"/>
                <a:cs typeface="Hind"/>
                <a:sym typeface="Hind"/>
              </a:rPr>
              <a:t>London Stansted Airport</a:t>
            </a:r>
            <a:endParaRPr b="1" i="0" sz="1800" u="none" cap="none" strike="noStrike">
              <a:solidFill>
                <a:srgbClr val="000000"/>
              </a:solidFill>
              <a:latin typeface="Hind"/>
              <a:ea typeface="Hind"/>
              <a:cs typeface="Hind"/>
              <a:sym typeface="Hind"/>
            </a:endParaRPr>
          </a:p>
          <a:p>
            <a:pPr indent="0" lvl="0" marL="0" marR="0" rtl="0" algn="l">
              <a:lnSpc>
                <a:spcPct val="2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0" i="0" lang="en-GB" sz="1800" u="none" cap="none" strike="noStrike">
                <a:solidFill>
                  <a:srgbClr val="000000"/>
                </a:solidFill>
                <a:latin typeface="Hind Light"/>
                <a:ea typeface="Hind Light"/>
                <a:cs typeface="Hind Light"/>
                <a:sym typeface="Hind Light"/>
              </a:rPr>
              <a:t>Flight arrives at </a:t>
            </a:r>
            <a:r>
              <a:rPr b="1" i="0" lang="en-GB" sz="1800" u="none" cap="none" strike="noStrike">
                <a:solidFill>
                  <a:srgbClr val="000000"/>
                </a:solidFill>
                <a:latin typeface="Hind"/>
                <a:ea typeface="Hind"/>
                <a:cs typeface="Hind"/>
                <a:sym typeface="Hind"/>
              </a:rPr>
              <a:t>London Stansted Airport</a:t>
            </a:r>
            <a:endParaRPr b="1" i="0" sz="1800" u="none" cap="none" strike="noStrike">
              <a:solidFill>
                <a:srgbClr val="000000"/>
              </a:solidFill>
              <a:latin typeface="Hind"/>
              <a:ea typeface="Hind"/>
              <a:cs typeface="Hind"/>
              <a:sym typeface="Hind"/>
            </a:endParaRPr>
          </a:p>
          <a:p>
            <a:pPr indent="0" lvl="0" marL="0" marR="0" rtl="0" algn="ctr">
              <a:lnSpc>
                <a:spcPct val="2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-GB" sz="3500">
                <a:latin typeface="Hind"/>
                <a:ea typeface="Hind"/>
                <a:cs typeface="Hind"/>
                <a:sym typeface="Hind"/>
              </a:rPr>
              <a:t>ETA at Selwood 19:45</a:t>
            </a:r>
            <a:endParaRPr b="1" sz="3500">
              <a:latin typeface="Hind"/>
              <a:ea typeface="Hind"/>
              <a:cs typeface="Hind"/>
              <a:sym typeface="Hind"/>
            </a:endParaRPr>
          </a:p>
        </p:txBody>
      </p:sp>
      <p:sp>
        <p:nvSpPr>
          <p:cNvPr id="274" name="Google Shape;274;p21"/>
          <p:cNvSpPr txBox="1"/>
          <p:nvPr/>
        </p:nvSpPr>
        <p:spPr>
          <a:xfrm>
            <a:off x="562174" y="311137"/>
            <a:ext cx="11629826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D5C"/>
              </a:buClr>
              <a:buSzPts val="3200"/>
              <a:buFont typeface="Hind"/>
              <a:buNone/>
            </a:pPr>
            <a:r>
              <a:rPr b="1" i="0" lang="en-GB" sz="3200" u="none" cap="none" strike="noStrike">
                <a:solidFill>
                  <a:srgbClr val="002D5C"/>
                </a:solidFill>
                <a:latin typeface="Hind"/>
                <a:ea typeface="Hind"/>
                <a:cs typeface="Hind"/>
                <a:sym typeface="Hind"/>
              </a:rPr>
              <a:t>Day 4:   Saturday 10</a:t>
            </a:r>
            <a:r>
              <a:rPr b="1" baseline="30000" i="0" lang="en-GB" sz="3200" u="none" cap="none" strike="noStrike">
                <a:solidFill>
                  <a:srgbClr val="002D5C"/>
                </a:solidFill>
                <a:latin typeface="Hind"/>
                <a:ea typeface="Hind"/>
                <a:cs typeface="Hind"/>
                <a:sym typeface="Hind"/>
              </a:rPr>
              <a:t>th</a:t>
            </a:r>
            <a:r>
              <a:rPr b="1" i="0" lang="en-GB" sz="3200" u="none" cap="none" strike="noStrike">
                <a:solidFill>
                  <a:srgbClr val="002D5C"/>
                </a:solidFill>
                <a:latin typeface="Hind"/>
                <a:ea typeface="Hind"/>
                <a:cs typeface="Hind"/>
                <a:sym typeface="Hind"/>
              </a:rPr>
              <a:t> October 2026</a:t>
            </a:r>
            <a:endParaRPr b="1" i="0" sz="3200" u="none" cap="none" strike="noStrike">
              <a:solidFill>
                <a:srgbClr val="002D5C"/>
              </a:solidFill>
              <a:latin typeface="Hind"/>
              <a:ea typeface="Hind"/>
              <a:cs typeface="Hind"/>
              <a:sym typeface="Hind"/>
            </a:endParaRPr>
          </a:p>
        </p:txBody>
      </p:sp>
      <p:sp>
        <p:nvSpPr>
          <p:cNvPr id="275" name="Google Shape;275;p21"/>
          <p:cNvSpPr/>
          <p:nvPr/>
        </p:nvSpPr>
        <p:spPr>
          <a:xfrm>
            <a:off x="852312" y="1502031"/>
            <a:ext cx="1111955" cy="47038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74BE"/>
              </a:buClr>
              <a:buSzPts val="200"/>
              <a:buFont typeface="Hind"/>
              <a:buNone/>
            </a:pPr>
            <a:r>
              <a:rPr b="1" i="0" lang="en-GB" sz="200" u="none" cap="none" strike="noStrike">
                <a:solidFill>
                  <a:srgbClr val="0074BE"/>
                </a:solidFill>
                <a:latin typeface="Hind"/>
                <a:ea typeface="Hind"/>
                <a:cs typeface="Hind"/>
                <a:sym typeface="Hind"/>
              </a:rPr>
              <a:t> </a:t>
            </a:r>
            <a:endParaRPr/>
          </a:p>
          <a:p>
            <a:pPr indent="0" lvl="0" marL="0" marR="0" rtl="0" algn="l">
              <a:lnSpc>
                <a:spcPct val="2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b="1" i="0" lang="en-GB" sz="1800" u="none" cap="none" strike="noStrike">
                <a:solidFill>
                  <a:srgbClr val="1B3D88"/>
                </a:solidFill>
                <a:latin typeface="Hind Light"/>
                <a:ea typeface="Hind Light"/>
                <a:cs typeface="Hind Light"/>
                <a:sym typeface="Hind Light"/>
              </a:rPr>
              <a:t>07.45</a:t>
            </a:r>
            <a:endParaRPr/>
          </a:p>
          <a:p>
            <a:pPr indent="0" lvl="0" marL="0" marR="0" rtl="0" algn="l">
              <a:lnSpc>
                <a:spcPct val="2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i="0" lang="en-GB" sz="1800" u="none" cap="none" strike="noStrike">
                <a:solidFill>
                  <a:srgbClr val="1B3D88"/>
                </a:solidFill>
                <a:latin typeface="Hind Light"/>
                <a:ea typeface="Hind Light"/>
                <a:cs typeface="Hind Light"/>
                <a:sym typeface="Hind Light"/>
              </a:rPr>
              <a:t>09.00</a:t>
            </a:r>
            <a:endParaRPr b="0" i="0" sz="1800" u="none" cap="none" strike="noStrike">
              <a:solidFill>
                <a:srgbClr val="1B3D88"/>
              </a:solidFill>
              <a:latin typeface="Hind Light"/>
              <a:ea typeface="Hind Light"/>
              <a:cs typeface="Hind Light"/>
              <a:sym typeface="Hind Light"/>
            </a:endParaRPr>
          </a:p>
          <a:p>
            <a:pPr indent="0" lvl="0" marL="0" marR="0" rtl="0" algn="l">
              <a:lnSpc>
                <a:spcPct val="2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i="0" lang="en-GB" sz="1800" u="none" cap="none" strike="noStrike">
                <a:solidFill>
                  <a:srgbClr val="1B3D88"/>
                </a:solidFill>
                <a:latin typeface="Hind Light"/>
                <a:ea typeface="Hind Light"/>
                <a:cs typeface="Hind Light"/>
                <a:sym typeface="Hind Light"/>
              </a:rPr>
              <a:t>10.20</a:t>
            </a:r>
            <a:r>
              <a:rPr b="0" i="0" lang="en-GB" sz="1800" u="none" cap="none" strike="noStrike">
                <a:solidFill>
                  <a:srgbClr val="1B3D88"/>
                </a:solidFill>
                <a:latin typeface="Hind Light"/>
                <a:ea typeface="Hind Light"/>
                <a:cs typeface="Hind Light"/>
                <a:sym typeface="Hind Light"/>
              </a:rPr>
              <a:t>     </a:t>
            </a:r>
            <a:endParaRPr/>
          </a:p>
          <a:p>
            <a:pPr indent="0" lvl="0" marL="0" marR="0" rtl="0" algn="l">
              <a:lnSpc>
                <a:spcPct val="2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i="0" lang="en-GB" sz="1800" u="none" cap="none" strike="noStrike">
                <a:solidFill>
                  <a:srgbClr val="1B3D88"/>
                </a:solidFill>
                <a:latin typeface="Hind Light"/>
                <a:ea typeface="Hind Light"/>
                <a:cs typeface="Hind Light"/>
                <a:sym typeface="Hind Light"/>
              </a:rPr>
              <a:t>13.20   </a:t>
            </a:r>
            <a:r>
              <a:rPr b="0" i="0" lang="en-GB" sz="1800" u="none" cap="none" strike="noStrike">
                <a:solidFill>
                  <a:srgbClr val="1B3D88"/>
                </a:solidFill>
                <a:latin typeface="Hind Light"/>
                <a:ea typeface="Hind Light"/>
                <a:cs typeface="Hind Light"/>
                <a:sym typeface="Hind Light"/>
              </a:rPr>
              <a:t> </a:t>
            </a:r>
            <a:endParaRPr/>
          </a:p>
          <a:p>
            <a:pPr indent="0" lvl="0" marL="0" marR="0" rtl="0" algn="l">
              <a:lnSpc>
                <a:spcPct val="2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i="0" lang="en-GB" sz="1800" u="none" cap="none" strike="noStrike">
                <a:solidFill>
                  <a:srgbClr val="1B3D88"/>
                </a:solidFill>
                <a:latin typeface="Hind Light"/>
                <a:ea typeface="Hind Light"/>
                <a:cs typeface="Hind Light"/>
                <a:sym typeface="Hind Light"/>
              </a:rPr>
              <a:t>15.40</a:t>
            </a:r>
            <a:endParaRPr/>
          </a:p>
          <a:p>
            <a:pPr indent="0" lvl="0" marL="0" marR="0" rtl="0" algn="l">
              <a:lnSpc>
                <a:spcPct val="2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1" i="0" sz="1800" u="none" cap="none" strike="noStrike">
              <a:solidFill>
                <a:srgbClr val="1B3D88"/>
              </a:solidFill>
              <a:latin typeface="Hind Light"/>
              <a:ea typeface="Hind Light"/>
              <a:cs typeface="Hind Light"/>
              <a:sym typeface="Hind Light"/>
            </a:endParaRPr>
          </a:p>
          <a:p>
            <a:pPr indent="0" lvl="0" marL="0" marR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i="0" lang="en-GB" sz="1800" u="none" cap="none" strike="noStrike">
                <a:solidFill>
                  <a:srgbClr val="1B3D88"/>
                </a:solidFill>
                <a:latin typeface="Hind Light"/>
                <a:ea typeface="Hind Light"/>
                <a:cs typeface="Hind Light"/>
                <a:sym typeface="Hind Light"/>
              </a:rPr>
              <a:t> </a:t>
            </a:r>
            <a:r>
              <a:rPr b="0" i="0" lang="en-GB" sz="1800" u="none" cap="none" strike="noStrike">
                <a:solidFill>
                  <a:srgbClr val="1B3D88"/>
                </a:solidFill>
                <a:latin typeface="Hind Light"/>
                <a:ea typeface="Hind Light"/>
                <a:cs typeface="Hind Light"/>
                <a:sym typeface="Hind Light"/>
              </a:rPr>
              <a:t>  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3f8c54bdb7c_0_25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2" name="Google Shape;282;g3f8c54bdb7c_0_25"/>
          <p:cNvSpPr txBox="1"/>
          <p:nvPr>
            <p:ph idx="1" type="body"/>
          </p:nvPr>
        </p:nvSpPr>
        <p:spPr>
          <a:xfrm>
            <a:off x="838200" y="3648675"/>
            <a:ext cx="10515600" cy="2528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1" lang="en-GB">
                <a:latin typeface="Hind"/>
                <a:ea typeface="Hind"/>
                <a:cs typeface="Hind"/>
                <a:sym typeface="Hind"/>
              </a:rPr>
              <a:t>Seat belts to be worn at all times</a:t>
            </a:r>
            <a:endParaRPr b="1">
              <a:latin typeface="Hind"/>
              <a:ea typeface="Hind"/>
              <a:cs typeface="Hind"/>
              <a:sym typeface="Hind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1" lang="en-GB">
                <a:latin typeface="Hind"/>
                <a:ea typeface="Hind"/>
                <a:cs typeface="Hind"/>
                <a:sym typeface="Hind"/>
              </a:rPr>
              <a:t>Travel sickness people to sit at the front</a:t>
            </a:r>
            <a:endParaRPr b="1">
              <a:latin typeface="Hind"/>
              <a:ea typeface="Hind"/>
              <a:cs typeface="Hind"/>
              <a:sym typeface="Hind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1" lang="en-GB">
                <a:latin typeface="Hind"/>
                <a:ea typeface="Hind"/>
                <a:cs typeface="Hind"/>
                <a:sym typeface="Hind"/>
              </a:rPr>
              <a:t>No eating</a:t>
            </a:r>
            <a:endParaRPr b="1">
              <a:latin typeface="Hind"/>
              <a:ea typeface="Hind"/>
              <a:cs typeface="Hind"/>
              <a:sym typeface="Hind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1" lang="en-GB">
                <a:latin typeface="Hind"/>
                <a:ea typeface="Hind"/>
                <a:cs typeface="Hind"/>
                <a:sym typeface="Hind"/>
              </a:rPr>
              <a:t>Small sips of water allowed </a:t>
            </a:r>
            <a:endParaRPr b="1">
              <a:latin typeface="Hind"/>
              <a:ea typeface="Hind"/>
              <a:cs typeface="Hind"/>
              <a:sym typeface="Hind"/>
            </a:endParaRPr>
          </a:p>
        </p:txBody>
      </p:sp>
      <p:pic>
        <p:nvPicPr>
          <p:cNvPr id="283" name="Google Shape;283;g3f8c54bdb7c_0_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8200" y="114650"/>
            <a:ext cx="5291749" cy="3374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4" name="Google Shape;284;g3f8c54bdb7c_0_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154424" y="201450"/>
            <a:ext cx="2477311" cy="1653050"/>
          </a:xfrm>
          <a:prstGeom prst="rect">
            <a:avLst/>
          </a:prstGeom>
          <a:noFill/>
          <a:ln>
            <a:noFill/>
          </a:ln>
        </p:spPr>
      </p:pic>
      <p:sp>
        <p:nvSpPr>
          <p:cNvPr id="285" name="Google Shape;285;g3f8c54bdb7c_0_25"/>
          <p:cNvSpPr txBox="1"/>
          <p:nvPr/>
        </p:nvSpPr>
        <p:spPr>
          <a:xfrm>
            <a:off x="7822700" y="2254150"/>
            <a:ext cx="4145400" cy="384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3200"/>
              <a:t>Y</a:t>
            </a:r>
            <a:r>
              <a:rPr b="1" lang="en-GB" sz="3200"/>
              <a:t>ou will be excited but you must sleep during the journey to Stansted. Eye mask and pillow strongly </a:t>
            </a:r>
            <a:r>
              <a:rPr b="1" lang="en-GB" sz="3200"/>
              <a:t>recommended.</a:t>
            </a:r>
            <a:endParaRPr b="1" sz="320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g3f8c54bdb7c_0_42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latin typeface="Hind"/>
                <a:ea typeface="Hind"/>
                <a:cs typeface="Hind"/>
                <a:sym typeface="Hind"/>
              </a:rPr>
              <a:t>You will be put in a group of approx. 10 and you will have a group leader.</a:t>
            </a:r>
            <a:endParaRPr b="1">
              <a:latin typeface="Hind"/>
              <a:ea typeface="Hind"/>
              <a:cs typeface="Hind"/>
              <a:sym typeface="Hi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Hind"/>
              <a:ea typeface="Hind"/>
              <a:cs typeface="Hind"/>
              <a:sym typeface="Hi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latin typeface="Hind"/>
                <a:ea typeface="Hind"/>
                <a:cs typeface="Hind"/>
                <a:sym typeface="Hind"/>
              </a:rPr>
              <a:t>You will find out who is in your activity group </a:t>
            </a:r>
            <a:r>
              <a:rPr b="1" lang="en-GB" u="sng">
                <a:latin typeface="Hind"/>
                <a:ea typeface="Hind"/>
                <a:cs typeface="Hind"/>
                <a:sym typeface="Hind"/>
              </a:rPr>
              <a:t>before</a:t>
            </a:r>
            <a:r>
              <a:rPr b="1" lang="en-GB" u="sng">
                <a:latin typeface="Hind"/>
                <a:ea typeface="Hind"/>
                <a:cs typeface="Hind"/>
                <a:sym typeface="Hind"/>
              </a:rPr>
              <a:t> </a:t>
            </a:r>
            <a:r>
              <a:rPr b="1" lang="en-GB">
                <a:latin typeface="Hind"/>
                <a:ea typeface="Hind"/>
                <a:cs typeface="Hind"/>
                <a:sym typeface="Hind"/>
              </a:rPr>
              <a:t>we leave.</a:t>
            </a:r>
            <a:endParaRPr b="1">
              <a:latin typeface="Hind"/>
              <a:ea typeface="Hind"/>
              <a:cs typeface="Hind"/>
              <a:sym typeface="Hi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4200">
                <a:latin typeface="Hind"/>
                <a:ea typeface="Hind"/>
                <a:cs typeface="Hind"/>
                <a:sym typeface="Hind"/>
              </a:rPr>
              <a:t>Your group </a:t>
            </a:r>
            <a:r>
              <a:rPr b="1" lang="en-GB" sz="4200">
                <a:latin typeface="Hind"/>
                <a:ea typeface="Hind"/>
                <a:cs typeface="Hind"/>
                <a:sym typeface="Hind"/>
              </a:rPr>
              <a:t>leader will be in charge of you in the airport, through security and will hold your passport and boarding pass.</a:t>
            </a:r>
            <a:endParaRPr b="1" sz="4200">
              <a:latin typeface="Hind"/>
              <a:ea typeface="Hind"/>
              <a:cs typeface="Hind"/>
              <a:sym typeface="Hind"/>
            </a:endParaRPr>
          </a:p>
        </p:txBody>
      </p:sp>
      <p:sp>
        <p:nvSpPr>
          <p:cNvPr id="292" name="Google Shape;292;g3f8c54bdb7c_0_42"/>
          <p:cNvSpPr txBox="1"/>
          <p:nvPr>
            <p:ph idx="1" type="body"/>
          </p:nvPr>
        </p:nvSpPr>
        <p:spPr>
          <a:xfrm>
            <a:off x="838200" y="3400350"/>
            <a:ext cx="10515600" cy="3915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g3f8c54bdb7c_0_48"/>
          <p:cNvSpPr txBox="1"/>
          <p:nvPr>
            <p:ph type="title"/>
          </p:nvPr>
        </p:nvSpPr>
        <p:spPr>
          <a:xfrm>
            <a:off x="475250" y="126325"/>
            <a:ext cx="10515600" cy="13257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5100" u="sng">
                <a:latin typeface="Hind"/>
                <a:ea typeface="Hind"/>
                <a:cs typeface="Hind"/>
                <a:sym typeface="Hind"/>
              </a:rPr>
              <a:t>MNSP Policy on phones on international trips</a:t>
            </a:r>
            <a:endParaRPr b="1" sz="5100" u="sng">
              <a:latin typeface="Hind"/>
              <a:ea typeface="Hind"/>
              <a:cs typeface="Hind"/>
              <a:sym typeface="Hind"/>
            </a:endParaRPr>
          </a:p>
        </p:txBody>
      </p:sp>
      <p:sp>
        <p:nvSpPr>
          <p:cNvPr id="299" name="Google Shape;299;g3f8c54bdb7c_0_48"/>
          <p:cNvSpPr txBox="1"/>
          <p:nvPr>
            <p:ph idx="1" type="body"/>
          </p:nvPr>
        </p:nvSpPr>
        <p:spPr>
          <a:xfrm>
            <a:off x="4077050" y="1774450"/>
            <a:ext cx="6826500" cy="43512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1" lang="en-GB">
                <a:latin typeface="Hind"/>
                <a:ea typeface="Hind"/>
                <a:cs typeface="Hind"/>
                <a:sym typeface="Hind"/>
              </a:rPr>
              <a:t>Mr. Owen </a:t>
            </a:r>
            <a:endParaRPr b="1">
              <a:latin typeface="Hind"/>
              <a:ea typeface="Hind"/>
              <a:cs typeface="Hind"/>
              <a:sym typeface="Hind"/>
            </a:endParaRPr>
          </a:p>
          <a:p>
            <a:pPr indent="-406400" lvl="0" marL="457200" rtl="0" algn="l">
              <a:spcBef>
                <a:spcPts val="1000"/>
              </a:spcBef>
              <a:spcAft>
                <a:spcPts val="0"/>
              </a:spcAft>
              <a:buSzPts val="2800"/>
              <a:buFont typeface="Hind"/>
              <a:buChar char="•"/>
            </a:pPr>
            <a:r>
              <a:rPr b="1" lang="en-GB">
                <a:latin typeface="Hind"/>
                <a:ea typeface="Hind"/>
                <a:cs typeface="Hind"/>
                <a:sym typeface="Hind"/>
              </a:rPr>
              <a:t>Not allowed on any coach journey </a:t>
            </a:r>
            <a:endParaRPr b="1">
              <a:latin typeface="Hind"/>
              <a:ea typeface="Hind"/>
              <a:cs typeface="Hind"/>
              <a:sym typeface="Hind"/>
            </a:endParaRPr>
          </a:p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SzPts val="2800"/>
              <a:buFont typeface="Hind"/>
              <a:buChar char="•"/>
            </a:pPr>
            <a:r>
              <a:rPr b="1" lang="en-GB">
                <a:latin typeface="Hind"/>
                <a:ea typeface="Hind"/>
                <a:cs typeface="Hind"/>
                <a:sym typeface="Hind"/>
              </a:rPr>
              <a:t>An itinerary will be given to you before we leave which will tell you when you are allowed to use your phone</a:t>
            </a:r>
            <a:endParaRPr b="1">
              <a:latin typeface="Hind"/>
              <a:ea typeface="Hind"/>
              <a:cs typeface="Hind"/>
              <a:sym typeface="Hind"/>
            </a:endParaRPr>
          </a:p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SzPts val="2800"/>
              <a:buFont typeface="Hind"/>
              <a:buChar char="•"/>
            </a:pPr>
            <a:r>
              <a:rPr b="1" lang="en-GB">
                <a:latin typeface="Hind"/>
                <a:ea typeface="Hind"/>
                <a:cs typeface="Hind"/>
                <a:sym typeface="Hind"/>
              </a:rPr>
              <a:t>2 windows per day - after breakfast (if time allows) and after dinner and definitely </a:t>
            </a:r>
            <a:r>
              <a:rPr b="1" lang="en-GB">
                <a:latin typeface="Hind"/>
                <a:ea typeface="Hind"/>
                <a:cs typeface="Hind"/>
                <a:sym typeface="Hind"/>
              </a:rPr>
              <a:t>before</a:t>
            </a:r>
            <a:r>
              <a:rPr b="1" lang="en-GB">
                <a:latin typeface="Hind"/>
                <a:ea typeface="Hind"/>
                <a:cs typeface="Hind"/>
                <a:sym typeface="Hind"/>
              </a:rPr>
              <a:t> bed</a:t>
            </a:r>
            <a:endParaRPr b="1">
              <a:latin typeface="Hind"/>
              <a:ea typeface="Hind"/>
              <a:cs typeface="Hind"/>
              <a:sym typeface="Hind"/>
            </a:endParaRPr>
          </a:p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SzPts val="2800"/>
              <a:buFont typeface="Hind"/>
              <a:buChar char="•"/>
            </a:pPr>
            <a:r>
              <a:rPr b="1" lang="en-GB">
                <a:latin typeface="Hind"/>
                <a:ea typeface="Hind"/>
                <a:cs typeface="Hind"/>
                <a:sym typeface="Hind"/>
              </a:rPr>
              <a:t>No photos/videos to be taken in any room</a:t>
            </a:r>
            <a:endParaRPr b="1">
              <a:latin typeface="Hind"/>
              <a:ea typeface="Hind"/>
              <a:cs typeface="Hind"/>
              <a:sym typeface="Hind"/>
            </a:endParaRPr>
          </a:p>
        </p:txBody>
      </p:sp>
      <p:pic>
        <p:nvPicPr>
          <p:cNvPr id="300" name="Google Shape;300;g3f8c54bdb7c_0_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3050" y="1825625"/>
            <a:ext cx="3012449" cy="3973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g3f8c54bdb7c_0_19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latin typeface="Hind"/>
                <a:ea typeface="Hind"/>
                <a:cs typeface="Hind"/>
                <a:sym typeface="Hind"/>
              </a:rPr>
              <a:t>Closer to the 7th October </a:t>
            </a:r>
            <a:r>
              <a:rPr lang="en-GB"/>
              <a:t> </a:t>
            </a:r>
            <a:endParaRPr/>
          </a:p>
        </p:txBody>
      </p:sp>
      <p:sp>
        <p:nvSpPr>
          <p:cNvPr id="307" name="Google Shape;307;g3f8c54bdb7c_0_19"/>
          <p:cNvSpPr txBox="1"/>
          <p:nvPr>
            <p:ph idx="1" type="body"/>
          </p:nvPr>
        </p:nvSpPr>
        <p:spPr>
          <a:xfrm>
            <a:off x="838200" y="1617250"/>
            <a:ext cx="10515600" cy="45597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/>
              <a:t>A rooming request form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/>
              <a:t>Who you want to be with during the day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/>
              <a:t>Packed lunch form  </a:t>
            </a:r>
            <a:endParaRPr/>
          </a:p>
        </p:txBody>
      </p:sp>
      <p:sp>
        <p:nvSpPr>
          <p:cNvPr id="308" name="Google Shape;308;g3f8c54bdb7c_0_19"/>
          <p:cNvSpPr txBox="1"/>
          <p:nvPr/>
        </p:nvSpPr>
        <p:spPr>
          <a:xfrm>
            <a:off x="802325" y="3944775"/>
            <a:ext cx="10745400" cy="162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5700"/>
              <a:t>Remember paddling and swimming is </a:t>
            </a:r>
            <a:r>
              <a:rPr b="1" lang="en-GB" sz="5700"/>
              <a:t>strictly</a:t>
            </a:r>
            <a:r>
              <a:rPr b="1" lang="en-GB" sz="5700"/>
              <a:t> forbidden</a:t>
            </a:r>
            <a:endParaRPr b="1" sz="570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28"/>
          <p:cNvSpPr txBox="1"/>
          <p:nvPr>
            <p:ph idx="1" type="body"/>
          </p:nvPr>
        </p:nvSpPr>
        <p:spPr>
          <a:xfrm>
            <a:off x="1396040" y="2651372"/>
            <a:ext cx="9202738" cy="11318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</a:pPr>
            <a:r>
              <a:rPr lang="en-GB" sz="8000"/>
              <a:t>Questions?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Rayburn Education">
      <a:dk1>
        <a:srgbClr val="383A41"/>
      </a:dk1>
      <a:lt1>
        <a:srgbClr val="FFFFFF"/>
      </a:lt1>
      <a:dk2>
        <a:srgbClr val="002E5C"/>
      </a:dk2>
      <a:lt2>
        <a:srgbClr val="E7E6E6"/>
      </a:lt2>
      <a:accent1>
        <a:srgbClr val="0070B9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70B9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Rayburn Education">
      <a:dk1>
        <a:srgbClr val="383A41"/>
      </a:dk1>
      <a:lt1>
        <a:srgbClr val="FFFFFF"/>
      </a:lt1>
      <a:dk2>
        <a:srgbClr val="002E5C"/>
      </a:dk2>
      <a:lt2>
        <a:srgbClr val="E7E6E6"/>
      </a:lt2>
      <a:accent1>
        <a:srgbClr val="0070B9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70B9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2014-10-02T07:15:04Z</dcterms:created>
  <dc:creator>Joel Smith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0x0101004587450CCCFD8840B380DDCCBF35E259</vt:lpwstr>
  </property>
  <property fmtid="{D5CDD505-2E9C-101B-9397-08002B2CF9AE}" pid="3" name="Order">
    <vt:r8>1400.0</vt:r8>
  </property>
</Properties>
</file>