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6" r:id="rId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2F5D0-8590-42B9-B3E4-CC1576F55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BDCA5-85AB-4536-98FF-F8B30F4C1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3ECAB-CF9D-4069-889F-585A0D346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E5EE-8F1B-44F3-BA00-90DFA5D381D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7F9B3-198E-4F83-9CAE-B7F8A7933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35B8D-5A36-4FEB-B3C6-4F9B2F8F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B7CE-B42C-4EBC-BCEF-C34A5DAEA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37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EEF74-95BC-4B22-A59B-83C96D3AA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EB1DE-90DE-414E-8C63-8E7206B14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65828-332E-49FF-AF4F-A34E5E44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E5EE-8F1B-44F3-BA00-90DFA5D381D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32855-E953-4F55-A1C5-71D37F2F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103E2-FFDB-4E69-A21A-454A7AF03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B7CE-B42C-4EBC-BCEF-C34A5DAEA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2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0CEF4F-8794-492E-8047-992A3BE2A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242E9-9DBC-4E95-8C85-4B957A5E2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1EE5F-01E4-4417-801E-09DFBB727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E5EE-8F1B-44F3-BA00-90DFA5D381D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2F977-F3EE-47DC-B05A-BC3B188AA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778CF-C0F1-4883-BE49-0A5E3091F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B7CE-B42C-4EBC-BCEF-C34A5DAEA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20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7117D-BA88-4BAC-8DDE-5D11E467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1147A-4E99-4F5A-B8C7-03F8867E6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04C1F-EAC9-4CF0-8933-69249B91F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E5EE-8F1B-44F3-BA00-90DFA5D381D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19D9D-30BB-4A4C-9832-A88C5F8D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9251E-76F7-4F28-A1BB-28F8E6DF2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B7CE-B42C-4EBC-BCEF-C34A5DAEA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7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C7DB4-EBE5-49CD-9C05-7E7A7C694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FBBC3-7EDE-485C-B057-FF2AC3D93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56C46-0216-4A96-880E-61EEC0F0D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E5EE-8F1B-44F3-BA00-90DFA5D381D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C9457-781D-4149-9332-B1526C80D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F611B-FC8C-4625-9F7F-FC51601E3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B7CE-B42C-4EBC-BCEF-C34A5DAEA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81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189A9-B66F-4C8C-A33A-01D2CD0E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F3F9C-2648-4F0C-95E1-3641F94B3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DABE74-05EA-40DC-AD5B-B22EC026C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EBA72-05E4-429B-A6C1-9AACF90EE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E5EE-8F1B-44F3-BA00-90DFA5D381D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BAB35-D8FD-4B7A-99CA-219F37301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8B9A8-D715-4DA8-9BB7-B00D0ED0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B7CE-B42C-4EBC-BCEF-C34A5DAEA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40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15BAF-9C6D-40D5-9B6D-E20B158F0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F29E6-1BFF-41CA-8ABA-BD8DD768D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0EDB7-60C6-4FEF-9AEA-A0078593D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B76A74-BE48-4AFA-BE21-DF23BAACF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38E3C4-BDDA-4DAB-BB00-F26F904F8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6822C0-5BEF-48AD-B683-3F6BF7F77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E5EE-8F1B-44F3-BA00-90DFA5D381D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BBEB03-1146-49FC-842F-EBD21057B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2F4DB2-CABE-4F1C-B7D9-47CF0450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B7CE-B42C-4EBC-BCEF-C34A5DAEA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6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8A1A8-66AA-4E71-B6E0-9C802AA5A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709BD4-1CC2-4FF2-ABCC-527F0D3A9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E5EE-8F1B-44F3-BA00-90DFA5D381D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41936-E997-4B39-AAA6-FBEA9D466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78612B-3323-4022-B956-CB8E1A098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B7CE-B42C-4EBC-BCEF-C34A5DAEA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16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93B5FE-7F51-474F-85AC-C01BFF42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E5EE-8F1B-44F3-BA00-90DFA5D381D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E45EAC-1016-438A-BA3C-8A41C261D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FECCA-D843-4585-8145-3FE69384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B7CE-B42C-4EBC-BCEF-C34A5DAEA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62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74F99-3612-4AC1-BD9C-4DEBB9D7D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521D6-6943-4269-A01D-80D25BD6C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44E70-676F-4B12-90FB-4165F752F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06A14-3E15-47FF-B8E0-5816D95B2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E5EE-8F1B-44F3-BA00-90DFA5D381D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63352-8404-4373-8AED-A402918CB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8D6C4-5DB9-426E-B5F5-374CF6846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B7CE-B42C-4EBC-BCEF-C34A5DAEA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57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7162E-9777-4355-8927-07AF2FF6A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563B74-E093-48BD-9119-C6D557C3A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20295E-159E-4943-B7AF-A8F2626C5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94EC6-73C4-43E0-A98B-6003298D8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E5EE-8F1B-44F3-BA00-90DFA5D381D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0969C0-16D7-4284-A4A5-890338873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0C4B5-557A-435F-A2AD-B4951089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B7CE-B42C-4EBC-BCEF-C34A5DAEA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52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543BE-B393-4606-B4D3-E9DC4D00B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5B236-DD62-4626-B7A1-6A5BE9D4C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9B354-0954-435E-96E9-AF2AC2271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DE5EE-8F1B-44F3-BA00-90DFA5D381D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C2AA5-21DA-4169-9248-CA0D5B9754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40DBF-5151-40B7-B461-F14954078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9B7CE-B42C-4EBC-BCEF-C34A5DAEA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50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438" y="123372"/>
            <a:ext cx="10156981" cy="93874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GB" sz="2400" u="sng" dirty="0"/>
              <a:t>What happens during puberty?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828" y="1197304"/>
            <a:ext cx="10314924" cy="510235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1600" b="1" dirty="0"/>
              <a:t>If you are stuck, ask for a suggestion sheet.  </a:t>
            </a:r>
          </a:p>
          <a:p>
            <a:pPr marL="0" indent="0">
              <a:buNone/>
            </a:pPr>
            <a:r>
              <a:rPr lang="en-GB" sz="1600" b="1" dirty="0"/>
              <a:t>Teacher – go to next slide in 3 mins.  </a:t>
            </a:r>
          </a:p>
        </p:txBody>
      </p:sp>
      <p:sp>
        <p:nvSpPr>
          <p:cNvPr id="4" name="Oval 3"/>
          <p:cNvSpPr/>
          <p:nvPr/>
        </p:nvSpPr>
        <p:spPr>
          <a:xfrm>
            <a:off x="606829" y="1500984"/>
            <a:ext cx="6281260" cy="35993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392290" y="1500984"/>
            <a:ext cx="6529462" cy="37068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359696" y="2708920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GIRLS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88088" y="2780928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BOYS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59896" y="3219340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BOTH</a:t>
            </a:r>
          </a:p>
        </p:txBody>
      </p:sp>
    </p:spTree>
    <p:extLst>
      <p:ext uri="{BB962C8B-B14F-4D97-AF65-F5344CB8AC3E}">
        <p14:creationId xmlns:p14="http://schemas.microsoft.com/office/powerpoint/2010/main" val="217477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BF44B-594D-4B99-BF7B-E9C2440EE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13" y="240698"/>
            <a:ext cx="4146779" cy="101566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/>
              <a:t>Suggestion slide!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E9BEB3-3200-412D-90D7-D087167DDD2B}"/>
              </a:ext>
            </a:extLst>
          </p:cNvPr>
          <p:cNvSpPr txBox="1"/>
          <p:nvPr/>
        </p:nvSpPr>
        <p:spPr>
          <a:xfrm>
            <a:off x="3963363" y="1456293"/>
            <a:ext cx="187220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Begin periods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C643C0-F74F-4381-8089-6193CDCF67B7}"/>
              </a:ext>
            </a:extLst>
          </p:cNvPr>
          <p:cNvSpPr txBox="1"/>
          <p:nvPr/>
        </p:nvSpPr>
        <p:spPr>
          <a:xfrm>
            <a:off x="453213" y="1636413"/>
            <a:ext cx="1872208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Hips get broader, waist narrower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799A73-71BB-4298-A080-585559E9668C}"/>
              </a:ext>
            </a:extLst>
          </p:cNvPr>
          <p:cNvSpPr txBox="1"/>
          <p:nvPr/>
        </p:nvSpPr>
        <p:spPr>
          <a:xfrm>
            <a:off x="6667844" y="1495741"/>
            <a:ext cx="187220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Voice can deepen a little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1C1DD1-3441-4051-9AA7-6F95ED884E5F}"/>
              </a:ext>
            </a:extLst>
          </p:cNvPr>
          <p:cNvSpPr txBox="1"/>
          <p:nvPr/>
        </p:nvSpPr>
        <p:spPr>
          <a:xfrm>
            <a:off x="1988664" y="2927705"/>
            <a:ext cx="187220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Voice can deepen a little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030683-F88E-4E4C-8F48-DAEED38F13A2}"/>
              </a:ext>
            </a:extLst>
          </p:cNvPr>
          <p:cNvSpPr txBox="1"/>
          <p:nvPr/>
        </p:nvSpPr>
        <p:spPr>
          <a:xfrm>
            <a:off x="8526657" y="2886622"/>
            <a:ext cx="25202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Hair on legs darker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82FDB1-A34A-4EA1-9B39-7F13522DB616}"/>
              </a:ext>
            </a:extLst>
          </p:cNvPr>
          <p:cNvSpPr txBox="1"/>
          <p:nvPr/>
        </p:nvSpPr>
        <p:spPr>
          <a:xfrm>
            <a:off x="9328432" y="1695565"/>
            <a:ext cx="215258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Voice gets a lot deeper and breaks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55E2C1-5111-4B4E-83A9-A8C352E49749}"/>
              </a:ext>
            </a:extLst>
          </p:cNvPr>
          <p:cNvSpPr txBox="1"/>
          <p:nvPr/>
        </p:nvSpPr>
        <p:spPr>
          <a:xfrm>
            <a:off x="4223792" y="2144245"/>
            <a:ext cx="187220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Shoulders and chest grow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FB7A3F-9FEA-4F2A-8D86-3FC431FB35EA}"/>
              </a:ext>
            </a:extLst>
          </p:cNvPr>
          <p:cNvSpPr txBox="1"/>
          <p:nvPr/>
        </p:nvSpPr>
        <p:spPr>
          <a:xfrm>
            <a:off x="8820085" y="3969727"/>
            <a:ext cx="25202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Erections happen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49257C-F7EE-48AA-AB75-61E9575B9B47}"/>
              </a:ext>
            </a:extLst>
          </p:cNvPr>
          <p:cNvSpPr txBox="1"/>
          <p:nvPr/>
        </p:nvSpPr>
        <p:spPr>
          <a:xfrm>
            <a:off x="5525524" y="3063819"/>
            <a:ext cx="252028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Sperm semen produced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633FC8-B146-4963-8AE5-0DC9FC723588}"/>
              </a:ext>
            </a:extLst>
          </p:cNvPr>
          <p:cNvSpPr txBox="1"/>
          <p:nvPr/>
        </p:nvSpPr>
        <p:spPr>
          <a:xfrm>
            <a:off x="563459" y="3894302"/>
            <a:ext cx="252028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Hair grows on the face and chest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F3D462-502E-479A-9D66-6A8A8FCDA72E}"/>
              </a:ext>
            </a:extLst>
          </p:cNvPr>
          <p:cNvSpPr txBox="1"/>
          <p:nvPr/>
        </p:nvSpPr>
        <p:spPr>
          <a:xfrm>
            <a:off x="3832148" y="3901577"/>
            <a:ext cx="138259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Pubic hair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E0E22A-643B-44EB-869D-A6285931DB9D}"/>
              </a:ext>
            </a:extLst>
          </p:cNvPr>
          <p:cNvSpPr txBox="1"/>
          <p:nvPr/>
        </p:nvSpPr>
        <p:spPr>
          <a:xfrm>
            <a:off x="6839991" y="4232083"/>
            <a:ext cx="138259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Hair greasy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3882E7-F1E8-4F5E-A845-ADCA46938B4B}"/>
              </a:ext>
            </a:extLst>
          </p:cNvPr>
          <p:cNvSpPr txBox="1"/>
          <p:nvPr/>
        </p:nvSpPr>
        <p:spPr>
          <a:xfrm>
            <a:off x="6785664" y="405240"/>
            <a:ext cx="138259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Body grows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6247B0-C73F-429F-8F69-0EABAC8BE67E}"/>
              </a:ext>
            </a:extLst>
          </p:cNvPr>
          <p:cNvSpPr txBox="1"/>
          <p:nvPr/>
        </p:nvSpPr>
        <p:spPr>
          <a:xfrm>
            <a:off x="2786106" y="1456293"/>
            <a:ext cx="103183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Acne (spots)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6FDB4D-442F-4502-ABF3-68F896BE7201}"/>
              </a:ext>
            </a:extLst>
          </p:cNvPr>
          <p:cNvSpPr txBox="1"/>
          <p:nvPr/>
        </p:nvSpPr>
        <p:spPr>
          <a:xfrm>
            <a:off x="969677" y="4914341"/>
            <a:ext cx="2993686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More hair grows</a:t>
            </a:r>
          </a:p>
          <a:p>
            <a:r>
              <a:rPr lang="en-GB" sz="2000" dirty="0"/>
              <a:t>e.g. underarms/by private parts/ legs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6ED8AA-A1A7-4101-8318-50406147E073}"/>
              </a:ext>
            </a:extLst>
          </p:cNvPr>
          <p:cNvSpPr txBox="1"/>
          <p:nvPr/>
        </p:nvSpPr>
        <p:spPr>
          <a:xfrm>
            <a:off x="4465573" y="4623413"/>
            <a:ext cx="187220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Sweat smells stronger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29FC3F-2444-4CE6-AE75-113A5D2822C4}"/>
              </a:ext>
            </a:extLst>
          </p:cNvPr>
          <p:cNvSpPr txBox="1"/>
          <p:nvPr/>
        </p:nvSpPr>
        <p:spPr>
          <a:xfrm>
            <a:off x="6427268" y="5283673"/>
            <a:ext cx="209938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Sexual feelings/thoughts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5E5B6E-13D1-4FD0-8192-B9493A81E348}"/>
              </a:ext>
            </a:extLst>
          </p:cNvPr>
          <p:cNvSpPr txBox="1"/>
          <p:nvPr/>
        </p:nvSpPr>
        <p:spPr>
          <a:xfrm>
            <a:off x="9144583" y="5331299"/>
            <a:ext cx="25202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Wet dreams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FE8952-1F4E-4E52-A64E-186417E94C06}"/>
              </a:ext>
            </a:extLst>
          </p:cNvPr>
          <p:cNvSpPr txBox="1"/>
          <p:nvPr/>
        </p:nvSpPr>
        <p:spPr>
          <a:xfrm>
            <a:off x="8960734" y="405240"/>
            <a:ext cx="252028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Sometimes hair grows on upper lip</a:t>
            </a:r>
          </a:p>
        </p:txBody>
      </p:sp>
    </p:spTree>
    <p:extLst>
      <p:ext uri="{BB962C8B-B14F-4D97-AF65-F5344CB8AC3E}">
        <p14:creationId xmlns:p14="http://schemas.microsoft.com/office/powerpoint/2010/main" val="160090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110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What happens during puberty?</vt:lpstr>
      <vt:lpstr>Suggestion slide!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happens during puberty?</dc:title>
  <dc:creator>Jennifer Howell</dc:creator>
  <cp:lastModifiedBy>Administrator</cp:lastModifiedBy>
  <cp:revision>15</cp:revision>
  <cp:lastPrinted>2022-06-29T06:02:25Z</cp:lastPrinted>
  <dcterms:created xsi:type="dcterms:W3CDTF">2022-06-28T13:05:38Z</dcterms:created>
  <dcterms:modified xsi:type="dcterms:W3CDTF">2022-06-29T06:07:34Z</dcterms:modified>
</cp:coreProperties>
</file>