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57" r:id="rId6"/>
    <p:sldId id="258" r:id="rId7"/>
    <p:sldId id="259" r:id="rId8"/>
    <p:sldId id="268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3D5C-312A-45E8-8B0B-32AC3F697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FF68B-9FA8-4F76-B20B-FAE40E173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04E01-93E3-4459-AA81-9810962E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23E5-9976-496C-8E19-1DB6F38D69D4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EF68C-946C-4D27-A10D-2B0776FF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5B8B1-0751-4AED-A25F-43D10C06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AB9-9BD9-4F4B-92D4-05905B6CF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0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7BF0-344D-46AC-BB23-ACD0C627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EA75D-A153-4864-9FE8-DC0D911E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147D7-AEB7-4839-86AC-4A92235A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23E5-9976-496C-8E19-1DB6F38D69D4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91855-2C57-4487-AB4C-2FDA4232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41F8C-E4DB-4522-B853-6076826B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AB9-9BD9-4F4B-92D4-05905B6CF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17D5A4-8A3D-4F2D-A2A9-CA692970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19FBC-3409-4BBF-8C82-92370F7BA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C3FCA-4D1E-41FA-9680-8484C64B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23E5-9976-496C-8E19-1DB6F38D69D4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92BEC-914B-441A-8043-5E9720C2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915A-CD73-409E-845B-03B71EE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AB9-9BD9-4F4B-92D4-05905B6CF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57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BDE2-076C-498F-A57F-47C3B6A85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E78E6-F59D-4222-AA72-5B98CD824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6BCF-6A16-47A1-8830-B30B325E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23E5-9976-496C-8E19-1DB6F38D69D4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4F9B-5476-4C01-A62E-F5217E9E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F298F-262D-4644-8ED1-98949B78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AB9-9BD9-4F4B-92D4-05905B6CF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7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D9502-D825-465A-83A7-6C9F741E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E7221-BB0D-4E91-9C5E-6CC2024DB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EC398-F7C7-4289-BA97-34A8EB5D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23E5-9976-496C-8E19-1DB6F38D69D4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0C492-37C2-4623-8947-22601A42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FE0DC-5A30-4E26-A2E3-872ECEE3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AB9-9BD9-4F4B-92D4-05905B6CF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81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6930-3806-4117-A4F3-F89A0FA98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9FABD-BD6F-4C85-8DBB-2DDBA9188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E7643-DED2-4C9C-BDED-EE4B457AA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EA2C4-A925-4973-918E-275FC9E2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23E5-9976-496C-8E19-1DB6F38D69D4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5EDC-4EB0-48D1-8507-C0224F66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81242-A90D-40FF-990B-15AD447D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AB9-9BD9-4F4B-92D4-05905B6CF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4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BEB3-6C03-432F-973D-25BBA532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D1118-D4E3-4EC1-9908-A11CB2D9B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BA22E-71DA-41B2-BA05-8765F0899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07844-13EA-4245-BDF6-DADB7635F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CBE5-C5E3-4668-9B9A-C3D52FB23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C3C048-66A5-4D14-8C03-A8254B50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23E5-9976-496C-8E19-1DB6F38D69D4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84D90-F17B-4D26-AA3A-80A5A4FF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FA409-5FE6-482F-A1EC-B741599C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AB9-9BD9-4F4B-92D4-05905B6CF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66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2B90-78DF-4539-8BA1-95444059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B65CA-F0AE-4C61-9AF3-31503B75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23E5-9976-496C-8E19-1DB6F38D69D4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C772-101A-4023-95F5-89A4394F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07694-DF3A-4C97-8AFD-6E0FBAF9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AB9-9BD9-4F4B-92D4-05905B6CF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18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EA7846-D143-4907-A505-CC82B6E3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23E5-9976-496C-8E19-1DB6F38D69D4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19108-34D6-4B0A-86CD-DFF305C1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6B72B-CC5C-41FA-85B4-CA01176C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AB9-9BD9-4F4B-92D4-05905B6CF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5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640C-7812-4225-9FBF-F771D225E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B96B2-183D-4D6C-AF7E-07B5329FC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005EB-DF9D-4BFE-94A8-AF9C5F0E5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50912-38BE-4967-87F9-84A19AD9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23E5-9976-496C-8E19-1DB6F38D69D4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A8128-F1DF-4E34-BB40-ADEECBFF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6579D-A418-429D-9EB2-284AB7A5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AB9-9BD9-4F4B-92D4-05905B6CF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63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194AF-5499-4774-9F31-BAB8DEAF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01C9E-A20F-458B-BFCA-23ECE5888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2590F-6B41-405E-94F8-6A07BB966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03326-4E51-4299-899A-CE0BCDA2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23E5-9976-496C-8E19-1DB6F38D69D4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30B3F-06FF-4750-B739-83F8F703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CD2AC-5E73-452B-AEF6-FBD276E0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0AB9-9BD9-4F4B-92D4-05905B6CF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3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61F59-5411-4DF0-9CBE-02059A53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6919D-DDF5-4741-97B2-336426009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543B6-39AF-4CDF-A973-0D0EA0701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923E5-9976-496C-8E19-1DB6F38D69D4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EBDD5-6AD2-42FD-BA0D-7FC48AFE5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E5904-0E6B-442A-895D-D884C92F8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10AB9-9BD9-4F4B-92D4-05905B6CF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32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QCMURQnctFM?feature=shared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endip.co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dip.co.uk/mendip-lod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9CD3-A7C6-4CE0-A067-32E47DC5F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3662D-1265-43BE-B918-F43F31C63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B29ED-2928-4394-8AAE-45EE7E261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3412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148D74-206C-4CC2-B3EC-64A760E40D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18" y="2185311"/>
            <a:ext cx="2787763" cy="16557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35DDEB-29F3-4547-945A-06EA2055DED9}"/>
              </a:ext>
            </a:extLst>
          </p:cNvPr>
          <p:cNvSpPr txBox="1"/>
          <p:nvPr/>
        </p:nvSpPr>
        <p:spPr>
          <a:xfrm>
            <a:off x="130119" y="3509963"/>
            <a:ext cx="339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Year 6 OAA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3424B-F683-40EE-8075-CDE767A9D7A8}"/>
              </a:ext>
            </a:extLst>
          </p:cNvPr>
          <p:cNvSpPr txBox="1"/>
          <p:nvPr/>
        </p:nvSpPr>
        <p:spPr>
          <a:xfrm>
            <a:off x="8060635" y="6026384"/>
            <a:ext cx="32567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4"/>
              </a:rPr>
              <a:t>https://youtu.be/QCMURQnctFM?feature=shared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3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804D-4E7D-4A11-A3A1-4DA11C8B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613" y="2220429"/>
            <a:ext cx="81467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All you have to do is sign up and pay a £50 deposit. This will secure your place.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70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785D-6596-46D1-9244-E804A461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A0219-91E2-491A-9CC5-F4F4990B8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303"/>
            <a:ext cx="10515600" cy="435133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7030A0"/>
                </a:solidFill>
                <a:highlight>
                  <a:srgbClr val="FFFF00"/>
                </a:highlight>
              </a:rPr>
              <a:t>Why? </a:t>
            </a:r>
          </a:p>
          <a:p>
            <a:r>
              <a:rPr lang="en-GB" dirty="0"/>
              <a:t>To take part in the PE departments Outdoor and Adventurous activities  (OAA) thread of the National Curriculum. </a:t>
            </a:r>
          </a:p>
          <a:p>
            <a:r>
              <a:rPr lang="en-GB" dirty="0"/>
              <a:t>Life long learning of resilience, respect, risk taking and team work.  </a:t>
            </a:r>
          </a:p>
          <a:p>
            <a:r>
              <a:rPr lang="en-GB" dirty="0"/>
              <a:t>To have fun!!</a:t>
            </a:r>
          </a:p>
        </p:txBody>
      </p:sp>
    </p:spTree>
    <p:extLst>
      <p:ext uri="{BB962C8B-B14F-4D97-AF65-F5344CB8AC3E}">
        <p14:creationId xmlns:p14="http://schemas.microsoft.com/office/powerpoint/2010/main" val="351916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16296-FA6A-4A87-9E6F-43884277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683178"/>
            <a:ext cx="10515600" cy="615536"/>
          </a:xfrm>
        </p:spPr>
        <p:txBody>
          <a:bodyPr>
            <a:normAutofit fontScale="90000"/>
          </a:bodyPr>
          <a:lstStyle/>
          <a:p>
            <a:r>
              <a:rPr lang="en-GB" dirty="0"/>
              <a:t>Where  - </a:t>
            </a:r>
            <a:r>
              <a:rPr lang="en-GB" dirty="0">
                <a:hlinkClick r:id="rId2"/>
              </a:rPr>
              <a:t>https://www.mendip.co.uk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A9E17-F686-44DD-854E-4F450B8AA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8" y="1703941"/>
            <a:ext cx="10373139" cy="46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7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E503-C115-4F8E-8132-9FF619AC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When and which groups?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2284E-B9D9-43C3-957D-2F5AEE1B7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There are two groups attending the camp over one week: </a:t>
            </a:r>
          </a:p>
          <a:p>
            <a:endParaRPr lang="en-GB" dirty="0"/>
          </a:p>
          <a:p>
            <a:r>
              <a:rPr lang="en-GB" dirty="0"/>
              <a:t>Group 1 – Monday 7</a:t>
            </a:r>
            <a:r>
              <a:rPr lang="en-GB" baseline="30000" dirty="0"/>
              <a:t>th</a:t>
            </a:r>
            <a:r>
              <a:rPr lang="en-GB" dirty="0"/>
              <a:t> July to Wednesday 9</a:t>
            </a:r>
            <a:r>
              <a:rPr lang="en-GB" baseline="30000" dirty="0"/>
              <a:t>th</a:t>
            </a:r>
            <a:r>
              <a:rPr lang="en-GB" dirty="0"/>
              <a:t> July 2025</a:t>
            </a:r>
          </a:p>
          <a:p>
            <a:r>
              <a:rPr lang="en-GB" dirty="0"/>
              <a:t>Group 2 – Wednesday 9</a:t>
            </a:r>
            <a:r>
              <a:rPr lang="en-GB" baseline="30000" dirty="0"/>
              <a:t>th</a:t>
            </a:r>
            <a:r>
              <a:rPr lang="en-GB" dirty="0"/>
              <a:t> July to Friday 11</a:t>
            </a:r>
            <a:r>
              <a:rPr lang="en-GB" baseline="30000" dirty="0"/>
              <a:t>th</a:t>
            </a:r>
            <a:r>
              <a:rPr lang="en-GB" dirty="0"/>
              <a:t> July 2025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We try to keep tutor groups together with their tutor if they are going. </a:t>
            </a:r>
          </a:p>
        </p:txBody>
      </p:sp>
    </p:spTree>
    <p:extLst>
      <p:ext uri="{BB962C8B-B14F-4D97-AF65-F5344CB8AC3E}">
        <p14:creationId xmlns:p14="http://schemas.microsoft.com/office/powerpoint/2010/main" val="177548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465A1-D37F-429E-A142-31D580E9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02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highlight>
                  <a:srgbClr val="FFFF00"/>
                </a:highlight>
              </a:rPr>
              <a:t>Example activity programme</a:t>
            </a:r>
            <a:br>
              <a:rPr lang="en-GB" b="1" dirty="0"/>
            </a:br>
            <a:r>
              <a:rPr lang="en-GB" b="1" dirty="0"/>
              <a:t>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0724-A4FC-434A-8C9E-FF28828CD3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0" indent="0" algn="l" rtl="0" fontAlgn="base">
              <a:buNone/>
            </a:pP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Arrive at school normal time and put bags in hall. </a:t>
            </a:r>
          </a:p>
          <a:p>
            <a:pPr marL="0" indent="0" algn="l" rtl="0" fontAlgn="base">
              <a:buNone/>
            </a:pP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10:30am: Leave school </a:t>
            </a:r>
          </a:p>
          <a:p>
            <a:pPr marL="0" indent="0" algn="l" rtl="0" fontAlgn="base">
              <a:buNone/>
            </a:pP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11:35am: Arrive at Mendip and drop off kit. </a:t>
            </a:r>
          </a:p>
          <a:p>
            <a:pPr marL="0" indent="0" algn="l" rtl="0" fontAlgn="base">
              <a:buNone/>
            </a:pP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12:00am: Have packed lunch (please provide this on the first day). </a:t>
            </a:r>
          </a:p>
          <a:p>
            <a:pPr marL="0" indent="0" algn="l" rtl="0" fontAlgn="base">
              <a:buNone/>
            </a:pP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13:00: Arrive at Hewish Water-sports Venue </a:t>
            </a:r>
          </a:p>
          <a:p>
            <a:pPr marL="0" indent="0" algn="l" rtl="0" fontAlgn="base">
              <a:buNone/>
            </a:pP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13:30-16:00 Assault Course &amp; </a:t>
            </a:r>
            <a:r>
              <a:rPr lang="en-GB" dirty="0">
                <a:solidFill>
                  <a:srgbClr val="242424"/>
                </a:solidFill>
                <a:latin typeface="Segoe UI" panose="020B0502040204020203" pitchFamily="34" charset="0"/>
              </a:rPr>
              <a:t>paddle sports</a:t>
            </a: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16:00-17:00 Mini bus transport to Mendip Activity Centre </a:t>
            </a:r>
          </a:p>
          <a:p>
            <a:pPr marL="0" indent="0" algn="l" rtl="0" fontAlgn="base">
              <a:buNone/>
            </a:pP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17:30-18:30 Evening Meal with Pudding</a:t>
            </a:r>
          </a:p>
          <a:p>
            <a:pPr marL="0" indent="0" algn="l" rtl="0" fontAlgn="base">
              <a:buNone/>
            </a:pP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19:00-21:00 Instructor Led Night Walk</a:t>
            </a:r>
          </a:p>
          <a:p>
            <a:pPr marL="0" indent="0" algn="l" rtl="0" fontAlgn="base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52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4F4D1-564F-43FF-AA6F-3B5DEAD2A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4BB29-E48E-4422-9C75-447F6492B3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08:30-09:30 Cooked Breakfast</a:t>
            </a:r>
          </a:p>
          <a:p>
            <a:pPr marL="0" indent="0" algn="l" rtl="0" fontAlgn="base">
              <a:buNone/>
            </a:pP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10:00-12:30 Abseiling &amp; Climbing </a:t>
            </a:r>
          </a:p>
          <a:p>
            <a:pPr marL="0" indent="0" algn="l" rtl="0" fontAlgn="base">
              <a:buNone/>
            </a:pP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12:30-13:30 Packed Lunch</a:t>
            </a:r>
          </a:p>
          <a:p>
            <a:pPr marL="0" indent="0" fontAlgn="base">
              <a:buNone/>
            </a:pP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13:30-16:00  </a:t>
            </a:r>
            <a:r>
              <a:rPr lang="en-GB" dirty="0">
                <a:solidFill>
                  <a:srgbClr val="242424"/>
                </a:solidFill>
                <a:latin typeface="Segoe UI" panose="020B0502040204020203" pitchFamily="34" charset="0"/>
              </a:rPr>
              <a:t>Abseiling &amp; Climbing </a:t>
            </a: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17:30-18:30 Evening meal with pudding</a:t>
            </a:r>
          </a:p>
          <a:p>
            <a:pPr marL="0" indent="0" algn="l" rtl="0" fontAlgn="base">
              <a:buNone/>
            </a:pPr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19:00-21:00 Instructor Led Wide Games</a:t>
            </a:r>
          </a:p>
          <a:p>
            <a:pPr fontAlgn="base"/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9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EDD2E-F675-4E28-A753-39A6AED8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0330-86F1-4A2D-B612-5B5A2D4C9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08:30-09:30 Cooked Breakfast</a:t>
            </a:r>
          </a:p>
          <a:p>
            <a:pPr algn="l" rtl="0" fontAlgn="base"/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10:00-12:30 Paddle sports &amp; Assault Course (which ever one you didn’t do on day 1)</a:t>
            </a:r>
          </a:p>
          <a:p>
            <a:pPr algn="l" rtl="0" fontAlgn="base"/>
            <a:r>
              <a:rPr lang="en-GB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12:30 Departure with packed lunch</a:t>
            </a:r>
          </a:p>
          <a:p>
            <a:pPr algn="l" rtl="0" fontAlgn="base"/>
            <a:r>
              <a:rPr lang="en-GB" dirty="0">
                <a:solidFill>
                  <a:srgbClr val="242424"/>
                </a:solidFill>
                <a:latin typeface="Segoe UI" panose="020B0502040204020203" pitchFamily="34" charset="0"/>
              </a:rPr>
              <a:t>Return to school for 1:30pm (leave school at 3:10)</a:t>
            </a: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3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2" y="19050"/>
            <a:ext cx="68865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0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4814-267C-4961-809D-0BA7732C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4E703-86DE-416B-B055-8F6EFFE067A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https://www.mendip.co.uk/mendip-lodge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Your child can pick up to four friends to share with. We will try to guarantee that they are with at least one of these friends.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Please take the time to fill this out by the deadline set. Any late requests will not be taken into account. </a:t>
            </a:r>
          </a:p>
        </p:txBody>
      </p:sp>
    </p:spTree>
    <p:extLst>
      <p:ext uri="{BB962C8B-B14F-4D97-AF65-F5344CB8AC3E}">
        <p14:creationId xmlns:p14="http://schemas.microsoft.com/office/powerpoint/2010/main" val="423580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345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Wingdings</vt:lpstr>
      <vt:lpstr>Office Theme</vt:lpstr>
      <vt:lpstr>PowerPoint Presentation</vt:lpstr>
      <vt:lpstr>PowerPoint Presentation</vt:lpstr>
      <vt:lpstr>Where  - https://www.mendip.co.uk  </vt:lpstr>
      <vt:lpstr>When and which groups?</vt:lpstr>
      <vt:lpstr>Example activity programme Day 1</vt:lpstr>
      <vt:lpstr>Day 2</vt:lpstr>
      <vt:lpstr>Day 3</vt:lpstr>
      <vt:lpstr>PowerPoint Presentation</vt:lpstr>
      <vt:lpstr>Rooms</vt:lpstr>
      <vt:lpstr>All you have to do is sign up and pay a £50 deposit. This will secure your place.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hershbein</dc:creator>
  <cp:lastModifiedBy>Stuart Hershbein</cp:lastModifiedBy>
  <cp:revision>24</cp:revision>
  <dcterms:created xsi:type="dcterms:W3CDTF">2023-05-21T06:56:55Z</dcterms:created>
  <dcterms:modified xsi:type="dcterms:W3CDTF">2024-06-10T12:59:43Z</dcterms:modified>
</cp:coreProperties>
</file>