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01196-944A-4F67-BBCC-BF964276D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520852-EAED-478D-8D76-DC76CC8B1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3A9CD-6E95-4C2D-B4C1-BF3893394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F5E-2279-4904-B8E5-C91AA75ADCB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DB93D-ACCF-44A0-ABEA-7C8007356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20A60-A33D-4FEF-B24E-4D3B0E55A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F69E-4AB0-46AF-9FB1-2AF6CDF72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616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0B56D-87D2-414D-9209-DA2478D81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FEF4A7-7866-44F1-9F87-DFFF8F121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D75A2-89F8-4462-A2A0-2091DA8E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F5E-2279-4904-B8E5-C91AA75ADCB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8FDC0-55CB-4E09-A0E6-16E366CC5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87D3B-20A9-409B-9260-9DFB0B4E6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F69E-4AB0-46AF-9FB1-2AF6CDF72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82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FBA719-0F5F-4D06-BF69-30E3FB8809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93B04C-0A97-41EF-880C-D936AC411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1186B-AD92-4072-ACFA-0AE1B106A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F5E-2279-4904-B8E5-C91AA75ADCB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3BCCF-D729-42EF-8503-1C015E4F5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C7C96-BC26-4837-9F9D-82CB57894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F69E-4AB0-46AF-9FB1-2AF6CDF72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43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A8256-C2EC-4839-BECA-90B1E95A0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10515-D151-427C-AF3E-1BE4384B8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87AB5-0D1F-432F-AA9A-EAF7F7261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F5E-2279-4904-B8E5-C91AA75ADCB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F7801-6071-465D-8F43-CD641FD6B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AE6AD-EC54-42E1-8C2A-8B541B599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F69E-4AB0-46AF-9FB1-2AF6CDF72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98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1576F-E98E-4EEF-93BA-CF4CCD0FF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0276A-27CD-4C8B-8C14-FAA432810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6B963-30AC-4CC2-9295-05083204B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F5E-2279-4904-B8E5-C91AA75ADCB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957E3-B63D-4CF8-967B-C1F97235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AE3E5-7448-4E4A-9BBA-3E261F6DD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F69E-4AB0-46AF-9FB1-2AF6CDF72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36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9C5D4-6B4B-4215-AF81-6AAF9F932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9AA71-AE18-4349-86D4-E68C25882B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98B497-C2CC-47AA-9401-844D74D28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4632DA-E78D-472A-96D7-195B5C125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F5E-2279-4904-B8E5-C91AA75ADCB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66B45-B49D-4334-8571-D86440F4A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BF601-8443-4954-90DF-9FD50AD11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F69E-4AB0-46AF-9FB1-2AF6CDF72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83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B26AF-D3C5-4236-94B5-D00D98633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A46E6-EAE7-4F64-9E49-E317F5860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45AB34-A1B2-47CA-B244-B3B78E33C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E66978-746F-4D00-A62F-37889E1A83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D84123-5325-4DFB-B248-A36C07F0EF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335989-CCAA-47D5-B9CE-BE4C25AB1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F5E-2279-4904-B8E5-C91AA75ADCB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E01867-5799-4A13-A77B-B8D03F264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C247E1-4F91-49BB-AF8C-2AA7AB53E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F69E-4AB0-46AF-9FB1-2AF6CDF72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27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2C715-5DB8-481D-B232-E145D203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9E9717-703C-4876-8647-E9D4C4614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F5E-2279-4904-B8E5-C91AA75ADCB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EC7C1E-1269-4094-9217-770858FC8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95CAA6-68F9-4148-AAE7-26056793A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F69E-4AB0-46AF-9FB1-2AF6CDF72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65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8D9D0B-10F6-4D7D-B955-E9522C3F6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F5E-2279-4904-B8E5-C91AA75ADCB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7C73F6-FA5E-48CF-BE36-B363B35A0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C15B30-B7C4-4C9C-B396-C121C47D2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F69E-4AB0-46AF-9FB1-2AF6CDF72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25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2768A-3072-4BAC-A342-227B344AF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147B3-3DBE-4A1B-94F3-44DAA0803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866D43-DE2F-4C03-B261-A0F10C1F3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20024F-F289-4548-BBB0-0898795BE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F5E-2279-4904-B8E5-C91AA75ADCB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D3D26-05BB-40F6-B208-85F9B390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1BAA8-849A-4A2E-9223-9D0BE6CF8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F69E-4AB0-46AF-9FB1-2AF6CDF72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94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8267E-05B0-435D-A6C0-F41CBA70A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8F4370-F9F5-4233-AE5B-8AEFA587D3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94DF8B-FAE8-4A7B-B8E9-8B0BD88CA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6FA7CD-35B4-4B22-BB37-D23CBEBA4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5F5E-2279-4904-B8E5-C91AA75ADCB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C0D7C-EEED-4ACC-9A2D-CA155E6C7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D9547-5B6F-47C3-82F1-9762DE890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F69E-4AB0-46AF-9FB1-2AF6CDF72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57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1CE0A0-1536-4DF1-AC40-9C658A728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7809C-7277-4617-82B9-893A89268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0869F-3087-43C5-AD00-A70BA1D1E5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A5F5E-2279-4904-B8E5-C91AA75ADCB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DCD33-1859-4A69-8494-720ECB2449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D6406-EA8B-4DE7-8898-2C4E43916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2F69E-4AB0-46AF-9FB1-2AF6CDF72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85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9B49C4-CE92-46E5-AD90-5BFC9DC700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55" t="22682" r="78479" b="54616"/>
          <a:stretch/>
        </p:blipFill>
        <p:spPr>
          <a:xfrm>
            <a:off x="0" y="0"/>
            <a:ext cx="12192000" cy="68597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95A17B-11B7-429E-AD91-A1300899F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19417"/>
            <a:ext cx="9144000" cy="159054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dirty="0"/>
              <a:t>L.O:  To embed our knowledge about the LBTQAI community.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F30238-6824-47D5-AF00-9C36E7251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4000" dirty="0"/>
              <a:t>Success criteria:  You have created something to explain the LGBTQAI community to younger years. </a:t>
            </a:r>
          </a:p>
        </p:txBody>
      </p:sp>
    </p:spTree>
    <p:extLst>
      <p:ext uri="{BB962C8B-B14F-4D97-AF65-F5344CB8AC3E}">
        <p14:creationId xmlns:p14="http://schemas.microsoft.com/office/powerpoint/2010/main" val="363303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C7697B-1755-40B7-8D84-10C7762FF3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55" t="22682" r="78479" b="54616"/>
          <a:stretch/>
        </p:blipFill>
        <p:spPr>
          <a:xfrm>
            <a:off x="0" y="0"/>
            <a:ext cx="12192000" cy="68597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611C5C-A665-4D59-953F-DFE8B166E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8296"/>
            <a:ext cx="9144000" cy="99205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dirty="0"/>
              <a:t>Try to match numbers to letters: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F842E6-802D-4B2B-8CBE-54676DC0EB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35" y="1653967"/>
            <a:ext cx="11834192" cy="388544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arenR"/>
            </a:pPr>
            <a:r>
              <a:rPr lang="en-GB" sz="2600" dirty="0"/>
              <a:t>Assigned Sex                           a)  whether someone feels like a male or female.</a:t>
            </a:r>
          </a:p>
          <a:p>
            <a:pPr marL="514350" indent="-514350" algn="l">
              <a:buAutoNum type="arabicParenR"/>
            </a:pPr>
            <a:r>
              <a:rPr lang="en-GB" sz="2600" dirty="0"/>
              <a:t>Gender                                     b)  who someone is sexually attracted to.</a:t>
            </a:r>
          </a:p>
          <a:p>
            <a:pPr marL="514350" indent="-514350" algn="l">
              <a:buAutoNum type="arabicParenR" startAt="3"/>
            </a:pPr>
            <a:r>
              <a:rPr lang="en-GB" sz="2600" dirty="0"/>
              <a:t>Trans                                         c)  when someone feels a different gender to their sex.</a:t>
            </a:r>
          </a:p>
          <a:p>
            <a:pPr marL="514350" indent="-514350" algn="l">
              <a:buAutoNum type="arabicParenR" startAt="3"/>
            </a:pPr>
            <a:r>
              <a:rPr lang="en-GB" sz="2600" dirty="0"/>
              <a:t>Non-binary                              d)  whether someone is born a male or female.</a:t>
            </a:r>
          </a:p>
          <a:p>
            <a:pPr marL="514350" indent="-514350" algn="l">
              <a:buAutoNum type="arabicParenR" startAt="3"/>
            </a:pPr>
            <a:r>
              <a:rPr lang="en-GB" sz="2600" dirty="0"/>
              <a:t>Sexuality                                  e)  when someone feels like no, or changeable genders.</a:t>
            </a:r>
          </a:p>
          <a:p>
            <a:pPr marL="514350" indent="-514350" algn="l">
              <a:buAutoNum type="arabicParenR" startAt="3"/>
            </a:pPr>
            <a:r>
              <a:rPr lang="en-GB" sz="2600" dirty="0"/>
              <a:t>Gay                                            f)   when someone is attracted to both sexes.</a:t>
            </a:r>
          </a:p>
          <a:p>
            <a:pPr marL="514350" indent="-514350" algn="l">
              <a:buAutoNum type="arabicParenR" startAt="3"/>
            </a:pPr>
            <a:r>
              <a:rPr lang="en-GB" sz="2600" dirty="0"/>
              <a:t>Bi-sexual                                   g)  when someone is attracted to the same sex.</a:t>
            </a:r>
          </a:p>
          <a:p>
            <a:pPr marL="514350" indent="-514350" algn="l">
              <a:buAutoNum type="arabicParenR" startAt="3"/>
            </a:pPr>
            <a:r>
              <a:rPr lang="en-GB" sz="2600" dirty="0"/>
              <a:t>Straight                                     h)  when someone is attracted to the opposite sex.</a:t>
            </a:r>
          </a:p>
          <a:p>
            <a:pPr marL="514350" indent="-514350" algn="l">
              <a:buAutoNum type="arabicParenR" startAt="3"/>
            </a:pPr>
            <a:r>
              <a:rPr lang="en-GB" sz="2600" dirty="0"/>
              <a:t>Asexual                                     I)   when someone is not attracted to either sex.</a:t>
            </a:r>
          </a:p>
          <a:p>
            <a:pPr marL="514350" indent="-514350" algn="l">
              <a:buAutoNum type="arabicParenR" startAt="3"/>
            </a:pPr>
            <a:r>
              <a:rPr lang="en-GB" sz="2600" dirty="0"/>
              <a:t>Cisgender                                 J)  When someone assigned sex and gender are the same.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BE39CA-1CE9-425B-B3B8-579E55543561}"/>
              </a:ext>
            </a:extLst>
          </p:cNvPr>
          <p:cNvSpPr txBox="1"/>
          <p:nvPr/>
        </p:nvSpPr>
        <p:spPr>
          <a:xfrm>
            <a:off x="2830107" y="6115534"/>
            <a:ext cx="7527235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000" dirty="0"/>
              <a:t>Answers – 1d   2a   3c   4e    5b    6g   7f   8h   9I </a:t>
            </a:r>
          </a:p>
        </p:txBody>
      </p:sp>
    </p:spTree>
    <p:extLst>
      <p:ext uri="{BB962C8B-B14F-4D97-AF65-F5344CB8AC3E}">
        <p14:creationId xmlns:p14="http://schemas.microsoft.com/office/powerpoint/2010/main" val="77223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79BC158-7113-4523-9833-749DA06DD5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55" t="22682" r="78479" b="54616"/>
          <a:stretch/>
        </p:blipFill>
        <p:spPr>
          <a:xfrm>
            <a:off x="0" y="0"/>
            <a:ext cx="12192000" cy="68597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8EEB1E-6A36-4757-BE20-206AFE2DC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39114"/>
            <a:ext cx="9144000" cy="38147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dirty="0"/>
              <a:t>Card Game – </a:t>
            </a:r>
            <a:br>
              <a:rPr lang="en-GB" dirty="0"/>
            </a:br>
            <a:r>
              <a:rPr lang="en-GB" dirty="0"/>
              <a:t>If you didn’t do this last week,</a:t>
            </a:r>
            <a:br>
              <a:rPr lang="en-GB" dirty="0"/>
            </a:br>
            <a:r>
              <a:rPr lang="en-GB" dirty="0"/>
              <a:t>cut and match the cards together to re-cap the LGBTQAI knowledge from last lesson.</a:t>
            </a:r>
          </a:p>
        </p:txBody>
      </p:sp>
    </p:spTree>
    <p:extLst>
      <p:ext uri="{BB962C8B-B14F-4D97-AF65-F5344CB8AC3E}">
        <p14:creationId xmlns:p14="http://schemas.microsoft.com/office/powerpoint/2010/main" val="218790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B3C4251-4A26-43A8-9B2E-7955B2BE66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55" t="22682" r="78479" b="54616"/>
          <a:stretch/>
        </p:blipFill>
        <p:spPr>
          <a:xfrm>
            <a:off x="0" y="0"/>
            <a:ext cx="12192000" cy="68597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FC31D4-A7C7-4712-A921-E1DFEDCA8BE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/>
              <a:t>Challenge for Year 8: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24A26-38A6-46AE-9377-BD8782CEE8E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/>
              <a:t>We would like to create a LGBTQAI display in the school to help ALL pupils learn more about this.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All other year groups have learnt these terms, but it is important to remind them.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would like your class to create some materials that could be used on the display.  </a:t>
            </a:r>
          </a:p>
        </p:txBody>
      </p:sp>
    </p:spTree>
    <p:extLst>
      <p:ext uri="{BB962C8B-B14F-4D97-AF65-F5344CB8AC3E}">
        <p14:creationId xmlns:p14="http://schemas.microsoft.com/office/powerpoint/2010/main" val="19969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63D23D-8B78-4F2D-9BDD-6969A88497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55" t="22682" r="78479" b="54616"/>
          <a:stretch/>
        </p:blipFill>
        <p:spPr>
          <a:xfrm>
            <a:off x="0" y="0"/>
            <a:ext cx="12192000" cy="68597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615F06-E3A6-4F41-B2C6-6B030063E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753"/>
            <a:ext cx="10515600" cy="796410"/>
          </a:xfrm>
          <a:solidFill>
            <a:srgbClr val="FFFF00"/>
          </a:solidFill>
        </p:spPr>
        <p:txBody>
          <a:bodyPr/>
          <a:lstStyle/>
          <a:p>
            <a:r>
              <a:rPr lang="en-GB" dirty="0"/>
              <a:t>It must…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F8D3D-97A2-48AC-A14D-09371E599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5488"/>
            <a:ext cx="10515600" cy="453857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600" b="1" dirty="0"/>
              <a:t>Contain this information:</a:t>
            </a:r>
          </a:p>
          <a:p>
            <a:pPr marL="0" indent="0">
              <a:buNone/>
            </a:pPr>
            <a:r>
              <a:rPr lang="en-GB" sz="2600" b="1" dirty="0"/>
              <a:t>Assigned sex  </a:t>
            </a:r>
            <a:r>
              <a:rPr lang="en-GB" sz="2600" dirty="0"/>
              <a:t>= whether you are born a male or female.</a:t>
            </a:r>
          </a:p>
          <a:p>
            <a:pPr marL="0" indent="0">
              <a:buNone/>
            </a:pPr>
            <a:r>
              <a:rPr lang="en-GB" sz="2600" b="1" dirty="0"/>
              <a:t>Gender</a:t>
            </a:r>
            <a:r>
              <a:rPr lang="en-GB" sz="2600" dirty="0"/>
              <a:t> = whether you feel like a make or female.</a:t>
            </a:r>
          </a:p>
          <a:p>
            <a:pPr marL="0" indent="0">
              <a:buNone/>
            </a:pPr>
            <a:r>
              <a:rPr lang="en-GB" sz="2600" b="1" dirty="0"/>
              <a:t>Trans</a:t>
            </a:r>
            <a:r>
              <a:rPr lang="en-GB" sz="2600" dirty="0"/>
              <a:t> = someone who feels like a different gender to their sex.</a:t>
            </a:r>
          </a:p>
          <a:p>
            <a:pPr marL="0" indent="0">
              <a:buNone/>
            </a:pPr>
            <a:r>
              <a:rPr lang="en-GB" sz="2600" b="1" dirty="0"/>
              <a:t>Non-binary</a:t>
            </a:r>
            <a:r>
              <a:rPr lang="en-GB" sz="2600" dirty="0"/>
              <a:t> = a) you don’t feel like either gender   b) you feel like your gender changes.</a:t>
            </a:r>
          </a:p>
          <a:p>
            <a:pPr marL="0" indent="0">
              <a:buNone/>
            </a:pPr>
            <a:r>
              <a:rPr lang="en-GB" sz="2600" b="1" dirty="0"/>
              <a:t>Sexuality (sexual orientation) </a:t>
            </a:r>
            <a:r>
              <a:rPr lang="en-GB" sz="2600" dirty="0"/>
              <a:t>= who you are sexually attracted to/want to marry.</a:t>
            </a:r>
          </a:p>
          <a:p>
            <a:pPr marL="0" indent="0">
              <a:buNone/>
            </a:pPr>
            <a:r>
              <a:rPr lang="en-GB" sz="2600" b="1" dirty="0"/>
              <a:t>Heterosexual (straight) </a:t>
            </a:r>
            <a:r>
              <a:rPr lang="en-GB" sz="2600" dirty="0"/>
              <a:t>= when you are attracted to the opposite sex.</a:t>
            </a:r>
          </a:p>
          <a:p>
            <a:pPr marL="0" indent="0">
              <a:buNone/>
            </a:pPr>
            <a:r>
              <a:rPr lang="en-GB" sz="2600" b="1" dirty="0"/>
              <a:t>Gay</a:t>
            </a:r>
            <a:r>
              <a:rPr lang="en-GB" sz="2600" dirty="0"/>
              <a:t> = when you are attracted to the same sex.</a:t>
            </a:r>
          </a:p>
          <a:p>
            <a:pPr marL="0" indent="0">
              <a:buNone/>
            </a:pPr>
            <a:r>
              <a:rPr lang="en-GB" sz="2600" b="1" dirty="0"/>
              <a:t>Bi-sexual </a:t>
            </a:r>
            <a:r>
              <a:rPr lang="en-GB" sz="2600" dirty="0"/>
              <a:t>= when you are attracted to both sexes.</a:t>
            </a:r>
          </a:p>
          <a:p>
            <a:pPr marL="0" indent="0">
              <a:buNone/>
            </a:pPr>
            <a:r>
              <a:rPr lang="en-GB" sz="2600" b="1" dirty="0"/>
              <a:t>A-sexual (Ace) </a:t>
            </a:r>
            <a:r>
              <a:rPr lang="en-GB" sz="2600" dirty="0"/>
              <a:t>= when you do not feel sexual attraction to anyone (it is on a scale.)</a:t>
            </a:r>
          </a:p>
          <a:p>
            <a:pPr marL="0" indent="0">
              <a:buNone/>
            </a:pPr>
            <a:r>
              <a:rPr lang="en-GB" sz="2600" b="1" dirty="0"/>
              <a:t>Cisgender = </a:t>
            </a:r>
            <a:r>
              <a:rPr lang="en-GB" sz="2600" dirty="0"/>
              <a:t>when someone’s assigned sex and gender are the same.  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8CAD2FB-4879-4775-AB7B-3EED58BD5907}"/>
              </a:ext>
            </a:extLst>
          </p:cNvPr>
          <p:cNvSpPr txBox="1">
            <a:spLocks/>
          </p:cNvSpPr>
          <p:nvPr/>
        </p:nvSpPr>
        <p:spPr>
          <a:xfrm>
            <a:off x="838200" y="5643390"/>
            <a:ext cx="10515600" cy="79641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It can be … </a:t>
            </a:r>
            <a:r>
              <a:rPr lang="en-GB" sz="3200" dirty="0"/>
              <a:t>a information poster/leaflet/</a:t>
            </a:r>
            <a:r>
              <a:rPr lang="en-GB" sz="3200" dirty="0" err="1"/>
              <a:t>Youtube</a:t>
            </a:r>
            <a:r>
              <a:rPr lang="en-GB" sz="3200" dirty="0"/>
              <a:t> script/song/poem/other?</a:t>
            </a:r>
          </a:p>
          <a:p>
            <a:r>
              <a:rPr lang="en-GB" sz="3200" dirty="0"/>
              <a:t>(on own or in pairs/groups.)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0E4426-EDFD-4576-B826-3B9592C48FAF}"/>
              </a:ext>
            </a:extLst>
          </p:cNvPr>
          <p:cNvSpPr txBox="1"/>
          <p:nvPr/>
        </p:nvSpPr>
        <p:spPr>
          <a:xfrm>
            <a:off x="8822724" y="418200"/>
            <a:ext cx="2792627" cy="175432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Extension - Add other information you think they may need on a separate sheet and it may be included e.g. where can you go for help.</a:t>
            </a:r>
          </a:p>
        </p:txBody>
      </p:sp>
    </p:spTree>
    <p:extLst>
      <p:ext uri="{BB962C8B-B14F-4D97-AF65-F5344CB8AC3E}">
        <p14:creationId xmlns:p14="http://schemas.microsoft.com/office/powerpoint/2010/main" val="408047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9D7FAE4-8E8F-4AA9-B173-B0AFBB26C3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55" t="22682" r="78479" b="54616"/>
          <a:stretch/>
        </p:blipFill>
        <p:spPr>
          <a:xfrm>
            <a:off x="0" y="0"/>
            <a:ext cx="12192000" cy="68597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DF2C3E-82B4-4DAB-B8D6-2BC79EE1D4E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/>
              <a:t>Let’s show our work to the class.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1907A-EDF7-41F6-83FD-51C242AD8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36559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Tutors – please could you send work over to C1 to be added to the display.  Thanks.</a:t>
            </a:r>
          </a:p>
        </p:txBody>
      </p:sp>
    </p:spTree>
    <p:extLst>
      <p:ext uri="{BB962C8B-B14F-4D97-AF65-F5344CB8AC3E}">
        <p14:creationId xmlns:p14="http://schemas.microsoft.com/office/powerpoint/2010/main" val="61464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487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L.O:  To embed our knowledge about the LBTQAI community.</vt:lpstr>
      <vt:lpstr>Try to match numbers to letters:</vt:lpstr>
      <vt:lpstr>Card Game –  If you didn’t do this last week, cut and match the cards together to re-cap the LGBTQAI knowledge from last lesson.</vt:lpstr>
      <vt:lpstr>Challenge for Year 8:</vt:lpstr>
      <vt:lpstr>It must…</vt:lpstr>
      <vt:lpstr>Let’s show our work to the class.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L.O:  To embed our knowledge about the LBTQAI community.</dc:title>
  <dc:creator>Jennifer Howell</dc:creator>
  <cp:lastModifiedBy>Jennifer Howell</cp:lastModifiedBy>
  <cp:revision>5</cp:revision>
  <dcterms:created xsi:type="dcterms:W3CDTF">2022-05-23T10:20:11Z</dcterms:created>
  <dcterms:modified xsi:type="dcterms:W3CDTF">2023-12-14T15:41:28Z</dcterms:modified>
</cp:coreProperties>
</file>