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09" r:id="rId3"/>
    <p:sldId id="314" r:id="rId4"/>
    <p:sldId id="259" r:id="rId5"/>
    <p:sldId id="260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66FFFF"/>
    <a:srgbClr val="CCFFCC"/>
    <a:srgbClr val="99FFCC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0D0BD-C6A9-42FC-8FB1-BB55D9B3BF71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F7CA-2BD0-451C-8DA6-AB8E200A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3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4F7CA-2BD0-451C-8DA6-AB8E200A8F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2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0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6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1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2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6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1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3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3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2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DD58-42C3-4D3F-BA4E-D6FF3FFEFE07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0164-A688-4BBE-8AD5-DB7E4F325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zElj70dYJ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q10LWifXk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jRwsPV7Y7aAhVOJ1AKHU3mDPoQjRx6BAgAEAU&amp;url=http://jewishjournal.com/blogs/keepingthefaith/227403/motherhood-101-growing/&amp;psig=AOvVaw08edyfkYQkiZLPzKm9_MER&amp;ust=152232094701738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wrsqR8Y7aAhVNL1AKHWLiDv4QjRx6BAgAEAU&amp;url=https://www.123rf.com/photo_60323496_stock-vector-young-group-of-happy-teenager-students-standing-waving-hands-holding-folder.html&amp;psig=AOvVaw3l2DA2vUF6lomMSYHfoStl&amp;ust=152232185738118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&amp;esrc=s&amp;source=images&amp;cd=&amp;cad=rja&amp;uact=8&amp;ved=2ahUKEwisz9Km8Y7aAhXFJFAKHaImAQEQjRx6BAgAEAU&amp;url=http://www.lawfulrebel.com/emotions/&amp;psig=AOvVaw3O-79heM4_9cPzmNIJtlcB&amp;ust=1522321929376079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jRwsPV7Y7aAhVOJ1AKHU3mDPoQjRx6BAgAEAU&amp;url=http://jewishjournal.com/blogs/keepingthefaith/227403/motherhood-101-growing/&amp;psig=AOvVaw08edyfkYQkiZLPzKm9_MER&amp;ust=152232094701738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06A2E-BF0D-4B34-9D2D-C7A1800B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243281" y="1"/>
            <a:ext cx="12516375" cy="7245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08112"/>
          </a:xfrm>
          <a:solidFill>
            <a:srgbClr val="FFFF00"/>
          </a:solidFill>
        </p:spPr>
        <p:txBody>
          <a:bodyPr/>
          <a:lstStyle/>
          <a:p>
            <a:r>
              <a:rPr lang="en-GB" b="1" u="sng" dirty="0"/>
              <a:t>Ground Rules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49685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en-GB" sz="8000" b="1" dirty="0">
                <a:solidFill>
                  <a:schemeClr val="tx1"/>
                </a:solidFill>
              </a:rPr>
              <a:t>No questions will be answered during the lesson: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If you have any questions, about the topic we are covering today, please write them on a post-it note.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write your tutor group on the post-it.  You can write your name, but you do not have to, if you don’t want to.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put your question in the tutor’s envelope at the end of the lesson.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All questions will be looked at, but only questions relating to the topic being taught  will be answered and then given back to tutor groups.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Questions will be answered in an age-appropriate manner.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Questions that do not relate to the topic or that are not age-appropriate, will be addressed by signposting you to when the subject matter of your question will be taught.</a:t>
            </a:r>
          </a:p>
          <a:p>
            <a:pPr marL="457200" indent="-457200" algn="l">
              <a:buFont typeface="Arial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algn="l"/>
            <a:r>
              <a:rPr lang="en-GB" sz="8000" b="1" dirty="0">
                <a:solidFill>
                  <a:schemeClr val="tx1"/>
                </a:solidFill>
              </a:rPr>
              <a:t>During the lesson: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only give your opinions during discussions when asked.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Do not say anything that could IDENTIFY anybody during the lesson.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Be respectful of each other during the lesson.</a:t>
            </a:r>
          </a:p>
          <a:p>
            <a:pPr marL="457200" indent="-4572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6856-C44A-4EF6-9325-1ADDDF38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*Use deodorant </a:t>
            </a:r>
            <a:br>
              <a:rPr lang="en-US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4680-FBD9-4D41-A18A-74BA3126459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The smell of sweat becomes stronger during puberty and adulthood.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therefore need to..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deodorant in the morning and after exercise.</a:t>
            </a:r>
          </a:p>
          <a:p>
            <a:pPr marL="0" indent="0">
              <a:buNone/>
            </a:pPr>
            <a:r>
              <a:rPr lang="en-US" dirty="0"/>
              <a:t>Body sprays do not count.</a:t>
            </a:r>
            <a:endParaRPr lang="en-GB" dirty="0"/>
          </a:p>
        </p:txBody>
      </p:sp>
      <p:pic>
        <p:nvPicPr>
          <p:cNvPr id="4" name="Picture 2" descr="http://c8.alamy.com/comp/C7G2BW/a-selection-of-0-alcohol-free-deodorant-roll-on-anti-perspirant-products-C7G2BW.jpg">
            <a:extLst>
              <a:ext uri="{FF2B5EF4-FFF2-40B4-BE49-F238E27FC236}">
                <a16:creationId xmlns:a16="http://schemas.microsoft.com/office/drawing/2014/main" id="{21F87AF9-46FB-47A1-8AF9-158CF8403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/>
        </p:blipFill>
        <p:spPr bwMode="auto">
          <a:xfrm>
            <a:off x="5148064" y="2477858"/>
            <a:ext cx="2880320" cy="19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FFFB-3DA1-4CCA-84A6-FB2A7388C8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*Shower regularly </a:t>
            </a:r>
            <a:br>
              <a:rPr lang="en-US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E73C9-0439-41AE-A2CE-3D263118553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Ideally you should shower or bath daily.</a:t>
            </a:r>
          </a:p>
          <a:p>
            <a:pPr marL="0" indent="0">
              <a:buNone/>
            </a:pPr>
            <a:r>
              <a:rPr lang="en-US" dirty="0"/>
              <a:t>Remember to wash particularly well, under the arms and your private parts.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DE28A-8F0F-424A-B2FD-76253A7A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39" y="3284984"/>
            <a:ext cx="3372321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2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39D5-8C00-4427-8641-AC35FA2ADD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*Look after your hair (Hair care)</a:t>
            </a:r>
            <a:br>
              <a:rPr lang="en-US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A96F3-D7E1-4E34-8393-D30145AC36E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Ideally wash your hair daily.  Remember to use shampoo and conditioner.  Wash it all out well before drying.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41279-2274-4FB4-9501-C9F1A27A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924944"/>
            <a:ext cx="2648320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7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DA9C-BE9C-4F2D-B5E5-36DB070CA0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*Look after your skin (Skin care)</a:t>
            </a:r>
            <a:br>
              <a:rPr lang="en-US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1438-9D6E-498E-9B5F-F0993CF38CA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During puberty your skin gets very greasy, this is normal due to hormonal changes.  This ca create acne.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Skin care – wash face morning and evening.</a:t>
            </a:r>
          </a:p>
          <a:p>
            <a:pPr marL="0" indent="0">
              <a:buNone/>
            </a:pPr>
            <a:r>
              <a:rPr lang="en-US" dirty="0"/>
              <a:t>Buy a makeup remover is wearing makeup, take off every evening thoroughly. </a:t>
            </a:r>
          </a:p>
          <a:p>
            <a:pPr marL="0" indent="0">
              <a:buNone/>
            </a:pPr>
            <a:r>
              <a:rPr lang="en-US" dirty="0"/>
              <a:t>Don’t squeeze spots!  Buy spot cream, </a:t>
            </a:r>
            <a:r>
              <a:rPr lang="en-US" dirty="0" err="1"/>
              <a:t>Superdrugs</a:t>
            </a:r>
            <a:r>
              <a:rPr lang="en-US" dirty="0"/>
              <a:t> own is very good.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7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D3A1-CEE6-4EF1-B2BF-D23A5A77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*Handwashing</a:t>
            </a:r>
            <a:br>
              <a:rPr lang="en-US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4518-662D-40D5-9B79-A669327845E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Think back to Covid!  Handwashing is still very important to avoid getting ill, especially before eating.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Wash your hands for 20 seconds at least using warm water and soap.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https://www.youtube.com/watch?v=3zElj70dYJ4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83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081C-5CDB-4148-BA68-4A16A0E428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*Dental hygiene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94CC-2904-4221-A18B-3674103B99B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Brush your teeth at least twice a day.</a:t>
            </a:r>
          </a:p>
          <a:p>
            <a:pPr marL="0" indent="0">
              <a:buNone/>
            </a:pPr>
            <a:r>
              <a:rPr lang="en-US" dirty="0"/>
              <a:t>You need to brush for at least two minutes.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https://www.youtube.com/watch?v=1q10LWifXkw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CDBF3-36E6-4972-B480-75C540BFC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573016"/>
            <a:ext cx="4555827" cy="229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0B8F4-2E19-4598-94C8-307DBED65519}"/>
              </a:ext>
            </a:extLst>
          </p:cNvPr>
          <p:cNvSpPr txBox="1"/>
          <p:nvPr/>
        </p:nvSpPr>
        <p:spPr>
          <a:xfrm>
            <a:off x="6948264" y="3573016"/>
            <a:ext cx="136815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NB:You</a:t>
            </a:r>
            <a:r>
              <a:rPr lang="en-US" dirty="0"/>
              <a:t> need two visit the dentist twice a year for dental check-ups.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03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C7D1-B72A-4A48-A0B7-FED37A5FD1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*Clean Clothes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C611-3CAC-4DD5-B086-62ABAAA30F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You need to change your clothes everyday.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includes underwear and socks.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Bedding should be changed between one to two weeks.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5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06D4-C515-42F0-B584-A4E20D06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0337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*Menstrual wellbeing (periods)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288A-430D-475C-8CF3-F5B0B6652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86" y="1484784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Re-cap – you can use sanitary towels or tampons.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Ideally, change your pad/tampon every three/four hours depending on how heavy you are.  If you don’t do this you can create infections and other issues.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– you can ask for sanitary towels from your </a:t>
            </a:r>
            <a:r>
              <a:rPr lang="en-US" dirty="0" err="1"/>
              <a:t>Mrs</a:t>
            </a:r>
            <a:r>
              <a:rPr lang="en-US" dirty="0"/>
              <a:t> Parker, your tutor, reception or the b block office.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2200" dirty="0"/>
              <a:t>For everyone – if you have issues passing urine it’s really important to tell and adult as you may have a urine infection.  Drinking more water can help but you made need medication.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3FDC8-B972-4088-97A3-288CAF30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04" y="5445223"/>
            <a:ext cx="1365782" cy="12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DBC4-D899-4739-B04E-CC9A58B5E2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Now…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5FD7-AA2F-4F57-AB8E-61917F88FE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other sheet to create a poster using all of your notes.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this home and put it somewhere to remind you how to look after your personal hygiene.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86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/>
              <a:t>L</a:t>
            </a:r>
            <a:r>
              <a:rPr lang="en-GB" b="1" dirty="0"/>
              <a:t>earning Review…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749917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Count on your fingers, five ways to look after your </a:t>
            </a:r>
            <a:r>
              <a:rPr lang="en-GB" sz="4000"/>
              <a:t>personal hygiene!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606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2C46-546E-4473-A493-88D0DF25A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58" y="2276872"/>
            <a:ext cx="5111752" cy="23867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The concept I am learning is </a:t>
            </a:r>
            <a:br>
              <a:rPr lang="en-GB" dirty="0"/>
            </a:br>
            <a:r>
              <a:rPr lang="en-GB" dirty="0"/>
              <a:t>to learn to be well and safe.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EB7BD-E95D-4E96-83E7-65D973394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63" y="426522"/>
            <a:ext cx="2441865" cy="175470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000" dirty="0"/>
              <a:t>Last lesson I learnt about…</a:t>
            </a:r>
            <a:r>
              <a:rPr lang="en-GB" sz="2000" u="sng" dirty="0"/>
              <a:t>how to perform First Aid so that I can help keep others safe.</a:t>
            </a:r>
            <a:endParaRPr lang="en-GB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86A7CA-FE7D-4219-94A0-4DF4D504F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3" y="930756"/>
            <a:ext cx="2463977" cy="12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21709A8-B418-44BC-A55D-4DD4882EBFAC}"/>
              </a:ext>
            </a:extLst>
          </p:cNvPr>
          <p:cNvSpPr txBox="1">
            <a:spLocks/>
          </p:cNvSpPr>
          <p:nvPr/>
        </p:nvSpPr>
        <p:spPr>
          <a:xfrm>
            <a:off x="539552" y="4999884"/>
            <a:ext cx="2441865" cy="1508293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This lesson I am learning how to look after my personal hygiene.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2CA1A54-B774-40D6-8617-C8DD0B1A6DD6}"/>
              </a:ext>
            </a:extLst>
          </p:cNvPr>
          <p:cNvSpPr txBox="1">
            <a:spLocks/>
          </p:cNvSpPr>
          <p:nvPr/>
        </p:nvSpPr>
        <p:spPr>
          <a:xfrm>
            <a:off x="6177395" y="4929960"/>
            <a:ext cx="2441865" cy="1235344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This is so I can be a well and healthy person.</a:t>
            </a:r>
          </a:p>
        </p:txBody>
      </p:sp>
    </p:spTree>
    <p:extLst>
      <p:ext uri="{BB962C8B-B14F-4D97-AF65-F5344CB8AC3E}">
        <p14:creationId xmlns:p14="http://schemas.microsoft.com/office/powerpoint/2010/main" val="13060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1E38-D674-4DF8-9C34-E1E4E31F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07EF-B0BF-4DAC-B3C4-699E0F46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824E2-6497-4425-9174-40AA0DC5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20D3C-F3C8-4378-879C-D852745C4451}"/>
              </a:ext>
            </a:extLst>
          </p:cNvPr>
          <p:cNvSpPr txBox="1"/>
          <p:nvPr/>
        </p:nvSpPr>
        <p:spPr>
          <a:xfrm>
            <a:off x="268966" y="306229"/>
            <a:ext cx="7779854" cy="47089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So far in this topic we have looked at how to be well using STOP NOW.</a:t>
            </a:r>
          </a:p>
          <a:p>
            <a:r>
              <a:rPr lang="en-GB" sz="3000" dirty="0"/>
              <a:t>What does STOP NOW stand for?</a:t>
            </a:r>
          </a:p>
          <a:p>
            <a:endParaRPr lang="en-GB" sz="3000" dirty="0"/>
          </a:p>
          <a:p>
            <a:r>
              <a:rPr lang="en-GB" sz="3000" dirty="0"/>
              <a:t>We then explored how to help keep others safe and re-capped First Aid.</a:t>
            </a:r>
          </a:p>
          <a:p>
            <a:endParaRPr lang="en-GB" sz="3000" dirty="0"/>
          </a:p>
          <a:p>
            <a:r>
              <a:rPr lang="en-GB" sz="3000" dirty="0"/>
              <a:t>We are now focusing on how to keep ourselves safe and well as we grow older and go through puberty.</a:t>
            </a:r>
          </a:p>
        </p:txBody>
      </p:sp>
      <p:pic>
        <p:nvPicPr>
          <p:cNvPr id="6" name="Picture 6" descr="Image result for growing up">
            <a:hlinkClick r:id="rId3"/>
            <a:extLst>
              <a:ext uri="{FF2B5EF4-FFF2-40B4-BE49-F238E27FC236}">
                <a16:creationId xmlns:a16="http://schemas.microsoft.com/office/drawing/2014/main" id="{AD8E6CFE-6F97-42E3-9490-197EE6F8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6421"/>
            <a:ext cx="2833919" cy="18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EDDBA7-C550-4DAD-B4C5-3E3DF39A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976356"/>
            <a:ext cx="6172200" cy="2133032"/>
          </a:xfrm>
          <a:solidFill>
            <a:srgbClr val="6600FF"/>
          </a:solidFill>
        </p:spPr>
        <p:txBody>
          <a:bodyPr>
            <a:normAutofit fontScale="90000"/>
          </a:bodyPr>
          <a:lstStyle/>
          <a:p>
            <a:r>
              <a:rPr lang="en-GB" sz="2925" dirty="0">
                <a:solidFill>
                  <a:schemeClr val="bg1"/>
                </a:solidFill>
              </a:rPr>
              <a:t>Puberty is a special time of change for young people and it becomes possible for them to reproduce (have a baby) when they are old enough.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These changes are both..</a:t>
            </a:r>
          </a:p>
        </p:txBody>
      </p:sp>
      <p:cxnSp>
        <p:nvCxnSpPr>
          <p:cNvPr id="5" name="Straight Arrow Connector 4"/>
          <p:cNvCxnSpPr>
            <a:endCxn id="9" idx="0"/>
          </p:cNvCxnSpPr>
          <p:nvPr/>
        </p:nvCxnSpPr>
        <p:spPr>
          <a:xfrm flipH="1">
            <a:off x="2688651" y="3120446"/>
            <a:ext cx="486054" cy="9610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17105" y="3109387"/>
            <a:ext cx="378042" cy="972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5504" y="4081495"/>
            <a:ext cx="2646294" cy="96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Physical = </a:t>
            </a:r>
            <a:r>
              <a:rPr lang="en-GB" dirty="0"/>
              <a:t>a change that happens to the body</a:t>
            </a:r>
          </a:p>
          <a:p>
            <a:pPr algn="ctr"/>
            <a:r>
              <a:rPr lang="en-GB" dirty="0"/>
              <a:t>e.g. you grow.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8500" y="4081495"/>
            <a:ext cx="2646294" cy="184665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2100" dirty="0"/>
              <a:t>Emotional = </a:t>
            </a:r>
            <a:r>
              <a:rPr lang="en-GB" dirty="0"/>
              <a:t>changes that happen to feelings</a:t>
            </a:r>
          </a:p>
          <a:p>
            <a:r>
              <a:rPr lang="en-GB" dirty="0"/>
              <a:t>e.g. there are times you may feel sad and not know why.</a:t>
            </a:r>
          </a:p>
          <a:p>
            <a:pPr algn="ctr"/>
            <a:endParaRPr lang="en-GB" sz="2100" dirty="0"/>
          </a:p>
        </p:txBody>
      </p:sp>
      <p:sp>
        <p:nvSpPr>
          <p:cNvPr id="13" name="AutoShape 4" descr="Image result for teens cartoon wavi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59683" y="-1016793"/>
            <a:ext cx="3907631" cy="39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2054" name="Picture 6" descr="Image result for teens cartoon wav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1" y="4604085"/>
            <a:ext cx="917646" cy="9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tio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48" y="5641323"/>
            <a:ext cx="1514633" cy="5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2212C8-5045-4F5B-9548-E6BDB2317102}"/>
              </a:ext>
            </a:extLst>
          </p:cNvPr>
          <p:cNvSpPr txBox="1"/>
          <p:nvPr/>
        </p:nvSpPr>
        <p:spPr>
          <a:xfrm>
            <a:off x="228927" y="1277063"/>
            <a:ext cx="917646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100" dirty="0"/>
              <a:t>Re-cap from </a:t>
            </a:r>
            <a:r>
              <a:rPr lang="en-GB" sz="2100" dirty="0" err="1"/>
              <a:t>Yr</a:t>
            </a:r>
            <a:r>
              <a:rPr lang="en-GB" sz="2100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7061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6700C-9D9D-40AD-A9E3-6FEF500B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405" y="1793586"/>
            <a:ext cx="50363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en-GB" sz="1650" dirty="0"/>
              <a:t>Puberty occurs between the ages of 8 and 18 years old.</a:t>
            </a:r>
          </a:p>
          <a:p>
            <a:endParaRPr lang="en-GB" sz="1650" dirty="0"/>
          </a:p>
          <a:p>
            <a:pPr marL="257175" indent="-257175">
              <a:buFont typeface="Arial" pitchFamily="34" charset="0"/>
              <a:buChar char="•"/>
            </a:pPr>
            <a:r>
              <a:rPr lang="en-GB" sz="1650" dirty="0"/>
              <a:t>Puberty is a NORMAL part of growing up.</a:t>
            </a:r>
          </a:p>
          <a:p>
            <a:pPr marL="257175" indent="-257175">
              <a:buFont typeface="Arial" pitchFamily="34" charset="0"/>
              <a:buChar char="•"/>
            </a:pPr>
            <a:endParaRPr lang="en-GB" sz="1650" dirty="0"/>
          </a:p>
          <a:p>
            <a:pPr marL="257175" indent="-257175">
              <a:buFont typeface="Arial" pitchFamily="34" charset="0"/>
              <a:buChar char="•"/>
            </a:pPr>
            <a:r>
              <a:rPr lang="en-GB" sz="1650" dirty="0"/>
              <a:t>Each person starts puberty at slightly different times – it’s important to respect these differences.</a:t>
            </a:r>
          </a:p>
          <a:p>
            <a:pPr marL="257175" indent="-257175">
              <a:buFont typeface="Arial" pitchFamily="34" charset="0"/>
              <a:buChar char="•"/>
            </a:pPr>
            <a:endParaRPr lang="en-GB" sz="1650" dirty="0"/>
          </a:p>
          <a:p>
            <a:pPr marL="257175" indent="-257175">
              <a:buFont typeface="Arial" pitchFamily="34" charset="0"/>
              <a:buChar char="•"/>
            </a:pPr>
            <a:r>
              <a:rPr lang="en-GB" sz="1650" dirty="0"/>
              <a:t>The whole process can take a few years.</a:t>
            </a:r>
          </a:p>
          <a:p>
            <a:pPr marL="257175" indent="-257175">
              <a:buFont typeface="Arial" pitchFamily="34" charset="0"/>
              <a:buChar char="•"/>
            </a:pPr>
            <a:endParaRPr lang="en-GB" sz="1650" dirty="0"/>
          </a:p>
          <a:p>
            <a:pPr marL="257175" indent="-257175">
              <a:buFont typeface="Arial" pitchFamily="34" charset="0"/>
              <a:buChar char="•"/>
            </a:pPr>
            <a:r>
              <a:rPr lang="en-GB" sz="1650" dirty="0"/>
              <a:t>Hormones are special chemical messengers in the body that tell it to go through puberty</a:t>
            </a:r>
          </a:p>
          <a:p>
            <a:pPr marL="257175" indent="-257175">
              <a:buFont typeface="Arial" pitchFamily="34" charset="0"/>
              <a:buChar char="•"/>
            </a:pPr>
            <a:endParaRPr lang="en-GB" sz="1650" dirty="0"/>
          </a:p>
          <a:p>
            <a:pPr marL="257175" indent="-257175">
              <a:buFont typeface="Arial" pitchFamily="34" charset="0"/>
              <a:buChar char="•"/>
            </a:pPr>
            <a:r>
              <a:rPr lang="en-GB" sz="1650" dirty="0"/>
              <a:t>Different changes happen depending on the sex of the person (male/female.)  But some changes happen in both.</a:t>
            </a:r>
          </a:p>
        </p:txBody>
      </p:sp>
      <p:pic>
        <p:nvPicPr>
          <p:cNvPr id="1030" name="Picture 6" descr="Image result for growing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1" y="2727678"/>
            <a:ext cx="2173864" cy="14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45381-9A17-4211-86BB-8F25055BEF50}"/>
              </a:ext>
            </a:extLst>
          </p:cNvPr>
          <p:cNvSpPr txBox="1"/>
          <p:nvPr/>
        </p:nvSpPr>
        <p:spPr>
          <a:xfrm>
            <a:off x="228927" y="1277063"/>
            <a:ext cx="917646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100" dirty="0"/>
              <a:t>Re-cap from </a:t>
            </a:r>
            <a:r>
              <a:rPr lang="en-GB" sz="2100" dirty="0" err="1"/>
              <a:t>Yr</a:t>
            </a:r>
            <a:r>
              <a:rPr lang="en-GB" sz="2100" dirty="0"/>
              <a:t>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0A72C-5554-419B-9702-DEC034F352C4}"/>
              </a:ext>
            </a:extLst>
          </p:cNvPr>
          <p:cNvSpPr/>
          <p:nvPr/>
        </p:nvSpPr>
        <p:spPr>
          <a:xfrm>
            <a:off x="1673034" y="930815"/>
            <a:ext cx="5638916" cy="692497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Puberty – Some Key Facts</a:t>
            </a:r>
          </a:p>
        </p:txBody>
      </p:sp>
    </p:spTree>
    <p:extLst>
      <p:ext uri="{BB962C8B-B14F-4D97-AF65-F5344CB8AC3E}">
        <p14:creationId xmlns:p14="http://schemas.microsoft.com/office/powerpoint/2010/main" val="7412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CAC-5AA1-4A4C-A7A4-9B5C6E01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58E7-004C-4D8F-A3A4-DE645FA93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9F5DC-9692-40A9-A3AB-0EED92B35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D0579-60C3-4838-8092-C54BB3E473FE}"/>
              </a:ext>
            </a:extLst>
          </p:cNvPr>
          <p:cNvSpPr txBox="1"/>
          <p:nvPr/>
        </p:nvSpPr>
        <p:spPr>
          <a:xfrm>
            <a:off x="611560" y="731837"/>
            <a:ext cx="8229600" cy="27853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As you go through puberty, and become older, it becomes even more important to think about your personal hygiene.</a:t>
            </a:r>
          </a:p>
          <a:p>
            <a:pPr algn="ctr"/>
            <a:endParaRPr lang="en-US" sz="3500" dirty="0"/>
          </a:p>
          <a:p>
            <a:pPr algn="ctr"/>
            <a:r>
              <a:rPr lang="en-US" sz="3500" dirty="0"/>
              <a:t>What does personal hygiene mean?</a:t>
            </a:r>
            <a:endParaRPr lang="en-GB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70432-0AE0-404F-8C89-35D56543C014}"/>
              </a:ext>
            </a:extLst>
          </p:cNvPr>
          <p:cNvSpPr txBox="1"/>
          <p:nvPr/>
        </p:nvSpPr>
        <p:spPr>
          <a:xfrm>
            <a:off x="1403648" y="3798599"/>
            <a:ext cx="7102624" cy="17081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474747"/>
                </a:solidFill>
                <a:latin typeface="Google Sans"/>
              </a:rPr>
              <a:t>P</a:t>
            </a:r>
            <a:r>
              <a:rPr lang="en-US" sz="3500" b="0" i="0" dirty="0">
                <a:solidFill>
                  <a:srgbClr val="474747"/>
                </a:solidFill>
                <a:effectLst/>
                <a:latin typeface="Google Sans"/>
              </a:rPr>
              <a:t>ersonal hygiene is about </a:t>
            </a:r>
            <a:r>
              <a:rPr lang="en-US" sz="3500" b="0" i="0" dirty="0">
                <a:solidFill>
                  <a:srgbClr val="040C28"/>
                </a:solidFill>
                <a:effectLst/>
                <a:latin typeface="Google Sans"/>
              </a:rPr>
              <a:t>keeping your body/teeth clean</a:t>
            </a:r>
            <a:r>
              <a:rPr lang="en-US" sz="3500" b="0" i="0" dirty="0">
                <a:solidFill>
                  <a:srgbClr val="474747"/>
                </a:solidFill>
                <a:effectLst/>
                <a:latin typeface="Google Sans"/>
              </a:rPr>
              <a:t>.  It is also about helping you avoid illness.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111208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72737-1032-4585-B90B-15182A69F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3C06C-76FA-4237-A9B7-FBBF8A83A4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Re-cap from Year 6…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6248-FE82-4750-91F1-45142631F71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Drama game – </a:t>
            </a:r>
          </a:p>
          <a:p>
            <a:pPr marL="0" indent="0">
              <a:buNone/>
            </a:pPr>
            <a:r>
              <a:rPr lang="en-US" dirty="0"/>
              <a:t>In pairs, take it in turns.</a:t>
            </a:r>
          </a:p>
          <a:p>
            <a:pPr marL="0" indent="0">
              <a:buNone/>
            </a:pPr>
            <a:r>
              <a:rPr lang="en-US" dirty="0"/>
              <a:t>Mime an action showing someone taking care of their personal hygiene.  </a:t>
            </a:r>
          </a:p>
          <a:p>
            <a:pPr marL="0" indent="0">
              <a:buNone/>
            </a:pPr>
            <a:r>
              <a:rPr lang="en-US" dirty="0"/>
              <a:t>When guessing, add as much detail when describing as possible e.g. brushing your teeth twice a day at least two minutes.</a:t>
            </a:r>
          </a:p>
          <a:p>
            <a:pPr marL="0" indent="0" algn="ctr">
              <a:buNone/>
            </a:pPr>
            <a:r>
              <a:rPr lang="en-US" b="1" dirty="0"/>
              <a:t>When you’ve guessed correctly swap places!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47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52202-7A2F-43AC-8A28-69BD8CAD6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3C06C-76FA-4237-A9B7-FBBF8A83A4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Re-cap from Year 6…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6248-FE82-4750-91F1-45142631F71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The teacher is going to write personal hygiene in middle of the board.  Now play the mime game as a class.</a:t>
            </a:r>
          </a:p>
          <a:p>
            <a:pPr marL="0" indent="0">
              <a:buNone/>
            </a:pPr>
            <a:r>
              <a:rPr lang="en-US" dirty="0"/>
              <a:t>When everyone guesses correctly, we will add their ideas to the board.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compare your ideas as a class to the next slide.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930D7C-9AC0-4B7C-B7B0-0A5DD45870E1}"/>
              </a:ext>
            </a:extLst>
          </p:cNvPr>
          <p:cNvSpPr/>
          <p:nvPr/>
        </p:nvSpPr>
        <p:spPr>
          <a:xfrm>
            <a:off x="2000975" y="188640"/>
            <a:ext cx="514205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Personal Hygiene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07582-071D-43E8-822B-E97FFC82860E}"/>
              </a:ext>
            </a:extLst>
          </p:cNvPr>
          <p:cNvSpPr txBox="1"/>
          <p:nvPr/>
        </p:nvSpPr>
        <p:spPr>
          <a:xfrm>
            <a:off x="539552" y="1412776"/>
            <a:ext cx="7848872" cy="5416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*Use deodorant </a:t>
            </a:r>
          </a:p>
          <a:p>
            <a:r>
              <a:rPr lang="en-US" sz="3500" dirty="0"/>
              <a:t>*Shower regularly </a:t>
            </a:r>
          </a:p>
          <a:p>
            <a:r>
              <a:rPr lang="en-US" sz="3500" dirty="0"/>
              <a:t>*Look after your hair (Hair care)</a:t>
            </a:r>
          </a:p>
          <a:p>
            <a:r>
              <a:rPr lang="en-US" sz="3500" dirty="0"/>
              <a:t>*Look after your skin (Skin care)</a:t>
            </a:r>
          </a:p>
          <a:p>
            <a:r>
              <a:rPr lang="en-US" sz="3500" dirty="0"/>
              <a:t>*Handwashing</a:t>
            </a:r>
          </a:p>
          <a:p>
            <a:r>
              <a:rPr lang="en-US" sz="3500" dirty="0"/>
              <a:t>*Dental hygiene</a:t>
            </a:r>
          </a:p>
          <a:p>
            <a:r>
              <a:rPr lang="en-US" sz="3500" dirty="0"/>
              <a:t>*Clean clothes/bedding</a:t>
            </a:r>
          </a:p>
          <a:p>
            <a:r>
              <a:rPr lang="en-US" sz="3500" dirty="0"/>
              <a:t>*Menstrual wellbeing (periods)</a:t>
            </a:r>
            <a:endParaRPr lang="en-US" dirty="0"/>
          </a:p>
          <a:p>
            <a:endParaRPr lang="en-US" dirty="0"/>
          </a:p>
          <a:p>
            <a:r>
              <a:rPr lang="en-GB" sz="2400" b="1" dirty="0"/>
              <a:t>You will now need the notes sheet (one each.)  Make notes next to each heading.</a:t>
            </a:r>
          </a:p>
        </p:txBody>
      </p:sp>
    </p:spTree>
    <p:extLst>
      <p:ext uri="{BB962C8B-B14F-4D97-AF65-F5344CB8AC3E}">
        <p14:creationId xmlns:p14="http://schemas.microsoft.com/office/powerpoint/2010/main" val="81861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1141</Words>
  <Application>Microsoft Office PowerPoint</Application>
  <PresentationFormat>On-screen Show (4:3)</PresentationFormat>
  <Paragraphs>117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Google Sans</vt:lpstr>
      <vt:lpstr>Office Theme</vt:lpstr>
      <vt:lpstr>Ground Rules </vt:lpstr>
      <vt:lpstr>The concept I am learning is  to learn to be well and safe.</vt:lpstr>
      <vt:lpstr>PowerPoint Presentation</vt:lpstr>
      <vt:lpstr>Puberty is a special time of change for young people and it becomes possible for them to reproduce (have a baby) when they are old enough. These changes are both..</vt:lpstr>
      <vt:lpstr>PowerPoint Presentation</vt:lpstr>
      <vt:lpstr>PowerPoint Presentation</vt:lpstr>
      <vt:lpstr>Re-cap from Year 6…</vt:lpstr>
      <vt:lpstr>Re-cap from Year 6…</vt:lpstr>
      <vt:lpstr>PowerPoint Presentation</vt:lpstr>
      <vt:lpstr> *Use deodorant  </vt:lpstr>
      <vt:lpstr> *Shower regularly  </vt:lpstr>
      <vt:lpstr> *Look after your hair (Hair care) </vt:lpstr>
      <vt:lpstr> *Look after your skin (Skin care) </vt:lpstr>
      <vt:lpstr> *Handwashing </vt:lpstr>
      <vt:lpstr>*Dental hygiene</vt:lpstr>
      <vt:lpstr>*Clean Clothes</vt:lpstr>
      <vt:lpstr>*Menstrual wellbeing (periods)</vt:lpstr>
      <vt:lpstr>Now…</vt:lpstr>
      <vt:lpstr>Learning Review…</vt:lpstr>
    </vt:vector>
  </TitlesOfParts>
  <Company>Selwood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Howell</dc:creator>
  <cp:lastModifiedBy>Jennifer Howell</cp:lastModifiedBy>
  <cp:revision>46</cp:revision>
  <dcterms:created xsi:type="dcterms:W3CDTF">2013-11-06T12:15:48Z</dcterms:created>
  <dcterms:modified xsi:type="dcterms:W3CDTF">2024-05-01T11:07:54Z</dcterms:modified>
</cp:coreProperties>
</file>