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7" r:id="rId2"/>
    <p:sldId id="256" r:id="rId3"/>
    <p:sldId id="257" r:id="rId4"/>
    <p:sldId id="259" r:id="rId5"/>
    <p:sldId id="260" r:id="rId6"/>
    <p:sldId id="258" r:id="rId7"/>
    <p:sldId id="261" r:id="rId8"/>
    <p:sldId id="262" r:id="rId9"/>
    <p:sldId id="263" r:id="rId10"/>
    <p:sldId id="264" r:id="rId11"/>
    <p:sldId id="265" r:id="rId12"/>
    <p:sldId id="266"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499F7-1118-4813-B9FA-BFC75BDAEF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345DC5C-3889-4C98-994C-F3EFD2945F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C9BA121-8A45-4F78-8BF1-7538520656AF}"/>
              </a:ext>
            </a:extLst>
          </p:cNvPr>
          <p:cNvSpPr>
            <a:spLocks noGrp="1"/>
          </p:cNvSpPr>
          <p:nvPr>
            <p:ph type="dt" sz="half" idx="10"/>
          </p:nvPr>
        </p:nvSpPr>
        <p:spPr/>
        <p:txBody>
          <a:bodyPr/>
          <a:lstStyle/>
          <a:p>
            <a:fld id="{0C351440-DBA9-4D63-9633-619F08F1A22B}" type="datetimeFigureOut">
              <a:rPr lang="en-GB" smtClean="0"/>
              <a:t>07/12/2022</a:t>
            </a:fld>
            <a:endParaRPr lang="en-GB"/>
          </a:p>
        </p:txBody>
      </p:sp>
      <p:sp>
        <p:nvSpPr>
          <p:cNvPr id="5" name="Footer Placeholder 4">
            <a:extLst>
              <a:ext uri="{FF2B5EF4-FFF2-40B4-BE49-F238E27FC236}">
                <a16:creationId xmlns:a16="http://schemas.microsoft.com/office/drawing/2014/main" id="{237C45F3-8F44-40DA-8F1E-32353FE7A0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CFC4A4-1B7B-4272-9D24-09FD06AD0B80}"/>
              </a:ext>
            </a:extLst>
          </p:cNvPr>
          <p:cNvSpPr>
            <a:spLocks noGrp="1"/>
          </p:cNvSpPr>
          <p:nvPr>
            <p:ph type="sldNum" sz="quarter" idx="12"/>
          </p:nvPr>
        </p:nvSpPr>
        <p:spPr/>
        <p:txBody>
          <a:bodyPr/>
          <a:lstStyle/>
          <a:p>
            <a:fld id="{2E0A7C3A-D0C0-4ED7-B212-8A37BB2922B4}" type="slidenum">
              <a:rPr lang="en-GB" smtClean="0"/>
              <a:t>‹#›</a:t>
            </a:fld>
            <a:endParaRPr lang="en-GB"/>
          </a:p>
        </p:txBody>
      </p:sp>
    </p:spTree>
    <p:extLst>
      <p:ext uri="{BB962C8B-B14F-4D97-AF65-F5344CB8AC3E}">
        <p14:creationId xmlns:p14="http://schemas.microsoft.com/office/powerpoint/2010/main" val="1544298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10C88-F51D-4EBF-9DD9-CD3A3868A8D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5976B5D-3CA1-48FC-8502-085ED8C70B9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B9956D-2F48-4E63-81BD-C95415017235}"/>
              </a:ext>
            </a:extLst>
          </p:cNvPr>
          <p:cNvSpPr>
            <a:spLocks noGrp="1"/>
          </p:cNvSpPr>
          <p:nvPr>
            <p:ph type="dt" sz="half" idx="10"/>
          </p:nvPr>
        </p:nvSpPr>
        <p:spPr/>
        <p:txBody>
          <a:bodyPr/>
          <a:lstStyle/>
          <a:p>
            <a:fld id="{0C351440-DBA9-4D63-9633-619F08F1A22B}" type="datetimeFigureOut">
              <a:rPr lang="en-GB" smtClean="0"/>
              <a:t>07/12/2022</a:t>
            </a:fld>
            <a:endParaRPr lang="en-GB"/>
          </a:p>
        </p:txBody>
      </p:sp>
      <p:sp>
        <p:nvSpPr>
          <p:cNvPr id="5" name="Footer Placeholder 4">
            <a:extLst>
              <a:ext uri="{FF2B5EF4-FFF2-40B4-BE49-F238E27FC236}">
                <a16:creationId xmlns:a16="http://schemas.microsoft.com/office/drawing/2014/main" id="{45A7F6E4-37CD-4901-9039-DD71F0D103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EA9B1B-871B-4CCD-9B2C-DE61B0C19811}"/>
              </a:ext>
            </a:extLst>
          </p:cNvPr>
          <p:cNvSpPr>
            <a:spLocks noGrp="1"/>
          </p:cNvSpPr>
          <p:nvPr>
            <p:ph type="sldNum" sz="quarter" idx="12"/>
          </p:nvPr>
        </p:nvSpPr>
        <p:spPr/>
        <p:txBody>
          <a:bodyPr/>
          <a:lstStyle/>
          <a:p>
            <a:fld id="{2E0A7C3A-D0C0-4ED7-B212-8A37BB2922B4}" type="slidenum">
              <a:rPr lang="en-GB" smtClean="0"/>
              <a:t>‹#›</a:t>
            </a:fld>
            <a:endParaRPr lang="en-GB"/>
          </a:p>
        </p:txBody>
      </p:sp>
    </p:spTree>
    <p:extLst>
      <p:ext uri="{BB962C8B-B14F-4D97-AF65-F5344CB8AC3E}">
        <p14:creationId xmlns:p14="http://schemas.microsoft.com/office/powerpoint/2010/main" val="1334505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350F74-E254-4F2E-9BE4-1CD71032030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F0AA93C-BEF4-4726-AEE3-0E8D12E7310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F979AC-12D1-48FA-8B2B-1ED316A70F61}"/>
              </a:ext>
            </a:extLst>
          </p:cNvPr>
          <p:cNvSpPr>
            <a:spLocks noGrp="1"/>
          </p:cNvSpPr>
          <p:nvPr>
            <p:ph type="dt" sz="half" idx="10"/>
          </p:nvPr>
        </p:nvSpPr>
        <p:spPr/>
        <p:txBody>
          <a:bodyPr/>
          <a:lstStyle/>
          <a:p>
            <a:fld id="{0C351440-DBA9-4D63-9633-619F08F1A22B}" type="datetimeFigureOut">
              <a:rPr lang="en-GB" smtClean="0"/>
              <a:t>07/12/2022</a:t>
            </a:fld>
            <a:endParaRPr lang="en-GB"/>
          </a:p>
        </p:txBody>
      </p:sp>
      <p:sp>
        <p:nvSpPr>
          <p:cNvPr id="5" name="Footer Placeholder 4">
            <a:extLst>
              <a:ext uri="{FF2B5EF4-FFF2-40B4-BE49-F238E27FC236}">
                <a16:creationId xmlns:a16="http://schemas.microsoft.com/office/drawing/2014/main" id="{7D329189-755A-45BB-B465-3AFF1E34C2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77B7CD-5238-4503-A95E-80D85E172A21}"/>
              </a:ext>
            </a:extLst>
          </p:cNvPr>
          <p:cNvSpPr>
            <a:spLocks noGrp="1"/>
          </p:cNvSpPr>
          <p:nvPr>
            <p:ph type="sldNum" sz="quarter" idx="12"/>
          </p:nvPr>
        </p:nvSpPr>
        <p:spPr/>
        <p:txBody>
          <a:bodyPr/>
          <a:lstStyle/>
          <a:p>
            <a:fld id="{2E0A7C3A-D0C0-4ED7-B212-8A37BB2922B4}" type="slidenum">
              <a:rPr lang="en-GB" smtClean="0"/>
              <a:t>‹#›</a:t>
            </a:fld>
            <a:endParaRPr lang="en-GB"/>
          </a:p>
        </p:txBody>
      </p:sp>
    </p:spTree>
    <p:extLst>
      <p:ext uri="{BB962C8B-B14F-4D97-AF65-F5344CB8AC3E}">
        <p14:creationId xmlns:p14="http://schemas.microsoft.com/office/powerpoint/2010/main" val="366190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2CE5D-139F-4E63-9BE4-D876CBF24EF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0AAD271-1115-4772-A73C-D11791608B7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85D51E-4CD1-46A9-AD40-477440737D62}"/>
              </a:ext>
            </a:extLst>
          </p:cNvPr>
          <p:cNvSpPr>
            <a:spLocks noGrp="1"/>
          </p:cNvSpPr>
          <p:nvPr>
            <p:ph type="dt" sz="half" idx="10"/>
          </p:nvPr>
        </p:nvSpPr>
        <p:spPr/>
        <p:txBody>
          <a:bodyPr/>
          <a:lstStyle/>
          <a:p>
            <a:fld id="{0C351440-DBA9-4D63-9633-619F08F1A22B}" type="datetimeFigureOut">
              <a:rPr lang="en-GB" smtClean="0"/>
              <a:t>07/12/2022</a:t>
            </a:fld>
            <a:endParaRPr lang="en-GB"/>
          </a:p>
        </p:txBody>
      </p:sp>
      <p:sp>
        <p:nvSpPr>
          <p:cNvPr id="5" name="Footer Placeholder 4">
            <a:extLst>
              <a:ext uri="{FF2B5EF4-FFF2-40B4-BE49-F238E27FC236}">
                <a16:creationId xmlns:a16="http://schemas.microsoft.com/office/drawing/2014/main" id="{5DEC2B1C-796B-470D-B6A9-ACF2E3008D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FC4CEA-DEFE-4321-9527-26AF82F7DC46}"/>
              </a:ext>
            </a:extLst>
          </p:cNvPr>
          <p:cNvSpPr>
            <a:spLocks noGrp="1"/>
          </p:cNvSpPr>
          <p:nvPr>
            <p:ph type="sldNum" sz="quarter" idx="12"/>
          </p:nvPr>
        </p:nvSpPr>
        <p:spPr/>
        <p:txBody>
          <a:bodyPr/>
          <a:lstStyle/>
          <a:p>
            <a:fld id="{2E0A7C3A-D0C0-4ED7-B212-8A37BB2922B4}" type="slidenum">
              <a:rPr lang="en-GB" smtClean="0"/>
              <a:t>‹#›</a:t>
            </a:fld>
            <a:endParaRPr lang="en-GB"/>
          </a:p>
        </p:txBody>
      </p:sp>
    </p:spTree>
    <p:extLst>
      <p:ext uri="{BB962C8B-B14F-4D97-AF65-F5344CB8AC3E}">
        <p14:creationId xmlns:p14="http://schemas.microsoft.com/office/powerpoint/2010/main" val="946345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32483-13D2-4933-BDE0-2352753B57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87110E1-5BD9-4939-9CC3-2D7948A6F8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AE92285-880B-4FF4-9663-74DB44FE6274}"/>
              </a:ext>
            </a:extLst>
          </p:cNvPr>
          <p:cNvSpPr>
            <a:spLocks noGrp="1"/>
          </p:cNvSpPr>
          <p:nvPr>
            <p:ph type="dt" sz="half" idx="10"/>
          </p:nvPr>
        </p:nvSpPr>
        <p:spPr/>
        <p:txBody>
          <a:bodyPr/>
          <a:lstStyle/>
          <a:p>
            <a:fld id="{0C351440-DBA9-4D63-9633-619F08F1A22B}" type="datetimeFigureOut">
              <a:rPr lang="en-GB" smtClean="0"/>
              <a:t>07/12/2022</a:t>
            </a:fld>
            <a:endParaRPr lang="en-GB"/>
          </a:p>
        </p:txBody>
      </p:sp>
      <p:sp>
        <p:nvSpPr>
          <p:cNvPr id="5" name="Footer Placeholder 4">
            <a:extLst>
              <a:ext uri="{FF2B5EF4-FFF2-40B4-BE49-F238E27FC236}">
                <a16:creationId xmlns:a16="http://schemas.microsoft.com/office/drawing/2014/main" id="{F6BA2068-01A4-4311-9BD3-792E20329A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04F25A-E376-409A-B41D-D5CFB547ACE4}"/>
              </a:ext>
            </a:extLst>
          </p:cNvPr>
          <p:cNvSpPr>
            <a:spLocks noGrp="1"/>
          </p:cNvSpPr>
          <p:nvPr>
            <p:ph type="sldNum" sz="quarter" idx="12"/>
          </p:nvPr>
        </p:nvSpPr>
        <p:spPr/>
        <p:txBody>
          <a:bodyPr/>
          <a:lstStyle/>
          <a:p>
            <a:fld id="{2E0A7C3A-D0C0-4ED7-B212-8A37BB2922B4}" type="slidenum">
              <a:rPr lang="en-GB" smtClean="0"/>
              <a:t>‹#›</a:t>
            </a:fld>
            <a:endParaRPr lang="en-GB"/>
          </a:p>
        </p:txBody>
      </p:sp>
    </p:spTree>
    <p:extLst>
      <p:ext uri="{BB962C8B-B14F-4D97-AF65-F5344CB8AC3E}">
        <p14:creationId xmlns:p14="http://schemas.microsoft.com/office/powerpoint/2010/main" val="2088265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13EDE-AAEB-4EB1-A376-8D72FF4336C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3FE6D60-056F-4C1E-872C-D84AA74BABD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79E184C-DC4A-4D8F-A3A6-13E64D9650F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917EABF-5B3C-4F2A-8D9D-8978C07DA24F}"/>
              </a:ext>
            </a:extLst>
          </p:cNvPr>
          <p:cNvSpPr>
            <a:spLocks noGrp="1"/>
          </p:cNvSpPr>
          <p:nvPr>
            <p:ph type="dt" sz="half" idx="10"/>
          </p:nvPr>
        </p:nvSpPr>
        <p:spPr/>
        <p:txBody>
          <a:bodyPr/>
          <a:lstStyle/>
          <a:p>
            <a:fld id="{0C351440-DBA9-4D63-9633-619F08F1A22B}" type="datetimeFigureOut">
              <a:rPr lang="en-GB" smtClean="0"/>
              <a:t>07/12/2022</a:t>
            </a:fld>
            <a:endParaRPr lang="en-GB"/>
          </a:p>
        </p:txBody>
      </p:sp>
      <p:sp>
        <p:nvSpPr>
          <p:cNvPr id="6" name="Footer Placeholder 5">
            <a:extLst>
              <a:ext uri="{FF2B5EF4-FFF2-40B4-BE49-F238E27FC236}">
                <a16:creationId xmlns:a16="http://schemas.microsoft.com/office/drawing/2014/main" id="{C01C7C7D-B97B-48C5-861D-84268BC2B6B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F673CC-47D1-447E-BEB4-0BDC7A9D681A}"/>
              </a:ext>
            </a:extLst>
          </p:cNvPr>
          <p:cNvSpPr>
            <a:spLocks noGrp="1"/>
          </p:cNvSpPr>
          <p:nvPr>
            <p:ph type="sldNum" sz="quarter" idx="12"/>
          </p:nvPr>
        </p:nvSpPr>
        <p:spPr/>
        <p:txBody>
          <a:bodyPr/>
          <a:lstStyle/>
          <a:p>
            <a:fld id="{2E0A7C3A-D0C0-4ED7-B212-8A37BB2922B4}" type="slidenum">
              <a:rPr lang="en-GB" smtClean="0"/>
              <a:t>‹#›</a:t>
            </a:fld>
            <a:endParaRPr lang="en-GB"/>
          </a:p>
        </p:txBody>
      </p:sp>
    </p:spTree>
    <p:extLst>
      <p:ext uri="{BB962C8B-B14F-4D97-AF65-F5344CB8AC3E}">
        <p14:creationId xmlns:p14="http://schemas.microsoft.com/office/powerpoint/2010/main" val="975318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B3871-5429-4CAE-AA18-564D2C634EC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BA2112-B7F0-4704-8E7B-C6E36637EB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5C0F898-D15B-43E5-8D1E-470C3634CC6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3B1E493-69E4-42CF-9392-EF0A1393FD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15029CB-E690-47FE-ABCF-635C806EE07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6F5F35B-2AED-4C8D-A784-B2AD72C0B25B}"/>
              </a:ext>
            </a:extLst>
          </p:cNvPr>
          <p:cNvSpPr>
            <a:spLocks noGrp="1"/>
          </p:cNvSpPr>
          <p:nvPr>
            <p:ph type="dt" sz="half" idx="10"/>
          </p:nvPr>
        </p:nvSpPr>
        <p:spPr/>
        <p:txBody>
          <a:bodyPr/>
          <a:lstStyle/>
          <a:p>
            <a:fld id="{0C351440-DBA9-4D63-9633-619F08F1A22B}" type="datetimeFigureOut">
              <a:rPr lang="en-GB" smtClean="0"/>
              <a:t>07/12/2022</a:t>
            </a:fld>
            <a:endParaRPr lang="en-GB"/>
          </a:p>
        </p:txBody>
      </p:sp>
      <p:sp>
        <p:nvSpPr>
          <p:cNvPr id="8" name="Footer Placeholder 7">
            <a:extLst>
              <a:ext uri="{FF2B5EF4-FFF2-40B4-BE49-F238E27FC236}">
                <a16:creationId xmlns:a16="http://schemas.microsoft.com/office/drawing/2014/main" id="{1C595B1B-97ED-469F-88EC-66684F7C863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F8F95C9-5548-4176-BD3A-A2CB19588E59}"/>
              </a:ext>
            </a:extLst>
          </p:cNvPr>
          <p:cNvSpPr>
            <a:spLocks noGrp="1"/>
          </p:cNvSpPr>
          <p:nvPr>
            <p:ph type="sldNum" sz="quarter" idx="12"/>
          </p:nvPr>
        </p:nvSpPr>
        <p:spPr/>
        <p:txBody>
          <a:bodyPr/>
          <a:lstStyle/>
          <a:p>
            <a:fld id="{2E0A7C3A-D0C0-4ED7-B212-8A37BB2922B4}" type="slidenum">
              <a:rPr lang="en-GB" smtClean="0"/>
              <a:t>‹#›</a:t>
            </a:fld>
            <a:endParaRPr lang="en-GB"/>
          </a:p>
        </p:txBody>
      </p:sp>
    </p:spTree>
    <p:extLst>
      <p:ext uri="{BB962C8B-B14F-4D97-AF65-F5344CB8AC3E}">
        <p14:creationId xmlns:p14="http://schemas.microsoft.com/office/powerpoint/2010/main" val="2880837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C5182-3802-4542-91AC-AB3C874B1D7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8AE3A34-D43E-4C10-991E-706CB4598F71}"/>
              </a:ext>
            </a:extLst>
          </p:cNvPr>
          <p:cNvSpPr>
            <a:spLocks noGrp="1"/>
          </p:cNvSpPr>
          <p:nvPr>
            <p:ph type="dt" sz="half" idx="10"/>
          </p:nvPr>
        </p:nvSpPr>
        <p:spPr/>
        <p:txBody>
          <a:bodyPr/>
          <a:lstStyle/>
          <a:p>
            <a:fld id="{0C351440-DBA9-4D63-9633-619F08F1A22B}" type="datetimeFigureOut">
              <a:rPr lang="en-GB" smtClean="0"/>
              <a:t>07/12/2022</a:t>
            </a:fld>
            <a:endParaRPr lang="en-GB"/>
          </a:p>
        </p:txBody>
      </p:sp>
      <p:sp>
        <p:nvSpPr>
          <p:cNvPr id="4" name="Footer Placeholder 3">
            <a:extLst>
              <a:ext uri="{FF2B5EF4-FFF2-40B4-BE49-F238E27FC236}">
                <a16:creationId xmlns:a16="http://schemas.microsoft.com/office/drawing/2014/main" id="{31EF6912-7F2F-45B5-894E-07D2B945E83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544B6B5-99C7-41C4-92B2-8450C46460F8}"/>
              </a:ext>
            </a:extLst>
          </p:cNvPr>
          <p:cNvSpPr>
            <a:spLocks noGrp="1"/>
          </p:cNvSpPr>
          <p:nvPr>
            <p:ph type="sldNum" sz="quarter" idx="12"/>
          </p:nvPr>
        </p:nvSpPr>
        <p:spPr/>
        <p:txBody>
          <a:bodyPr/>
          <a:lstStyle/>
          <a:p>
            <a:fld id="{2E0A7C3A-D0C0-4ED7-B212-8A37BB2922B4}" type="slidenum">
              <a:rPr lang="en-GB" smtClean="0"/>
              <a:t>‹#›</a:t>
            </a:fld>
            <a:endParaRPr lang="en-GB"/>
          </a:p>
        </p:txBody>
      </p:sp>
    </p:spTree>
    <p:extLst>
      <p:ext uri="{BB962C8B-B14F-4D97-AF65-F5344CB8AC3E}">
        <p14:creationId xmlns:p14="http://schemas.microsoft.com/office/powerpoint/2010/main" val="1289331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EF0A99-7EB0-440E-83B6-54850DE03271}"/>
              </a:ext>
            </a:extLst>
          </p:cNvPr>
          <p:cNvSpPr>
            <a:spLocks noGrp="1"/>
          </p:cNvSpPr>
          <p:nvPr>
            <p:ph type="dt" sz="half" idx="10"/>
          </p:nvPr>
        </p:nvSpPr>
        <p:spPr/>
        <p:txBody>
          <a:bodyPr/>
          <a:lstStyle/>
          <a:p>
            <a:fld id="{0C351440-DBA9-4D63-9633-619F08F1A22B}" type="datetimeFigureOut">
              <a:rPr lang="en-GB" smtClean="0"/>
              <a:t>07/12/2022</a:t>
            </a:fld>
            <a:endParaRPr lang="en-GB"/>
          </a:p>
        </p:txBody>
      </p:sp>
      <p:sp>
        <p:nvSpPr>
          <p:cNvPr id="3" name="Footer Placeholder 2">
            <a:extLst>
              <a:ext uri="{FF2B5EF4-FFF2-40B4-BE49-F238E27FC236}">
                <a16:creationId xmlns:a16="http://schemas.microsoft.com/office/drawing/2014/main" id="{C07D793D-9102-4078-9E85-F378886BA71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39661EA-B008-4730-8B16-B0FA1BF45B13}"/>
              </a:ext>
            </a:extLst>
          </p:cNvPr>
          <p:cNvSpPr>
            <a:spLocks noGrp="1"/>
          </p:cNvSpPr>
          <p:nvPr>
            <p:ph type="sldNum" sz="quarter" idx="12"/>
          </p:nvPr>
        </p:nvSpPr>
        <p:spPr/>
        <p:txBody>
          <a:bodyPr/>
          <a:lstStyle/>
          <a:p>
            <a:fld id="{2E0A7C3A-D0C0-4ED7-B212-8A37BB2922B4}" type="slidenum">
              <a:rPr lang="en-GB" smtClean="0"/>
              <a:t>‹#›</a:t>
            </a:fld>
            <a:endParaRPr lang="en-GB"/>
          </a:p>
        </p:txBody>
      </p:sp>
    </p:spTree>
    <p:extLst>
      <p:ext uri="{BB962C8B-B14F-4D97-AF65-F5344CB8AC3E}">
        <p14:creationId xmlns:p14="http://schemas.microsoft.com/office/powerpoint/2010/main" val="3997285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8E330-A168-42C6-B3FB-FFCEAE737C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8717D92-61A5-4BA3-BA33-EDCF45F695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936EF61-5A9A-447F-B5AA-CAA1569585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0E8CDCC-B723-4BA6-8D55-B2EFE0B2B544}"/>
              </a:ext>
            </a:extLst>
          </p:cNvPr>
          <p:cNvSpPr>
            <a:spLocks noGrp="1"/>
          </p:cNvSpPr>
          <p:nvPr>
            <p:ph type="dt" sz="half" idx="10"/>
          </p:nvPr>
        </p:nvSpPr>
        <p:spPr/>
        <p:txBody>
          <a:bodyPr/>
          <a:lstStyle/>
          <a:p>
            <a:fld id="{0C351440-DBA9-4D63-9633-619F08F1A22B}" type="datetimeFigureOut">
              <a:rPr lang="en-GB" smtClean="0"/>
              <a:t>07/12/2022</a:t>
            </a:fld>
            <a:endParaRPr lang="en-GB"/>
          </a:p>
        </p:txBody>
      </p:sp>
      <p:sp>
        <p:nvSpPr>
          <p:cNvPr id="6" name="Footer Placeholder 5">
            <a:extLst>
              <a:ext uri="{FF2B5EF4-FFF2-40B4-BE49-F238E27FC236}">
                <a16:creationId xmlns:a16="http://schemas.microsoft.com/office/drawing/2014/main" id="{C1038708-C2FD-4A6F-8899-37BB5139A9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0D8360-84BA-4F0D-8029-0521D5E07638}"/>
              </a:ext>
            </a:extLst>
          </p:cNvPr>
          <p:cNvSpPr>
            <a:spLocks noGrp="1"/>
          </p:cNvSpPr>
          <p:nvPr>
            <p:ph type="sldNum" sz="quarter" idx="12"/>
          </p:nvPr>
        </p:nvSpPr>
        <p:spPr/>
        <p:txBody>
          <a:bodyPr/>
          <a:lstStyle/>
          <a:p>
            <a:fld id="{2E0A7C3A-D0C0-4ED7-B212-8A37BB2922B4}" type="slidenum">
              <a:rPr lang="en-GB" smtClean="0"/>
              <a:t>‹#›</a:t>
            </a:fld>
            <a:endParaRPr lang="en-GB"/>
          </a:p>
        </p:txBody>
      </p:sp>
    </p:spTree>
    <p:extLst>
      <p:ext uri="{BB962C8B-B14F-4D97-AF65-F5344CB8AC3E}">
        <p14:creationId xmlns:p14="http://schemas.microsoft.com/office/powerpoint/2010/main" val="304677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1355E-8F7B-4F62-A726-AF249C7975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00C484B-62FF-4F2A-846B-183A184438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CAC4E7C-4C25-4797-A7A4-27214BDFC6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3F1C86-C2ED-4057-875E-B4A1AA9336EF}"/>
              </a:ext>
            </a:extLst>
          </p:cNvPr>
          <p:cNvSpPr>
            <a:spLocks noGrp="1"/>
          </p:cNvSpPr>
          <p:nvPr>
            <p:ph type="dt" sz="half" idx="10"/>
          </p:nvPr>
        </p:nvSpPr>
        <p:spPr/>
        <p:txBody>
          <a:bodyPr/>
          <a:lstStyle/>
          <a:p>
            <a:fld id="{0C351440-DBA9-4D63-9633-619F08F1A22B}" type="datetimeFigureOut">
              <a:rPr lang="en-GB" smtClean="0"/>
              <a:t>07/12/2022</a:t>
            </a:fld>
            <a:endParaRPr lang="en-GB"/>
          </a:p>
        </p:txBody>
      </p:sp>
      <p:sp>
        <p:nvSpPr>
          <p:cNvPr id="6" name="Footer Placeholder 5">
            <a:extLst>
              <a:ext uri="{FF2B5EF4-FFF2-40B4-BE49-F238E27FC236}">
                <a16:creationId xmlns:a16="http://schemas.microsoft.com/office/drawing/2014/main" id="{35DEC71D-6C8A-44F5-99CB-4F6FA0E9B4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5090E4-4211-4A74-8D3E-E66343930276}"/>
              </a:ext>
            </a:extLst>
          </p:cNvPr>
          <p:cNvSpPr>
            <a:spLocks noGrp="1"/>
          </p:cNvSpPr>
          <p:nvPr>
            <p:ph type="sldNum" sz="quarter" idx="12"/>
          </p:nvPr>
        </p:nvSpPr>
        <p:spPr/>
        <p:txBody>
          <a:bodyPr/>
          <a:lstStyle/>
          <a:p>
            <a:fld id="{2E0A7C3A-D0C0-4ED7-B212-8A37BB2922B4}" type="slidenum">
              <a:rPr lang="en-GB" smtClean="0"/>
              <a:t>‹#›</a:t>
            </a:fld>
            <a:endParaRPr lang="en-GB"/>
          </a:p>
        </p:txBody>
      </p:sp>
    </p:spTree>
    <p:extLst>
      <p:ext uri="{BB962C8B-B14F-4D97-AF65-F5344CB8AC3E}">
        <p14:creationId xmlns:p14="http://schemas.microsoft.com/office/powerpoint/2010/main" val="2346195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AC795A-2371-4D99-BDF4-2894073647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929E37-0A85-47B4-BFF8-E16EE7E6DA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B11EC5-DF21-461C-B687-E543E70D7F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351440-DBA9-4D63-9633-619F08F1A22B}" type="datetimeFigureOut">
              <a:rPr lang="en-GB" smtClean="0"/>
              <a:t>07/12/2022</a:t>
            </a:fld>
            <a:endParaRPr lang="en-GB"/>
          </a:p>
        </p:txBody>
      </p:sp>
      <p:sp>
        <p:nvSpPr>
          <p:cNvPr id="5" name="Footer Placeholder 4">
            <a:extLst>
              <a:ext uri="{FF2B5EF4-FFF2-40B4-BE49-F238E27FC236}">
                <a16:creationId xmlns:a16="http://schemas.microsoft.com/office/drawing/2014/main" id="{777F2C4C-A201-4AA7-ACD8-35FD1B9880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2785208-4566-4912-9BE3-DC83C53E30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0A7C3A-D0C0-4ED7-B212-8A37BB2922B4}" type="slidenum">
              <a:rPr lang="en-GB" smtClean="0"/>
              <a:t>‹#›</a:t>
            </a:fld>
            <a:endParaRPr lang="en-GB"/>
          </a:p>
        </p:txBody>
      </p:sp>
    </p:spTree>
    <p:extLst>
      <p:ext uri="{BB962C8B-B14F-4D97-AF65-F5344CB8AC3E}">
        <p14:creationId xmlns:p14="http://schemas.microsoft.com/office/powerpoint/2010/main" val="931680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JYaRHGq2yd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hrMxx8EV4JU"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E43C3B-B662-4449-83BF-A1E8C7DEFC03}"/>
              </a:ext>
            </a:extLst>
          </p:cNvPr>
          <p:cNvPicPr>
            <a:picLocks noChangeAspect="1"/>
          </p:cNvPicPr>
          <p:nvPr/>
        </p:nvPicPr>
        <p:blipFill rotWithShape="1">
          <a:blip r:embed="rId2">
            <a:extLst>
              <a:ext uri="{28A0092B-C50C-407E-A947-70E740481C1C}">
                <a14:useLocalDpi xmlns:a14="http://schemas.microsoft.com/office/drawing/2010/main" val="0"/>
              </a:ext>
            </a:extLst>
          </a:blip>
          <a:srcRect b="9091"/>
          <a:stretch/>
        </p:blipFill>
        <p:spPr>
          <a:xfrm>
            <a:off x="-109057" y="-15400"/>
            <a:ext cx="12382151" cy="6850063"/>
          </a:xfrm>
          <a:prstGeom prst="rect">
            <a:avLst/>
          </a:prstGeom>
        </p:spPr>
      </p:pic>
      <p:sp>
        <p:nvSpPr>
          <p:cNvPr id="2" name="Title 1">
            <a:extLst>
              <a:ext uri="{FF2B5EF4-FFF2-40B4-BE49-F238E27FC236}">
                <a16:creationId xmlns:a16="http://schemas.microsoft.com/office/drawing/2014/main" id="{D26F900E-658C-40D1-9685-BB7EEA1A497F}"/>
              </a:ext>
            </a:extLst>
          </p:cNvPr>
          <p:cNvSpPr>
            <a:spLocks noGrp="1"/>
          </p:cNvSpPr>
          <p:nvPr>
            <p:ph type="title"/>
          </p:nvPr>
        </p:nvSpPr>
        <p:spPr>
          <a:solidFill>
            <a:srgbClr val="FFFF00"/>
          </a:solidFill>
        </p:spPr>
        <p:txBody>
          <a:bodyPr/>
          <a:lstStyle/>
          <a:p>
            <a:r>
              <a:rPr lang="en-GB" dirty="0">
                <a:latin typeface="Alegreya Sans SC" panose="00000500000000000000" pitchFamily="2" charset="0"/>
              </a:rPr>
              <a:t>Class Agreements</a:t>
            </a:r>
          </a:p>
        </p:txBody>
      </p:sp>
      <p:sp>
        <p:nvSpPr>
          <p:cNvPr id="3" name="Content Placeholder 2">
            <a:extLst>
              <a:ext uri="{FF2B5EF4-FFF2-40B4-BE49-F238E27FC236}">
                <a16:creationId xmlns:a16="http://schemas.microsoft.com/office/drawing/2014/main" id="{ED5BA2FA-348B-4A51-B8EF-0A5F2A2BAD8A}"/>
              </a:ext>
            </a:extLst>
          </p:cNvPr>
          <p:cNvSpPr>
            <a:spLocks noGrp="1"/>
          </p:cNvSpPr>
          <p:nvPr>
            <p:ph idx="1"/>
          </p:nvPr>
        </p:nvSpPr>
        <p:spPr>
          <a:solidFill>
            <a:schemeClr val="accent6">
              <a:lumMod val="20000"/>
              <a:lumOff val="80000"/>
            </a:schemeClr>
          </a:solidFill>
        </p:spPr>
        <p:txBody>
          <a:bodyPr>
            <a:normAutofit fontScale="92500" lnSpcReduction="10000"/>
          </a:bodyPr>
          <a:lstStyle/>
          <a:p>
            <a:pPr marL="514350" indent="-514350">
              <a:buAutoNum type="arabicParenR"/>
            </a:pPr>
            <a:r>
              <a:rPr lang="en-GB" dirty="0"/>
              <a:t>No put downs of self or others.</a:t>
            </a:r>
          </a:p>
          <a:p>
            <a:pPr marL="514350" indent="-514350">
              <a:buAutoNum type="arabicParenR"/>
            </a:pPr>
            <a:r>
              <a:rPr lang="en-GB" dirty="0"/>
              <a:t>Listen well.</a:t>
            </a:r>
          </a:p>
          <a:p>
            <a:pPr marL="514350" indent="-514350">
              <a:buAutoNum type="arabicParenR"/>
            </a:pPr>
            <a:r>
              <a:rPr lang="en-GB" dirty="0"/>
              <a:t>Be willing to try new things.</a:t>
            </a:r>
          </a:p>
          <a:p>
            <a:pPr marL="514350" indent="-514350">
              <a:buAutoNum type="arabicParenR"/>
            </a:pPr>
            <a:r>
              <a:rPr lang="en-GB" dirty="0"/>
              <a:t>Participate fully (but you have a right to PASS if you don’t want to share something.)</a:t>
            </a:r>
          </a:p>
          <a:p>
            <a:pPr marL="514350" indent="-514350">
              <a:buAutoNum type="arabicParenR"/>
            </a:pPr>
            <a:r>
              <a:rPr lang="en-GB" dirty="0"/>
              <a:t>No gossip about anyone in the classroom, or outside.  This includes not telling us stories/information about people we may know.  </a:t>
            </a:r>
          </a:p>
          <a:p>
            <a:pPr marL="514350" indent="-514350">
              <a:buAutoNum type="arabicParenR"/>
            </a:pPr>
            <a:r>
              <a:rPr lang="en-GB" dirty="0"/>
              <a:t>No gossip following the lesson. </a:t>
            </a:r>
          </a:p>
          <a:p>
            <a:pPr marL="0" indent="0">
              <a:buNone/>
            </a:pPr>
            <a:r>
              <a:rPr lang="en-GB" dirty="0"/>
              <a:t>Others?   Questions about any?</a:t>
            </a:r>
          </a:p>
          <a:p>
            <a:pPr marL="0" indent="0">
              <a:buNone/>
            </a:pPr>
            <a:r>
              <a:rPr lang="en-GB" dirty="0"/>
              <a:t>   </a:t>
            </a:r>
            <a:r>
              <a:rPr lang="en-GB" b="1" dirty="0"/>
              <a:t>Please put thumbs up if you agree to this.</a:t>
            </a:r>
          </a:p>
        </p:txBody>
      </p:sp>
    </p:spTree>
    <p:extLst>
      <p:ext uri="{BB962C8B-B14F-4D97-AF65-F5344CB8AC3E}">
        <p14:creationId xmlns:p14="http://schemas.microsoft.com/office/powerpoint/2010/main" val="204756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7BBDF-C4C0-4C3C-99D3-9341EE931F78}"/>
              </a:ext>
            </a:extLst>
          </p:cNvPr>
          <p:cNvSpPr>
            <a:spLocks noGrp="1"/>
          </p:cNvSpPr>
          <p:nvPr>
            <p:ph type="title"/>
          </p:nvPr>
        </p:nvSpPr>
        <p:spPr>
          <a:xfrm>
            <a:off x="838200" y="192848"/>
            <a:ext cx="10515600" cy="602282"/>
          </a:xfrm>
          <a:solidFill>
            <a:srgbClr val="FFFF00"/>
          </a:solidFill>
        </p:spPr>
        <p:txBody>
          <a:bodyPr>
            <a:normAutofit fontScale="90000"/>
          </a:bodyPr>
          <a:lstStyle/>
          <a:p>
            <a:r>
              <a:rPr lang="en-GB" dirty="0"/>
              <a:t>You now need a flames sheet.</a:t>
            </a:r>
          </a:p>
        </p:txBody>
      </p:sp>
      <p:sp>
        <p:nvSpPr>
          <p:cNvPr id="3" name="Content Placeholder 2">
            <a:extLst>
              <a:ext uri="{FF2B5EF4-FFF2-40B4-BE49-F238E27FC236}">
                <a16:creationId xmlns:a16="http://schemas.microsoft.com/office/drawing/2014/main" id="{2BB2A2B8-2FBA-4E04-8619-86DE25096AB4}"/>
              </a:ext>
            </a:extLst>
          </p:cNvPr>
          <p:cNvSpPr>
            <a:spLocks noGrp="1"/>
          </p:cNvSpPr>
          <p:nvPr>
            <p:ph idx="1"/>
          </p:nvPr>
        </p:nvSpPr>
        <p:spPr>
          <a:xfrm>
            <a:off x="331304" y="890654"/>
            <a:ext cx="11022496" cy="5774498"/>
          </a:xfrm>
          <a:solidFill>
            <a:schemeClr val="accent4">
              <a:lumMod val="20000"/>
              <a:lumOff val="80000"/>
            </a:schemeClr>
          </a:solidFill>
        </p:spPr>
        <p:txBody>
          <a:bodyPr>
            <a:noAutofit/>
          </a:bodyPr>
          <a:lstStyle/>
          <a:p>
            <a:pPr marL="0" indent="0">
              <a:buNone/>
            </a:pPr>
            <a:r>
              <a:rPr lang="en-GB" sz="2000" b="1" dirty="0"/>
              <a:t>On each flame, write an action you could do to help you live more happily with your family.  Use your work from today to help.</a:t>
            </a:r>
          </a:p>
          <a:p>
            <a:pPr marL="0" indent="0">
              <a:buNone/>
            </a:pPr>
            <a:endParaRPr lang="en-GB" sz="2000" b="1" dirty="0"/>
          </a:p>
          <a:p>
            <a:pPr marL="0" indent="0">
              <a:buNone/>
            </a:pPr>
            <a:r>
              <a:rPr lang="en-GB" sz="2000" b="1" dirty="0"/>
              <a:t>Here are some suggestions based on today’s work:</a:t>
            </a:r>
          </a:p>
          <a:p>
            <a:pPr marL="0" indent="0">
              <a:buNone/>
            </a:pPr>
            <a:r>
              <a:rPr lang="en-GB" sz="2000" dirty="0"/>
              <a:t>Say sorry and try to change if you have upset someone.</a:t>
            </a:r>
          </a:p>
          <a:p>
            <a:pPr marL="0" indent="0">
              <a:buNone/>
            </a:pPr>
            <a:r>
              <a:rPr lang="en-GB" sz="2000" dirty="0"/>
              <a:t>Forgive if they are trying to make up.</a:t>
            </a:r>
          </a:p>
          <a:p>
            <a:pPr marL="0" indent="0">
              <a:buNone/>
            </a:pPr>
            <a:r>
              <a:rPr lang="en-GB" sz="2000" dirty="0"/>
              <a:t>Accept help from others (e.g. Childline 08001111)</a:t>
            </a:r>
          </a:p>
          <a:p>
            <a:pPr marL="0" indent="0">
              <a:buNone/>
            </a:pPr>
            <a:r>
              <a:rPr lang="en-GB" sz="2000" dirty="0"/>
              <a:t>Be yourself and think of three things you are proud of.</a:t>
            </a:r>
          </a:p>
          <a:p>
            <a:pPr marL="0" indent="0">
              <a:buNone/>
            </a:pPr>
            <a:r>
              <a:rPr lang="en-GB" sz="2000" dirty="0"/>
              <a:t>Do a kind action for someone in your family.</a:t>
            </a:r>
          </a:p>
          <a:p>
            <a:pPr marL="0" indent="0">
              <a:buNone/>
            </a:pPr>
            <a:r>
              <a:rPr lang="en-GB" sz="2000" dirty="0"/>
              <a:t>Tell someone in your family something nice about them.</a:t>
            </a:r>
          </a:p>
          <a:p>
            <a:pPr marL="0" indent="0">
              <a:buNone/>
            </a:pPr>
            <a:r>
              <a:rPr lang="en-GB" sz="2000" dirty="0"/>
              <a:t>Think of something you like about each family member.</a:t>
            </a:r>
          </a:p>
          <a:p>
            <a:pPr marL="0" indent="0">
              <a:buNone/>
            </a:pPr>
            <a:r>
              <a:rPr lang="en-GB" sz="2000" dirty="0"/>
              <a:t>Think of three things that you are thankful for. </a:t>
            </a:r>
          </a:p>
          <a:p>
            <a:pPr marL="0" indent="0">
              <a:buNone/>
            </a:pPr>
            <a:r>
              <a:rPr lang="en-GB" sz="2000" dirty="0"/>
              <a:t>Research ways to control your temper.</a:t>
            </a:r>
          </a:p>
          <a:p>
            <a:pPr marL="0" indent="0">
              <a:buNone/>
            </a:pPr>
            <a:r>
              <a:rPr lang="en-GB" sz="2000" dirty="0"/>
              <a:t>Research games to play with your family.  Play one!</a:t>
            </a:r>
          </a:p>
          <a:p>
            <a:pPr marL="0" indent="0">
              <a:buNone/>
            </a:pPr>
            <a:r>
              <a:rPr lang="en-GB" sz="2000" dirty="0"/>
              <a:t>Put your phone away when eating with family.  Listen to them. </a:t>
            </a:r>
          </a:p>
        </p:txBody>
      </p:sp>
    </p:spTree>
    <p:extLst>
      <p:ext uri="{BB962C8B-B14F-4D97-AF65-F5344CB8AC3E}">
        <p14:creationId xmlns:p14="http://schemas.microsoft.com/office/powerpoint/2010/main" val="771381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63987-68A0-4E1E-97BB-8B36E5FFCE6B}"/>
              </a:ext>
            </a:extLst>
          </p:cNvPr>
          <p:cNvSpPr>
            <a:spLocks noGrp="1"/>
          </p:cNvSpPr>
          <p:nvPr>
            <p:ph type="title"/>
          </p:nvPr>
        </p:nvSpPr>
        <p:spPr>
          <a:solidFill>
            <a:srgbClr val="FFFF00"/>
          </a:solidFill>
        </p:spPr>
        <p:txBody>
          <a:bodyPr/>
          <a:lstStyle/>
          <a:p>
            <a:r>
              <a:rPr lang="en-GB" dirty="0"/>
              <a:t>How to make your candle box!</a:t>
            </a:r>
          </a:p>
        </p:txBody>
      </p:sp>
      <p:sp>
        <p:nvSpPr>
          <p:cNvPr id="3" name="Content Placeholder 2">
            <a:extLst>
              <a:ext uri="{FF2B5EF4-FFF2-40B4-BE49-F238E27FC236}">
                <a16:creationId xmlns:a16="http://schemas.microsoft.com/office/drawing/2014/main" id="{D35AAB47-BEF7-43E1-9835-D96E154B506E}"/>
              </a:ext>
            </a:extLst>
          </p:cNvPr>
          <p:cNvSpPr>
            <a:spLocks noGrp="1"/>
          </p:cNvSpPr>
          <p:nvPr>
            <p:ph idx="1"/>
          </p:nvPr>
        </p:nvSpPr>
        <p:spPr>
          <a:solidFill>
            <a:schemeClr val="accent4">
              <a:lumMod val="20000"/>
              <a:lumOff val="80000"/>
            </a:schemeClr>
          </a:solidFill>
        </p:spPr>
        <p:txBody>
          <a:bodyPr>
            <a:normAutofit/>
          </a:bodyPr>
          <a:lstStyle/>
          <a:p>
            <a:pPr marL="514350" indent="-514350">
              <a:buAutoNum type="arabicParenR"/>
            </a:pPr>
            <a:r>
              <a:rPr lang="en-GB" sz="2400" dirty="0"/>
              <a:t>Cut out and make the 3D cube (you may want to add colour to the flame (see example.)</a:t>
            </a:r>
          </a:p>
          <a:p>
            <a:pPr marL="514350" indent="-514350">
              <a:buAutoNum type="arabicParenR"/>
            </a:pPr>
            <a:r>
              <a:rPr lang="en-GB" sz="2400" dirty="0"/>
              <a:t>Cut out your flames and put them inside the box.</a:t>
            </a:r>
          </a:p>
          <a:p>
            <a:pPr marL="514350" indent="-514350">
              <a:buAutoNum type="arabicParenR"/>
            </a:pPr>
            <a:r>
              <a:rPr lang="en-GB" sz="2400" dirty="0"/>
              <a:t>You could either pull out a flame and do one action each day, or pull out a flame when you are not getting on with your family.</a:t>
            </a:r>
          </a:p>
          <a:p>
            <a:pPr marL="514350" indent="-514350">
              <a:buAutoNum type="arabicParenR"/>
            </a:pPr>
            <a:r>
              <a:rPr lang="en-GB" sz="2400" dirty="0"/>
              <a:t>Be the change you want to see.</a:t>
            </a:r>
          </a:p>
        </p:txBody>
      </p:sp>
    </p:spTree>
    <p:extLst>
      <p:ext uri="{BB962C8B-B14F-4D97-AF65-F5344CB8AC3E}">
        <p14:creationId xmlns:p14="http://schemas.microsoft.com/office/powerpoint/2010/main" val="4267252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37ADE-E462-48F6-B69A-932290B27BD6}"/>
              </a:ext>
            </a:extLst>
          </p:cNvPr>
          <p:cNvSpPr>
            <a:spLocks noGrp="1"/>
          </p:cNvSpPr>
          <p:nvPr>
            <p:ph type="title"/>
          </p:nvPr>
        </p:nvSpPr>
        <p:spPr>
          <a:xfrm>
            <a:off x="838200" y="365125"/>
            <a:ext cx="10515600" cy="1649205"/>
          </a:xfrm>
          <a:solidFill>
            <a:srgbClr val="FFFF00"/>
          </a:solidFill>
        </p:spPr>
        <p:txBody>
          <a:bodyPr>
            <a:normAutofit fontScale="90000"/>
          </a:bodyPr>
          <a:lstStyle/>
          <a:p>
            <a:r>
              <a:rPr lang="en-GB" dirty="0"/>
              <a:t>If you would like more support due to family issues going on at the moment, here are some more things that you can do.</a:t>
            </a:r>
          </a:p>
        </p:txBody>
      </p:sp>
      <p:sp>
        <p:nvSpPr>
          <p:cNvPr id="3" name="Content Placeholder 2">
            <a:extLst>
              <a:ext uri="{FF2B5EF4-FFF2-40B4-BE49-F238E27FC236}">
                <a16:creationId xmlns:a16="http://schemas.microsoft.com/office/drawing/2014/main" id="{3B8689A5-1865-4A89-B75E-42F7D5606A3A}"/>
              </a:ext>
            </a:extLst>
          </p:cNvPr>
          <p:cNvSpPr>
            <a:spLocks noGrp="1"/>
          </p:cNvSpPr>
          <p:nvPr>
            <p:ph idx="1"/>
          </p:nvPr>
        </p:nvSpPr>
        <p:spPr>
          <a:xfrm>
            <a:off x="838200" y="2319129"/>
            <a:ext cx="10515600" cy="4068419"/>
          </a:xfrm>
          <a:solidFill>
            <a:schemeClr val="accent4">
              <a:lumMod val="20000"/>
              <a:lumOff val="80000"/>
            </a:schemeClr>
          </a:solidFill>
        </p:spPr>
        <p:txBody>
          <a:bodyPr>
            <a:normAutofit fontScale="92500" lnSpcReduction="10000"/>
          </a:bodyPr>
          <a:lstStyle/>
          <a:p>
            <a:pPr marL="0" indent="0">
              <a:buNone/>
            </a:pPr>
            <a:r>
              <a:rPr lang="en-GB" dirty="0"/>
              <a:t>*Speak to a trusted adult in school (e.g. tutor, a teacher you trust.)</a:t>
            </a:r>
          </a:p>
          <a:p>
            <a:pPr marL="0" indent="0">
              <a:buNone/>
            </a:pPr>
            <a:r>
              <a:rPr lang="en-GB" dirty="0"/>
              <a:t>*Use the help services we have mentioned:</a:t>
            </a:r>
          </a:p>
          <a:p>
            <a:pPr marL="0" indent="0">
              <a:buNone/>
            </a:pPr>
            <a:r>
              <a:rPr lang="en-GB" dirty="0"/>
              <a:t>-Childline</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(Soon the Selwood Website will have a section containing these links but you may want to write them down for you or a friend.)</a:t>
            </a:r>
          </a:p>
        </p:txBody>
      </p:sp>
    </p:spTree>
    <p:extLst>
      <p:ext uri="{BB962C8B-B14F-4D97-AF65-F5344CB8AC3E}">
        <p14:creationId xmlns:p14="http://schemas.microsoft.com/office/powerpoint/2010/main" val="1724259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BCB39-5981-418E-BF9E-8655335AF341}"/>
              </a:ext>
            </a:extLst>
          </p:cNvPr>
          <p:cNvSpPr>
            <a:spLocks noGrp="1"/>
          </p:cNvSpPr>
          <p:nvPr>
            <p:ph type="title"/>
          </p:nvPr>
        </p:nvSpPr>
        <p:spPr>
          <a:solidFill>
            <a:srgbClr val="FFFF00"/>
          </a:solidFill>
        </p:spPr>
        <p:txBody>
          <a:bodyPr/>
          <a:lstStyle/>
          <a:p>
            <a:pPr algn="ctr"/>
            <a:r>
              <a:rPr lang="en-GB" dirty="0"/>
              <a:t>Now clear away to this final song!</a:t>
            </a:r>
          </a:p>
        </p:txBody>
      </p:sp>
      <p:sp>
        <p:nvSpPr>
          <p:cNvPr id="3" name="Content Placeholder 2">
            <a:extLst>
              <a:ext uri="{FF2B5EF4-FFF2-40B4-BE49-F238E27FC236}">
                <a16:creationId xmlns:a16="http://schemas.microsoft.com/office/drawing/2014/main" id="{B33DB1FB-297B-47FB-AA35-86A183AC5C90}"/>
              </a:ext>
            </a:extLst>
          </p:cNvPr>
          <p:cNvSpPr>
            <a:spLocks noGrp="1"/>
          </p:cNvSpPr>
          <p:nvPr>
            <p:ph idx="1"/>
          </p:nvPr>
        </p:nvSpPr>
        <p:spPr>
          <a:xfrm>
            <a:off x="838200" y="1825625"/>
            <a:ext cx="7656443" cy="692288"/>
          </a:xfrm>
          <a:solidFill>
            <a:schemeClr val="accent4">
              <a:lumMod val="20000"/>
              <a:lumOff val="80000"/>
            </a:schemeClr>
          </a:solidFill>
        </p:spPr>
        <p:txBody>
          <a:bodyPr/>
          <a:lstStyle/>
          <a:p>
            <a:pPr marL="0" indent="0">
              <a:buNone/>
            </a:pPr>
            <a:r>
              <a:rPr lang="en-GB" dirty="0">
                <a:hlinkClick r:id="rId2"/>
              </a:rPr>
              <a:t>https://www.youtube.com/watch?v=JYaRHGq2ydY</a:t>
            </a:r>
            <a:endParaRPr lang="en-GB" dirty="0"/>
          </a:p>
          <a:p>
            <a:pPr marL="0" indent="0">
              <a:buNone/>
            </a:pPr>
            <a:endParaRPr lang="en-GB" dirty="0"/>
          </a:p>
        </p:txBody>
      </p:sp>
    </p:spTree>
    <p:extLst>
      <p:ext uri="{BB962C8B-B14F-4D97-AF65-F5344CB8AC3E}">
        <p14:creationId xmlns:p14="http://schemas.microsoft.com/office/powerpoint/2010/main" val="2217746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F1697C-AA0F-497F-9F75-27E01DD1E2A2}"/>
              </a:ext>
            </a:extLst>
          </p:cNvPr>
          <p:cNvPicPr>
            <a:picLocks noChangeAspect="1"/>
          </p:cNvPicPr>
          <p:nvPr/>
        </p:nvPicPr>
        <p:blipFill rotWithShape="1">
          <a:blip r:embed="rId2"/>
          <a:srcRect l="60109" t="25688" r="5218" b="41059"/>
          <a:stretch/>
        </p:blipFill>
        <p:spPr>
          <a:xfrm>
            <a:off x="0" y="0"/>
            <a:ext cx="12192000" cy="6858000"/>
          </a:xfrm>
          <a:prstGeom prst="rect">
            <a:avLst/>
          </a:prstGeom>
        </p:spPr>
      </p:pic>
      <p:sp>
        <p:nvSpPr>
          <p:cNvPr id="2" name="Title 1">
            <a:extLst>
              <a:ext uri="{FF2B5EF4-FFF2-40B4-BE49-F238E27FC236}">
                <a16:creationId xmlns:a16="http://schemas.microsoft.com/office/drawing/2014/main" id="{BE2B7C25-567B-4BB9-8758-EBD09D6F8806}"/>
              </a:ext>
            </a:extLst>
          </p:cNvPr>
          <p:cNvSpPr>
            <a:spLocks noGrp="1"/>
          </p:cNvSpPr>
          <p:nvPr>
            <p:ph type="ctrTitle"/>
          </p:nvPr>
        </p:nvSpPr>
        <p:spPr>
          <a:xfrm>
            <a:off x="1524000" y="915159"/>
            <a:ext cx="9144000" cy="1549745"/>
          </a:xfrm>
          <a:solidFill>
            <a:srgbClr val="FFFF00"/>
          </a:solidFill>
        </p:spPr>
        <p:txBody>
          <a:bodyPr>
            <a:normAutofit fontScale="90000"/>
          </a:bodyPr>
          <a:lstStyle/>
          <a:p>
            <a:r>
              <a:rPr lang="en-GB" dirty="0"/>
              <a:t>You will need your A3 cube net sheet from our previous lesson.</a:t>
            </a:r>
          </a:p>
        </p:txBody>
      </p:sp>
      <p:sp>
        <p:nvSpPr>
          <p:cNvPr id="3" name="Subtitle 2">
            <a:extLst>
              <a:ext uri="{FF2B5EF4-FFF2-40B4-BE49-F238E27FC236}">
                <a16:creationId xmlns:a16="http://schemas.microsoft.com/office/drawing/2014/main" id="{242A6D1F-59B7-4DF7-9069-1C2F5EB3D424}"/>
              </a:ext>
            </a:extLst>
          </p:cNvPr>
          <p:cNvSpPr>
            <a:spLocks noGrp="1"/>
          </p:cNvSpPr>
          <p:nvPr>
            <p:ph type="subTitle" idx="1"/>
          </p:nvPr>
        </p:nvSpPr>
        <p:spPr>
          <a:xfrm>
            <a:off x="1524000" y="3602037"/>
            <a:ext cx="9144000" cy="2340803"/>
          </a:xfrm>
          <a:solidFill>
            <a:schemeClr val="accent4">
              <a:lumMod val="20000"/>
              <a:lumOff val="80000"/>
            </a:schemeClr>
          </a:solidFill>
        </p:spPr>
        <p:txBody>
          <a:bodyPr>
            <a:noAutofit/>
          </a:bodyPr>
          <a:lstStyle/>
          <a:p>
            <a:r>
              <a:rPr lang="en-GB" sz="4000" dirty="0"/>
              <a:t>Turn to the “Cracking House Side.”  Spend two minutes reading the notes you made last week about “What difficulties can a family face?”</a:t>
            </a:r>
          </a:p>
        </p:txBody>
      </p:sp>
    </p:spTree>
    <p:extLst>
      <p:ext uri="{BB962C8B-B14F-4D97-AF65-F5344CB8AC3E}">
        <p14:creationId xmlns:p14="http://schemas.microsoft.com/office/powerpoint/2010/main" val="3440666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527F1-AAC2-4D93-8BD5-A8E9702EC549}"/>
              </a:ext>
            </a:extLst>
          </p:cNvPr>
          <p:cNvSpPr>
            <a:spLocks noGrp="1"/>
          </p:cNvSpPr>
          <p:nvPr>
            <p:ph type="title"/>
          </p:nvPr>
        </p:nvSpPr>
        <p:spPr>
          <a:solidFill>
            <a:srgbClr val="FFFF00"/>
          </a:solidFill>
        </p:spPr>
        <p:txBody>
          <a:bodyPr/>
          <a:lstStyle/>
          <a:p>
            <a:r>
              <a:rPr lang="en-GB" dirty="0"/>
              <a:t>One of the root causes of the unhappiness in the Madrigal family is the past.</a:t>
            </a:r>
          </a:p>
        </p:txBody>
      </p:sp>
      <p:sp>
        <p:nvSpPr>
          <p:cNvPr id="3" name="Content Placeholder 2">
            <a:extLst>
              <a:ext uri="{FF2B5EF4-FFF2-40B4-BE49-F238E27FC236}">
                <a16:creationId xmlns:a16="http://schemas.microsoft.com/office/drawing/2014/main" id="{6AB18027-8D06-4912-86F8-EC693E5730E4}"/>
              </a:ext>
            </a:extLst>
          </p:cNvPr>
          <p:cNvSpPr>
            <a:spLocks noGrp="1"/>
          </p:cNvSpPr>
          <p:nvPr>
            <p:ph idx="1"/>
          </p:nvPr>
        </p:nvSpPr>
        <p:spPr>
          <a:xfrm>
            <a:off x="838200" y="1825625"/>
            <a:ext cx="10515600" cy="1063349"/>
          </a:xfrm>
          <a:solidFill>
            <a:schemeClr val="accent4">
              <a:lumMod val="20000"/>
              <a:lumOff val="80000"/>
            </a:schemeClr>
          </a:solidFill>
        </p:spPr>
        <p:txBody>
          <a:bodyPr>
            <a:normAutofit lnSpcReduction="10000"/>
          </a:bodyPr>
          <a:lstStyle/>
          <a:p>
            <a:pPr marL="0" indent="0">
              <a:buNone/>
            </a:pPr>
            <a:r>
              <a:rPr lang="en-GB" sz="3600" dirty="0"/>
              <a:t>Watch the clip and re-cap the main problem with the family in Encanto.</a:t>
            </a:r>
          </a:p>
        </p:txBody>
      </p:sp>
      <p:sp>
        <p:nvSpPr>
          <p:cNvPr id="5" name="Rectangle 4">
            <a:extLst>
              <a:ext uri="{FF2B5EF4-FFF2-40B4-BE49-F238E27FC236}">
                <a16:creationId xmlns:a16="http://schemas.microsoft.com/office/drawing/2014/main" id="{7CB6B596-1E25-4A40-A0D8-D37F59307834}"/>
              </a:ext>
            </a:extLst>
          </p:cNvPr>
          <p:cNvSpPr/>
          <p:nvPr/>
        </p:nvSpPr>
        <p:spPr>
          <a:xfrm>
            <a:off x="930966" y="3023911"/>
            <a:ext cx="6835333" cy="477054"/>
          </a:xfrm>
          <a:prstGeom prst="rect">
            <a:avLst/>
          </a:prstGeom>
          <a:solidFill>
            <a:schemeClr val="accent4">
              <a:lumMod val="40000"/>
              <a:lumOff val="60000"/>
            </a:schemeClr>
          </a:solidFill>
        </p:spPr>
        <p:txBody>
          <a:bodyPr wrap="none">
            <a:spAutoFit/>
          </a:bodyPr>
          <a:lstStyle/>
          <a:p>
            <a:r>
              <a:rPr lang="en-GB" sz="2500" dirty="0"/>
              <a:t>https://www.youtube.com/watch?v=0Wuv3QEGItE</a:t>
            </a:r>
          </a:p>
        </p:txBody>
      </p:sp>
      <p:sp>
        <p:nvSpPr>
          <p:cNvPr id="7" name="Rectangle 6">
            <a:extLst>
              <a:ext uri="{FF2B5EF4-FFF2-40B4-BE49-F238E27FC236}">
                <a16:creationId xmlns:a16="http://schemas.microsoft.com/office/drawing/2014/main" id="{2E583F82-35D2-412B-BF4B-CC4291F81BDB}"/>
              </a:ext>
            </a:extLst>
          </p:cNvPr>
          <p:cNvSpPr/>
          <p:nvPr/>
        </p:nvSpPr>
        <p:spPr>
          <a:xfrm>
            <a:off x="6758608" y="3671359"/>
            <a:ext cx="5009321" cy="3046988"/>
          </a:xfrm>
          <a:prstGeom prst="rect">
            <a:avLst/>
          </a:prstGeom>
          <a:solidFill>
            <a:schemeClr val="accent4">
              <a:lumMod val="60000"/>
              <a:lumOff val="40000"/>
            </a:schemeClr>
          </a:solidFill>
        </p:spPr>
        <p:txBody>
          <a:bodyPr wrap="square">
            <a:spAutoFit/>
          </a:bodyPr>
          <a:lstStyle/>
          <a:p>
            <a:r>
              <a:rPr lang="en-GB" sz="2400" dirty="0"/>
              <a:t>We find out that </a:t>
            </a:r>
            <a:r>
              <a:rPr lang="en-GB" sz="2400" dirty="0" err="1"/>
              <a:t>Mirable’s</a:t>
            </a:r>
            <a:r>
              <a:rPr lang="en-GB" sz="2400" dirty="0"/>
              <a:t> Grandmother (</a:t>
            </a:r>
            <a:r>
              <a:rPr lang="en-GB" sz="2400" dirty="0" err="1"/>
              <a:t>Abeula</a:t>
            </a:r>
            <a:r>
              <a:rPr lang="en-GB" sz="2400" dirty="0"/>
              <a:t>) lost her husband and bought up her three children as a single parent.  </a:t>
            </a:r>
          </a:p>
          <a:p>
            <a:endParaRPr lang="en-GB" sz="2400" dirty="0"/>
          </a:p>
          <a:p>
            <a:r>
              <a:rPr lang="en-GB" sz="2400" dirty="0"/>
              <a:t>She allowed this event to make her very controlling and unkind to certain characters such as </a:t>
            </a:r>
            <a:r>
              <a:rPr lang="en-GB" sz="2400" dirty="0" err="1"/>
              <a:t>Mirable</a:t>
            </a:r>
            <a:r>
              <a:rPr lang="en-GB" sz="2400" dirty="0"/>
              <a:t>.</a:t>
            </a:r>
          </a:p>
        </p:txBody>
      </p:sp>
      <p:pic>
        <p:nvPicPr>
          <p:cNvPr id="8" name="Picture 7">
            <a:extLst>
              <a:ext uri="{FF2B5EF4-FFF2-40B4-BE49-F238E27FC236}">
                <a16:creationId xmlns:a16="http://schemas.microsoft.com/office/drawing/2014/main" id="{25B697A0-328F-4F0F-9683-A35576BA71C0}"/>
              </a:ext>
            </a:extLst>
          </p:cNvPr>
          <p:cNvPicPr>
            <a:picLocks noChangeAspect="1"/>
          </p:cNvPicPr>
          <p:nvPr/>
        </p:nvPicPr>
        <p:blipFill rotWithShape="1">
          <a:blip r:embed="rId2"/>
          <a:srcRect l="10870" t="34195" r="48043" b="34098"/>
          <a:stretch/>
        </p:blipFill>
        <p:spPr>
          <a:xfrm>
            <a:off x="983976" y="3988906"/>
            <a:ext cx="5436945" cy="2358886"/>
          </a:xfrm>
          <a:prstGeom prst="rect">
            <a:avLst/>
          </a:prstGeom>
        </p:spPr>
      </p:pic>
    </p:spTree>
    <p:extLst>
      <p:ext uri="{BB962C8B-B14F-4D97-AF65-F5344CB8AC3E}">
        <p14:creationId xmlns:p14="http://schemas.microsoft.com/office/powerpoint/2010/main" val="3894140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EDAE4-BE03-445B-957E-6ADC99308904}"/>
              </a:ext>
            </a:extLst>
          </p:cNvPr>
          <p:cNvSpPr>
            <a:spLocks noGrp="1"/>
          </p:cNvSpPr>
          <p:nvPr>
            <p:ph type="title"/>
          </p:nvPr>
        </p:nvSpPr>
        <p:spPr>
          <a:xfrm>
            <a:off x="838200" y="165653"/>
            <a:ext cx="10515600" cy="1325563"/>
          </a:xfrm>
          <a:solidFill>
            <a:srgbClr val="FFFF00"/>
          </a:solidFill>
        </p:spPr>
        <p:txBody>
          <a:bodyPr/>
          <a:lstStyle/>
          <a:p>
            <a:r>
              <a:rPr lang="en-GB" dirty="0"/>
              <a:t>This represents something that can happen in families.</a:t>
            </a:r>
          </a:p>
        </p:txBody>
      </p:sp>
      <p:sp>
        <p:nvSpPr>
          <p:cNvPr id="3" name="Content Placeholder 2">
            <a:extLst>
              <a:ext uri="{FF2B5EF4-FFF2-40B4-BE49-F238E27FC236}">
                <a16:creationId xmlns:a16="http://schemas.microsoft.com/office/drawing/2014/main" id="{B9257DAC-CD1E-495A-90A5-6E90928282B4}"/>
              </a:ext>
            </a:extLst>
          </p:cNvPr>
          <p:cNvSpPr>
            <a:spLocks noGrp="1"/>
          </p:cNvSpPr>
          <p:nvPr>
            <p:ph idx="1"/>
          </p:nvPr>
        </p:nvSpPr>
        <p:spPr>
          <a:xfrm>
            <a:off x="838200" y="1635022"/>
            <a:ext cx="10515600" cy="1793978"/>
          </a:xfrm>
          <a:solidFill>
            <a:schemeClr val="accent4">
              <a:lumMod val="60000"/>
              <a:lumOff val="40000"/>
            </a:schemeClr>
          </a:solidFill>
        </p:spPr>
        <p:txBody>
          <a:bodyPr>
            <a:noAutofit/>
          </a:bodyPr>
          <a:lstStyle/>
          <a:p>
            <a:pPr marL="0" indent="0">
              <a:buNone/>
            </a:pPr>
            <a:r>
              <a:rPr lang="en-GB" sz="3000" dirty="0"/>
              <a:t>Very sad events from the past can be carried into the next generations.  Evidence shows that this continues until people in the family realise this and try to change.  In the film, Encanto, Mirabel does this.</a:t>
            </a:r>
          </a:p>
        </p:txBody>
      </p:sp>
      <p:pic>
        <p:nvPicPr>
          <p:cNvPr id="5" name="Picture 4">
            <a:extLst>
              <a:ext uri="{FF2B5EF4-FFF2-40B4-BE49-F238E27FC236}">
                <a16:creationId xmlns:a16="http://schemas.microsoft.com/office/drawing/2014/main" id="{F3F3516A-2237-46FA-85D9-FBB2D896E288}"/>
              </a:ext>
            </a:extLst>
          </p:cNvPr>
          <p:cNvPicPr>
            <a:picLocks noChangeAspect="1"/>
          </p:cNvPicPr>
          <p:nvPr/>
        </p:nvPicPr>
        <p:blipFill rotWithShape="1">
          <a:blip r:embed="rId2"/>
          <a:srcRect l="56196" t="26075" r="5869" b="34872"/>
          <a:stretch/>
        </p:blipFill>
        <p:spPr>
          <a:xfrm>
            <a:off x="3313043" y="3572806"/>
            <a:ext cx="5234609" cy="3029774"/>
          </a:xfrm>
          <a:prstGeom prst="rect">
            <a:avLst/>
          </a:prstGeom>
        </p:spPr>
      </p:pic>
    </p:spTree>
    <p:extLst>
      <p:ext uri="{BB962C8B-B14F-4D97-AF65-F5344CB8AC3E}">
        <p14:creationId xmlns:p14="http://schemas.microsoft.com/office/powerpoint/2010/main" val="3135565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5F5F2D3-CC68-440B-88E2-5BE2D91D0517}"/>
              </a:ext>
            </a:extLst>
          </p:cNvPr>
          <p:cNvSpPr txBox="1">
            <a:spLocks/>
          </p:cNvSpPr>
          <p:nvPr/>
        </p:nvSpPr>
        <p:spPr>
          <a:xfrm>
            <a:off x="553277" y="4123091"/>
            <a:ext cx="10515600" cy="2343970"/>
          </a:xfrm>
          <a:prstGeom prst="rect">
            <a:avLst/>
          </a:prstGeom>
          <a:solidFill>
            <a:schemeClr val="accent4">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200" dirty="0"/>
              <a:t>Mirabel is the only one who sees that the house is cracking and family are not happy under the surface.  She is honest, brave, kind and forgiving and helps everyone, including her Grandmother, realise they don’t have to be perfect.  She also helps her Grandmother overcome her grief for her husband.</a:t>
            </a:r>
          </a:p>
        </p:txBody>
      </p:sp>
      <p:pic>
        <p:nvPicPr>
          <p:cNvPr id="5" name="Picture 4">
            <a:extLst>
              <a:ext uri="{FF2B5EF4-FFF2-40B4-BE49-F238E27FC236}">
                <a16:creationId xmlns:a16="http://schemas.microsoft.com/office/drawing/2014/main" id="{D720972F-C08F-49B1-ADD6-10D43D1908DB}"/>
              </a:ext>
            </a:extLst>
          </p:cNvPr>
          <p:cNvPicPr>
            <a:picLocks noChangeAspect="1"/>
          </p:cNvPicPr>
          <p:nvPr/>
        </p:nvPicPr>
        <p:blipFill rotWithShape="1">
          <a:blip r:embed="rId2"/>
          <a:srcRect l="54348" t="28782" r="5761" b="31448"/>
          <a:stretch/>
        </p:blipFill>
        <p:spPr>
          <a:xfrm>
            <a:off x="3140764" y="743218"/>
            <a:ext cx="5340627" cy="2993490"/>
          </a:xfrm>
          <a:prstGeom prst="rect">
            <a:avLst/>
          </a:prstGeom>
        </p:spPr>
      </p:pic>
    </p:spTree>
    <p:extLst>
      <p:ext uri="{BB962C8B-B14F-4D97-AF65-F5344CB8AC3E}">
        <p14:creationId xmlns:p14="http://schemas.microsoft.com/office/powerpoint/2010/main" val="3654221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5BE8D-C2CD-4DA1-AFF6-35751247B0EF}"/>
              </a:ext>
            </a:extLst>
          </p:cNvPr>
          <p:cNvSpPr>
            <a:spLocks noGrp="1"/>
          </p:cNvSpPr>
          <p:nvPr>
            <p:ph type="title"/>
          </p:nvPr>
        </p:nvSpPr>
        <p:spPr>
          <a:solidFill>
            <a:srgbClr val="FFFF00"/>
          </a:solidFill>
        </p:spPr>
        <p:txBody>
          <a:bodyPr/>
          <a:lstStyle/>
          <a:p>
            <a:r>
              <a:rPr lang="en-GB" dirty="0"/>
              <a:t>The Miracle Candle and the actual house seem to help her do this.</a:t>
            </a:r>
          </a:p>
        </p:txBody>
      </p:sp>
      <p:pic>
        <p:nvPicPr>
          <p:cNvPr id="5" name="Picture 4">
            <a:extLst>
              <a:ext uri="{FF2B5EF4-FFF2-40B4-BE49-F238E27FC236}">
                <a16:creationId xmlns:a16="http://schemas.microsoft.com/office/drawing/2014/main" id="{D2899523-B470-4781-BCB4-F7A259E72458}"/>
              </a:ext>
            </a:extLst>
          </p:cNvPr>
          <p:cNvPicPr>
            <a:picLocks noChangeAspect="1"/>
          </p:cNvPicPr>
          <p:nvPr/>
        </p:nvPicPr>
        <p:blipFill rotWithShape="1">
          <a:blip r:embed="rId2"/>
          <a:srcRect l="59891" t="22982" r="6875" b="39898"/>
          <a:stretch/>
        </p:blipFill>
        <p:spPr>
          <a:xfrm>
            <a:off x="2779643" y="2145470"/>
            <a:ext cx="5065643" cy="3181041"/>
          </a:xfrm>
          <a:prstGeom prst="rect">
            <a:avLst/>
          </a:prstGeom>
        </p:spPr>
      </p:pic>
      <p:sp>
        <p:nvSpPr>
          <p:cNvPr id="6" name="TextBox 5">
            <a:extLst>
              <a:ext uri="{FF2B5EF4-FFF2-40B4-BE49-F238E27FC236}">
                <a16:creationId xmlns:a16="http://schemas.microsoft.com/office/drawing/2014/main" id="{4C1390D0-EBBF-4C72-8A40-30E351AB08AE}"/>
              </a:ext>
            </a:extLst>
          </p:cNvPr>
          <p:cNvSpPr txBox="1"/>
          <p:nvPr/>
        </p:nvSpPr>
        <p:spPr>
          <a:xfrm>
            <a:off x="8057322" y="2145470"/>
            <a:ext cx="2703443" cy="2554545"/>
          </a:xfrm>
          <a:prstGeom prst="rect">
            <a:avLst/>
          </a:prstGeom>
          <a:solidFill>
            <a:schemeClr val="accent4">
              <a:lumMod val="40000"/>
              <a:lumOff val="60000"/>
            </a:schemeClr>
          </a:solidFill>
        </p:spPr>
        <p:txBody>
          <a:bodyPr wrap="square" rtlCol="0">
            <a:spAutoFit/>
          </a:bodyPr>
          <a:lstStyle/>
          <a:p>
            <a:pPr algn="ctr"/>
            <a:r>
              <a:rPr lang="en-GB" sz="3200" dirty="0"/>
              <a:t>It is possible these things represent the spirit of her Grandfather.</a:t>
            </a:r>
          </a:p>
        </p:txBody>
      </p:sp>
      <p:sp>
        <p:nvSpPr>
          <p:cNvPr id="7" name="TextBox 6">
            <a:extLst>
              <a:ext uri="{FF2B5EF4-FFF2-40B4-BE49-F238E27FC236}">
                <a16:creationId xmlns:a16="http://schemas.microsoft.com/office/drawing/2014/main" id="{C3DFC88E-C502-480C-B143-9DB3DE1D765E}"/>
              </a:ext>
            </a:extLst>
          </p:cNvPr>
          <p:cNvSpPr txBox="1"/>
          <p:nvPr/>
        </p:nvSpPr>
        <p:spPr>
          <a:xfrm>
            <a:off x="583096" y="5491342"/>
            <a:ext cx="10654747" cy="1154162"/>
          </a:xfrm>
          <a:prstGeom prst="rect">
            <a:avLst/>
          </a:prstGeom>
          <a:solidFill>
            <a:srgbClr val="FFFF00"/>
          </a:solidFill>
        </p:spPr>
        <p:txBody>
          <a:bodyPr wrap="square" rtlCol="0">
            <a:spAutoFit/>
          </a:bodyPr>
          <a:lstStyle/>
          <a:p>
            <a:r>
              <a:rPr lang="en-GB" sz="2300" dirty="0"/>
              <a:t>This film is a reminder that we can’t control or change other people.  The only people we can change is ourselves, this could then have a positive effect on the whole family.  So today we are going to explore…</a:t>
            </a:r>
          </a:p>
        </p:txBody>
      </p:sp>
    </p:spTree>
    <p:extLst>
      <p:ext uri="{BB962C8B-B14F-4D97-AF65-F5344CB8AC3E}">
        <p14:creationId xmlns:p14="http://schemas.microsoft.com/office/powerpoint/2010/main" val="372345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D95ED-9445-481E-824B-477B52DB3A20}"/>
              </a:ext>
            </a:extLst>
          </p:cNvPr>
          <p:cNvSpPr>
            <a:spLocks noGrp="1"/>
          </p:cNvSpPr>
          <p:nvPr>
            <p:ph type="title"/>
          </p:nvPr>
        </p:nvSpPr>
        <p:spPr>
          <a:solidFill>
            <a:srgbClr val="FFFF00"/>
          </a:solidFill>
        </p:spPr>
        <p:txBody>
          <a:bodyPr/>
          <a:lstStyle/>
          <a:p>
            <a:r>
              <a:rPr lang="en-GB" b="1" dirty="0"/>
              <a:t>L.O: What will help us to live more happily with our family?</a:t>
            </a:r>
          </a:p>
        </p:txBody>
      </p:sp>
      <p:sp>
        <p:nvSpPr>
          <p:cNvPr id="3" name="Content Placeholder 2">
            <a:extLst>
              <a:ext uri="{FF2B5EF4-FFF2-40B4-BE49-F238E27FC236}">
                <a16:creationId xmlns:a16="http://schemas.microsoft.com/office/drawing/2014/main" id="{610F9951-A4C4-4C85-8DA3-CB8E991ACBCF}"/>
              </a:ext>
            </a:extLst>
          </p:cNvPr>
          <p:cNvSpPr>
            <a:spLocks noGrp="1"/>
          </p:cNvSpPr>
          <p:nvPr>
            <p:ph idx="1"/>
          </p:nvPr>
        </p:nvSpPr>
        <p:spPr>
          <a:xfrm>
            <a:off x="838200" y="1942065"/>
            <a:ext cx="10515600" cy="1209123"/>
          </a:xfrm>
          <a:solidFill>
            <a:schemeClr val="accent4">
              <a:lumMod val="20000"/>
              <a:lumOff val="80000"/>
            </a:schemeClr>
          </a:solidFill>
        </p:spPr>
        <p:txBody>
          <a:bodyPr>
            <a:normAutofit lnSpcReduction="10000"/>
          </a:bodyPr>
          <a:lstStyle/>
          <a:p>
            <a:pPr marL="0" indent="0">
              <a:buNone/>
            </a:pPr>
            <a:r>
              <a:rPr lang="en-GB" sz="4400" dirty="0"/>
              <a:t>Success criteria: A completed box/candle of ideas to take home!</a:t>
            </a:r>
          </a:p>
        </p:txBody>
      </p:sp>
      <p:pic>
        <p:nvPicPr>
          <p:cNvPr id="4" name="Picture 3">
            <a:extLst>
              <a:ext uri="{FF2B5EF4-FFF2-40B4-BE49-F238E27FC236}">
                <a16:creationId xmlns:a16="http://schemas.microsoft.com/office/drawing/2014/main" id="{EF55957B-A441-47FE-A214-8E6A3E550847}"/>
              </a:ext>
            </a:extLst>
          </p:cNvPr>
          <p:cNvPicPr>
            <a:picLocks noChangeAspect="1"/>
          </p:cNvPicPr>
          <p:nvPr/>
        </p:nvPicPr>
        <p:blipFill rotWithShape="1">
          <a:blip r:embed="rId2"/>
          <a:srcRect l="59891" t="22982" r="6875" b="39898"/>
          <a:stretch/>
        </p:blipFill>
        <p:spPr>
          <a:xfrm>
            <a:off x="3018182" y="3311834"/>
            <a:ext cx="5065643" cy="3181041"/>
          </a:xfrm>
          <a:prstGeom prst="rect">
            <a:avLst/>
          </a:prstGeom>
        </p:spPr>
      </p:pic>
    </p:spTree>
    <p:extLst>
      <p:ext uri="{BB962C8B-B14F-4D97-AF65-F5344CB8AC3E}">
        <p14:creationId xmlns:p14="http://schemas.microsoft.com/office/powerpoint/2010/main" val="2360230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B2A59-B6F4-402D-8EAD-7D3A35099A39}"/>
              </a:ext>
            </a:extLst>
          </p:cNvPr>
          <p:cNvSpPr>
            <a:spLocks noGrp="1"/>
          </p:cNvSpPr>
          <p:nvPr>
            <p:ph type="title"/>
          </p:nvPr>
        </p:nvSpPr>
        <p:spPr>
          <a:xfrm>
            <a:off x="838199" y="365125"/>
            <a:ext cx="10757451" cy="1325563"/>
          </a:xfrm>
          <a:solidFill>
            <a:srgbClr val="FFFF00"/>
          </a:solidFill>
        </p:spPr>
        <p:txBody>
          <a:bodyPr/>
          <a:lstStyle/>
          <a:p>
            <a:r>
              <a:rPr lang="en-GB" dirty="0"/>
              <a:t>Turn your A3 cube net over to the Happy House Side.</a:t>
            </a:r>
          </a:p>
        </p:txBody>
      </p:sp>
      <p:sp>
        <p:nvSpPr>
          <p:cNvPr id="3" name="Content Placeholder 2">
            <a:extLst>
              <a:ext uri="{FF2B5EF4-FFF2-40B4-BE49-F238E27FC236}">
                <a16:creationId xmlns:a16="http://schemas.microsoft.com/office/drawing/2014/main" id="{A952DA6E-D3EA-4160-BD28-1C508AAF8627}"/>
              </a:ext>
            </a:extLst>
          </p:cNvPr>
          <p:cNvSpPr>
            <a:spLocks noGrp="1"/>
          </p:cNvSpPr>
          <p:nvPr>
            <p:ph idx="1"/>
          </p:nvPr>
        </p:nvSpPr>
        <p:spPr>
          <a:xfrm>
            <a:off x="838200" y="1825625"/>
            <a:ext cx="10757452" cy="4351338"/>
          </a:xfrm>
          <a:solidFill>
            <a:schemeClr val="accent4">
              <a:lumMod val="60000"/>
              <a:lumOff val="40000"/>
            </a:schemeClr>
          </a:solidFill>
        </p:spPr>
        <p:txBody>
          <a:bodyPr/>
          <a:lstStyle/>
          <a:p>
            <a:pPr marL="0" indent="0">
              <a:buNone/>
            </a:pPr>
            <a:r>
              <a:rPr lang="en-GB" dirty="0"/>
              <a:t>What things can someone do to live more happily with their family.  Collect ideas on the whiteboard and then write them on the ‘cracks’ on this side.  You can use different colours.</a:t>
            </a:r>
          </a:p>
          <a:p>
            <a:pPr marL="0" indent="0">
              <a:buNone/>
            </a:pPr>
            <a:endParaRPr lang="en-GB" dirty="0"/>
          </a:p>
          <a:p>
            <a:pPr marL="0" indent="0">
              <a:buNone/>
            </a:pPr>
            <a:r>
              <a:rPr lang="en-GB" dirty="0"/>
              <a:t>Now watch this final Encanto clip.</a:t>
            </a:r>
          </a:p>
          <a:p>
            <a:pPr marL="0" indent="0">
              <a:buNone/>
            </a:pPr>
            <a:r>
              <a:rPr lang="en-GB" dirty="0"/>
              <a:t>Write down any other ideas that </a:t>
            </a:r>
          </a:p>
          <a:p>
            <a:pPr marL="0" indent="0">
              <a:buNone/>
            </a:pPr>
            <a:r>
              <a:rPr lang="en-GB" dirty="0"/>
              <a:t>come to you.</a:t>
            </a:r>
          </a:p>
        </p:txBody>
      </p:sp>
      <p:pic>
        <p:nvPicPr>
          <p:cNvPr id="4" name="Picture 3">
            <a:extLst>
              <a:ext uri="{FF2B5EF4-FFF2-40B4-BE49-F238E27FC236}">
                <a16:creationId xmlns:a16="http://schemas.microsoft.com/office/drawing/2014/main" id="{E9104F21-CAAA-4373-8980-37F03F0E4AFD}"/>
              </a:ext>
            </a:extLst>
          </p:cNvPr>
          <p:cNvPicPr>
            <a:picLocks noChangeAspect="1"/>
          </p:cNvPicPr>
          <p:nvPr/>
        </p:nvPicPr>
        <p:blipFill rotWithShape="1">
          <a:blip r:embed="rId2"/>
          <a:srcRect l="8804" t="29942" r="47717" b="31972"/>
          <a:stretch/>
        </p:blipFill>
        <p:spPr>
          <a:xfrm>
            <a:off x="6096000" y="3260035"/>
            <a:ext cx="5300870" cy="2610678"/>
          </a:xfrm>
          <a:prstGeom prst="rect">
            <a:avLst/>
          </a:prstGeom>
        </p:spPr>
      </p:pic>
      <p:sp>
        <p:nvSpPr>
          <p:cNvPr id="5" name="Rectangle 4">
            <a:extLst>
              <a:ext uri="{FF2B5EF4-FFF2-40B4-BE49-F238E27FC236}">
                <a16:creationId xmlns:a16="http://schemas.microsoft.com/office/drawing/2014/main" id="{E9034729-C61C-4761-9CF6-C5196D8489D8}"/>
              </a:ext>
            </a:extLst>
          </p:cNvPr>
          <p:cNvSpPr/>
          <p:nvPr/>
        </p:nvSpPr>
        <p:spPr>
          <a:xfrm>
            <a:off x="939001" y="5224382"/>
            <a:ext cx="4958217" cy="646331"/>
          </a:xfrm>
          <a:prstGeom prst="rect">
            <a:avLst/>
          </a:prstGeom>
          <a:solidFill>
            <a:srgbClr val="FFFF00"/>
          </a:solidFill>
        </p:spPr>
        <p:txBody>
          <a:bodyPr wrap="none">
            <a:spAutoFit/>
          </a:bodyPr>
          <a:lstStyle/>
          <a:p>
            <a:r>
              <a:rPr lang="en-GB" dirty="0">
                <a:hlinkClick r:id="rId3"/>
              </a:rPr>
              <a:t>https://www.youtube.com/watch?v=hrMxx8EV4JU</a:t>
            </a:r>
            <a:endParaRPr lang="en-GB" dirty="0"/>
          </a:p>
          <a:p>
            <a:endParaRPr lang="en-GB" dirty="0"/>
          </a:p>
        </p:txBody>
      </p:sp>
    </p:spTree>
    <p:extLst>
      <p:ext uri="{BB962C8B-B14F-4D97-AF65-F5344CB8AC3E}">
        <p14:creationId xmlns:p14="http://schemas.microsoft.com/office/powerpoint/2010/main" val="138785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480F1-EF87-4CB8-90E6-8CF081CA82C1}"/>
              </a:ext>
            </a:extLst>
          </p:cNvPr>
          <p:cNvSpPr>
            <a:spLocks noGrp="1"/>
          </p:cNvSpPr>
          <p:nvPr>
            <p:ph type="title"/>
          </p:nvPr>
        </p:nvSpPr>
        <p:spPr>
          <a:solidFill>
            <a:srgbClr val="FFFF00"/>
          </a:solidFill>
        </p:spPr>
        <p:txBody>
          <a:bodyPr/>
          <a:lstStyle/>
          <a:p>
            <a:r>
              <a:rPr lang="en-GB" dirty="0"/>
              <a:t>Suggestions to add to your house.</a:t>
            </a:r>
          </a:p>
        </p:txBody>
      </p:sp>
      <p:sp>
        <p:nvSpPr>
          <p:cNvPr id="3" name="Content Placeholder 2">
            <a:extLst>
              <a:ext uri="{FF2B5EF4-FFF2-40B4-BE49-F238E27FC236}">
                <a16:creationId xmlns:a16="http://schemas.microsoft.com/office/drawing/2014/main" id="{29C6683D-28BD-4029-913D-E788F7C2E16D}"/>
              </a:ext>
            </a:extLst>
          </p:cNvPr>
          <p:cNvSpPr>
            <a:spLocks noGrp="1"/>
          </p:cNvSpPr>
          <p:nvPr>
            <p:ph idx="1"/>
          </p:nvPr>
        </p:nvSpPr>
        <p:spPr>
          <a:solidFill>
            <a:schemeClr val="accent4">
              <a:lumMod val="20000"/>
              <a:lumOff val="80000"/>
            </a:schemeClr>
          </a:solidFill>
        </p:spPr>
        <p:txBody>
          <a:bodyPr/>
          <a:lstStyle/>
          <a:p>
            <a:pPr marL="0" indent="0">
              <a:buNone/>
            </a:pPr>
            <a:r>
              <a:rPr lang="en-GB" dirty="0"/>
              <a:t>Say sorry </a:t>
            </a:r>
          </a:p>
          <a:p>
            <a:pPr marL="0" indent="0">
              <a:buNone/>
            </a:pPr>
            <a:r>
              <a:rPr lang="en-GB" dirty="0"/>
              <a:t>Forgive </a:t>
            </a:r>
          </a:p>
          <a:p>
            <a:pPr marL="0" indent="0">
              <a:buNone/>
            </a:pPr>
            <a:r>
              <a:rPr lang="en-GB" dirty="0"/>
              <a:t>Accept help </a:t>
            </a:r>
          </a:p>
          <a:p>
            <a:pPr marL="0" indent="0">
              <a:buNone/>
            </a:pPr>
            <a:r>
              <a:rPr lang="en-GB" dirty="0"/>
              <a:t>Be yourself.</a:t>
            </a:r>
          </a:p>
          <a:p>
            <a:pPr marL="0" indent="0">
              <a:buNone/>
            </a:pPr>
            <a:r>
              <a:rPr lang="en-GB" dirty="0"/>
              <a:t>Be kind</a:t>
            </a:r>
          </a:p>
        </p:txBody>
      </p:sp>
    </p:spTree>
    <p:extLst>
      <p:ext uri="{BB962C8B-B14F-4D97-AF65-F5344CB8AC3E}">
        <p14:creationId xmlns:p14="http://schemas.microsoft.com/office/powerpoint/2010/main" val="2205252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853</Words>
  <Application>Microsoft Office PowerPoint</Application>
  <PresentationFormat>Widescreen</PresentationFormat>
  <Paragraphs>69</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Alegreya Sans SC</vt:lpstr>
      <vt:lpstr>Arial</vt:lpstr>
      <vt:lpstr>Calibri</vt:lpstr>
      <vt:lpstr>Calibri Light</vt:lpstr>
      <vt:lpstr>Office Theme</vt:lpstr>
      <vt:lpstr>Class Agreements</vt:lpstr>
      <vt:lpstr>You will need your A3 cube net sheet from our previous lesson.</vt:lpstr>
      <vt:lpstr>One of the root causes of the unhappiness in the Madrigal family is the past.</vt:lpstr>
      <vt:lpstr>This represents something that can happen in families.</vt:lpstr>
      <vt:lpstr>PowerPoint Presentation</vt:lpstr>
      <vt:lpstr>The Miracle Candle and the actual house seem to help her do this.</vt:lpstr>
      <vt:lpstr>L.O: What will help us to live more happily with our family?</vt:lpstr>
      <vt:lpstr>Turn your A3 cube net over to the Happy House Side.</vt:lpstr>
      <vt:lpstr>Suggestions to add to your house.</vt:lpstr>
      <vt:lpstr>You now need a flames sheet.</vt:lpstr>
      <vt:lpstr>How to make your candle box!</vt:lpstr>
      <vt:lpstr>If you would like more support due to family issues going on at the moment, here are some more things that you can do.</vt:lpstr>
      <vt:lpstr>Now clear away to this final song!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 will need your A3 cube net sheet from our previous lesson.</dc:title>
  <dc:creator>Jennifer Howell</dc:creator>
  <cp:lastModifiedBy>Jennifer Howell</cp:lastModifiedBy>
  <cp:revision>9</cp:revision>
  <dcterms:created xsi:type="dcterms:W3CDTF">2022-02-12T14:38:41Z</dcterms:created>
  <dcterms:modified xsi:type="dcterms:W3CDTF">2022-12-07T14:25:26Z</dcterms:modified>
</cp:coreProperties>
</file>