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8" r:id="rId2"/>
    <p:sldId id="296" r:id="rId3"/>
    <p:sldId id="297" r:id="rId4"/>
    <p:sldId id="299" r:id="rId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10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083CA-7379-4D49-B16C-BDA05AF320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F046653-5D93-485A-BDBB-9796260964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A1CD3BC-42C1-4E54-8283-A98C3E99D4DF}"/>
              </a:ext>
            </a:extLst>
          </p:cNvPr>
          <p:cNvSpPr>
            <a:spLocks noGrp="1"/>
          </p:cNvSpPr>
          <p:nvPr>
            <p:ph type="dt" sz="half" idx="10"/>
          </p:nvPr>
        </p:nvSpPr>
        <p:spPr/>
        <p:txBody>
          <a:bodyPr/>
          <a:lstStyle/>
          <a:p>
            <a:fld id="{86A9D21B-A62B-4024-8528-A693EACF9237}" type="datetimeFigureOut">
              <a:rPr lang="en-GB" smtClean="0"/>
              <a:t>03/04/2022</a:t>
            </a:fld>
            <a:endParaRPr lang="en-GB"/>
          </a:p>
        </p:txBody>
      </p:sp>
      <p:sp>
        <p:nvSpPr>
          <p:cNvPr id="5" name="Footer Placeholder 4">
            <a:extLst>
              <a:ext uri="{FF2B5EF4-FFF2-40B4-BE49-F238E27FC236}">
                <a16:creationId xmlns:a16="http://schemas.microsoft.com/office/drawing/2014/main" id="{DBF932EE-75D5-4BE0-ABA1-49B6BF7E42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A8AD9AB-8979-49E8-BCCA-FFA9014DEAA5}"/>
              </a:ext>
            </a:extLst>
          </p:cNvPr>
          <p:cNvSpPr>
            <a:spLocks noGrp="1"/>
          </p:cNvSpPr>
          <p:nvPr>
            <p:ph type="sldNum" sz="quarter" idx="12"/>
          </p:nvPr>
        </p:nvSpPr>
        <p:spPr/>
        <p:txBody>
          <a:bodyPr/>
          <a:lstStyle/>
          <a:p>
            <a:fld id="{110341B6-8889-4728-949C-C962483A2F2B}" type="slidenum">
              <a:rPr lang="en-GB" smtClean="0"/>
              <a:t>‹#›</a:t>
            </a:fld>
            <a:endParaRPr lang="en-GB"/>
          </a:p>
        </p:txBody>
      </p:sp>
    </p:spTree>
    <p:extLst>
      <p:ext uri="{BB962C8B-B14F-4D97-AF65-F5344CB8AC3E}">
        <p14:creationId xmlns:p14="http://schemas.microsoft.com/office/powerpoint/2010/main" val="4229602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2B69C-1DB6-480A-9E33-4602C4E14FA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48295B9-2AFA-4886-97B5-0E2786BC1B2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3A918D-0E9A-493C-A684-70D6EABC5B58}"/>
              </a:ext>
            </a:extLst>
          </p:cNvPr>
          <p:cNvSpPr>
            <a:spLocks noGrp="1"/>
          </p:cNvSpPr>
          <p:nvPr>
            <p:ph type="dt" sz="half" idx="10"/>
          </p:nvPr>
        </p:nvSpPr>
        <p:spPr/>
        <p:txBody>
          <a:bodyPr/>
          <a:lstStyle/>
          <a:p>
            <a:fld id="{86A9D21B-A62B-4024-8528-A693EACF9237}" type="datetimeFigureOut">
              <a:rPr lang="en-GB" smtClean="0"/>
              <a:t>03/04/2022</a:t>
            </a:fld>
            <a:endParaRPr lang="en-GB"/>
          </a:p>
        </p:txBody>
      </p:sp>
      <p:sp>
        <p:nvSpPr>
          <p:cNvPr id="5" name="Footer Placeholder 4">
            <a:extLst>
              <a:ext uri="{FF2B5EF4-FFF2-40B4-BE49-F238E27FC236}">
                <a16:creationId xmlns:a16="http://schemas.microsoft.com/office/drawing/2014/main" id="{FC51E8DF-CC5E-4013-9505-ADF234AD77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3CCAEBF-F7F9-416B-8364-822B695D4948}"/>
              </a:ext>
            </a:extLst>
          </p:cNvPr>
          <p:cNvSpPr>
            <a:spLocks noGrp="1"/>
          </p:cNvSpPr>
          <p:nvPr>
            <p:ph type="sldNum" sz="quarter" idx="12"/>
          </p:nvPr>
        </p:nvSpPr>
        <p:spPr/>
        <p:txBody>
          <a:bodyPr/>
          <a:lstStyle/>
          <a:p>
            <a:fld id="{110341B6-8889-4728-949C-C962483A2F2B}" type="slidenum">
              <a:rPr lang="en-GB" smtClean="0"/>
              <a:t>‹#›</a:t>
            </a:fld>
            <a:endParaRPr lang="en-GB"/>
          </a:p>
        </p:txBody>
      </p:sp>
    </p:spTree>
    <p:extLst>
      <p:ext uri="{BB962C8B-B14F-4D97-AF65-F5344CB8AC3E}">
        <p14:creationId xmlns:p14="http://schemas.microsoft.com/office/powerpoint/2010/main" val="65373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DD0FC2-97EC-4905-9FD8-2DCFA44829D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ECFDC59-0222-4288-80AD-E5F5A3FCD11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2298C2C-D33A-46CD-B934-B1B52F2FC3AA}"/>
              </a:ext>
            </a:extLst>
          </p:cNvPr>
          <p:cNvSpPr>
            <a:spLocks noGrp="1"/>
          </p:cNvSpPr>
          <p:nvPr>
            <p:ph type="dt" sz="half" idx="10"/>
          </p:nvPr>
        </p:nvSpPr>
        <p:spPr/>
        <p:txBody>
          <a:bodyPr/>
          <a:lstStyle/>
          <a:p>
            <a:fld id="{86A9D21B-A62B-4024-8528-A693EACF9237}" type="datetimeFigureOut">
              <a:rPr lang="en-GB" smtClean="0"/>
              <a:t>03/04/2022</a:t>
            </a:fld>
            <a:endParaRPr lang="en-GB"/>
          </a:p>
        </p:txBody>
      </p:sp>
      <p:sp>
        <p:nvSpPr>
          <p:cNvPr id="5" name="Footer Placeholder 4">
            <a:extLst>
              <a:ext uri="{FF2B5EF4-FFF2-40B4-BE49-F238E27FC236}">
                <a16:creationId xmlns:a16="http://schemas.microsoft.com/office/drawing/2014/main" id="{F179F163-D219-4185-9844-7F6E488CBC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66FEE7-9C62-415D-8F3C-7954F6FB84A5}"/>
              </a:ext>
            </a:extLst>
          </p:cNvPr>
          <p:cNvSpPr>
            <a:spLocks noGrp="1"/>
          </p:cNvSpPr>
          <p:nvPr>
            <p:ph type="sldNum" sz="quarter" idx="12"/>
          </p:nvPr>
        </p:nvSpPr>
        <p:spPr/>
        <p:txBody>
          <a:bodyPr/>
          <a:lstStyle/>
          <a:p>
            <a:fld id="{110341B6-8889-4728-949C-C962483A2F2B}" type="slidenum">
              <a:rPr lang="en-GB" smtClean="0"/>
              <a:t>‹#›</a:t>
            </a:fld>
            <a:endParaRPr lang="en-GB"/>
          </a:p>
        </p:txBody>
      </p:sp>
    </p:spTree>
    <p:extLst>
      <p:ext uri="{BB962C8B-B14F-4D97-AF65-F5344CB8AC3E}">
        <p14:creationId xmlns:p14="http://schemas.microsoft.com/office/powerpoint/2010/main" val="2391393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5FBFE-72A8-4583-8AC8-8436879572D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912741A-1AA7-4A14-9DD2-E626BFF635E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425911-C4B6-4A11-AF29-8959AF8B2C2C}"/>
              </a:ext>
            </a:extLst>
          </p:cNvPr>
          <p:cNvSpPr>
            <a:spLocks noGrp="1"/>
          </p:cNvSpPr>
          <p:nvPr>
            <p:ph type="dt" sz="half" idx="10"/>
          </p:nvPr>
        </p:nvSpPr>
        <p:spPr/>
        <p:txBody>
          <a:bodyPr/>
          <a:lstStyle/>
          <a:p>
            <a:fld id="{86A9D21B-A62B-4024-8528-A693EACF9237}" type="datetimeFigureOut">
              <a:rPr lang="en-GB" smtClean="0"/>
              <a:t>03/04/2022</a:t>
            </a:fld>
            <a:endParaRPr lang="en-GB"/>
          </a:p>
        </p:txBody>
      </p:sp>
      <p:sp>
        <p:nvSpPr>
          <p:cNvPr id="5" name="Footer Placeholder 4">
            <a:extLst>
              <a:ext uri="{FF2B5EF4-FFF2-40B4-BE49-F238E27FC236}">
                <a16:creationId xmlns:a16="http://schemas.microsoft.com/office/drawing/2014/main" id="{99DF87DE-7B12-43AF-9C34-3050EA200D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390080-E035-4D6B-94EC-F92454E61B37}"/>
              </a:ext>
            </a:extLst>
          </p:cNvPr>
          <p:cNvSpPr>
            <a:spLocks noGrp="1"/>
          </p:cNvSpPr>
          <p:nvPr>
            <p:ph type="sldNum" sz="quarter" idx="12"/>
          </p:nvPr>
        </p:nvSpPr>
        <p:spPr/>
        <p:txBody>
          <a:bodyPr/>
          <a:lstStyle/>
          <a:p>
            <a:fld id="{110341B6-8889-4728-949C-C962483A2F2B}" type="slidenum">
              <a:rPr lang="en-GB" smtClean="0"/>
              <a:t>‹#›</a:t>
            </a:fld>
            <a:endParaRPr lang="en-GB"/>
          </a:p>
        </p:txBody>
      </p:sp>
    </p:spTree>
    <p:extLst>
      <p:ext uri="{BB962C8B-B14F-4D97-AF65-F5344CB8AC3E}">
        <p14:creationId xmlns:p14="http://schemas.microsoft.com/office/powerpoint/2010/main" val="2655675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1AB30-0464-4E86-AE5E-D99CF46BBA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1D4D3BB-0DDF-4463-AF58-06979D5B54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1CEC692-15F2-4577-B515-79C292BE6419}"/>
              </a:ext>
            </a:extLst>
          </p:cNvPr>
          <p:cNvSpPr>
            <a:spLocks noGrp="1"/>
          </p:cNvSpPr>
          <p:nvPr>
            <p:ph type="dt" sz="half" idx="10"/>
          </p:nvPr>
        </p:nvSpPr>
        <p:spPr/>
        <p:txBody>
          <a:bodyPr/>
          <a:lstStyle/>
          <a:p>
            <a:fld id="{86A9D21B-A62B-4024-8528-A693EACF9237}" type="datetimeFigureOut">
              <a:rPr lang="en-GB" smtClean="0"/>
              <a:t>03/04/2022</a:t>
            </a:fld>
            <a:endParaRPr lang="en-GB"/>
          </a:p>
        </p:txBody>
      </p:sp>
      <p:sp>
        <p:nvSpPr>
          <p:cNvPr id="5" name="Footer Placeholder 4">
            <a:extLst>
              <a:ext uri="{FF2B5EF4-FFF2-40B4-BE49-F238E27FC236}">
                <a16:creationId xmlns:a16="http://schemas.microsoft.com/office/drawing/2014/main" id="{2951E75D-1BC2-45C2-9C39-0E25240811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501240-7B4B-4A52-8EF1-54E09A933833}"/>
              </a:ext>
            </a:extLst>
          </p:cNvPr>
          <p:cNvSpPr>
            <a:spLocks noGrp="1"/>
          </p:cNvSpPr>
          <p:nvPr>
            <p:ph type="sldNum" sz="quarter" idx="12"/>
          </p:nvPr>
        </p:nvSpPr>
        <p:spPr/>
        <p:txBody>
          <a:bodyPr/>
          <a:lstStyle/>
          <a:p>
            <a:fld id="{110341B6-8889-4728-949C-C962483A2F2B}" type="slidenum">
              <a:rPr lang="en-GB" smtClean="0"/>
              <a:t>‹#›</a:t>
            </a:fld>
            <a:endParaRPr lang="en-GB"/>
          </a:p>
        </p:txBody>
      </p:sp>
    </p:spTree>
    <p:extLst>
      <p:ext uri="{BB962C8B-B14F-4D97-AF65-F5344CB8AC3E}">
        <p14:creationId xmlns:p14="http://schemas.microsoft.com/office/powerpoint/2010/main" val="3045300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517A6-5C48-45E7-A101-D4E21B59C45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704C14B-A013-40F0-A9E3-6D1A41270AF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A591CE9-15BA-4782-8649-DDB87863A7C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DF71C1B-D665-435F-8E97-6AA9E556FC96}"/>
              </a:ext>
            </a:extLst>
          </p:cNvPr>
          <p:cNvSpPr>
            <a:spLocks noGrp="1"/>
          </p:cNvSpPr>
          <p:nvPr>
            <p:ph type="dt" sz="half" idx="10"/>
          </p:nvPr>
        </p:nvSpPr>
        <p:spPr/>
        <p:txBody>
          <a:bodyPr/>
          <a:lstStyle/>
          <a:p>
            <a:fld id="{86A9D21B-A62B-4024-8528-A693EACF9237}" type="datetimeFigureOut">
              <a:rPr lang="en-GB" smtClean="0"/>
              <a:t>03/04/2022</a:t>
            </a:fld>
            <a:endParaRPr lang="en-GB"/>
          </a:p>
        </p:txBody>
      </p:sp>
      <p:sp>
        <p:nvSpPr>
          <p:cNvPr id="6" name="Footer Placeholder 5">
            <a:extLst>
              <a:ext uri="{FF2B5EF4-FFF2-40B4-BE49-F238E27FC236}">
                <a16:creationId xmlns:a16="http://schemas.microsoft.com/office/drawing/2014/main" id="{14D413F9-4C9E-46CB-8928-40608FC70D1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9279B5C-44C1-41D7-AB52-D9D3E13D1B56}"/>
              </a:ext>
            </a:extLst>
          </p:cNvPr>
          <p:cNvSpPr>
            <a:spLocks noGrp="1"/>
          </p:cNvSpPr>
          <p:nvPr>
            <p:ph type="sldNum" sz="quarter" idx="12"/>
          </p:nvPr>
        </p:nvSpPr>
        <p:spPr/>
        <p:txBody>
          <a:bodyPr/>
          <a:lstStyle/>
          <a:p>
            <a:fld id="{110341B6-8889-4728-949C-C962483A2F2B}" type="slidenum">
              <a:rPr lang="en-GB" smtClean="0"/>
              <a:t>‹#›</a:t>
            </a:fld>
            <a:endParaRPr lang="en-GB"/>
          </a:p>
        </p:txBody>
      </p:sp>
    </p:spTree>
    <p:extLst>
      <p:ext uri="{BB962C8B-B14F-4D97-AF65-F5344CB8AC3E}">
        <p14:creationId xmlns:p14="http://schemas.microsoft.com/office/powerpoint/2010/main" val="3995475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7A200-E085-4204-BF8D-0036E83065C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544755D-DEEF-4107-A685-FDC29BB54B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6754D27-E5E8-4F62-B256-1072DB0D094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077B2E5-9A9B-48E4-896D-AFB1DC08B5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EBF8246-A62D-4E19-BBFA-E3C7FBE8E0E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8B129C2-4397-4130-AE67-73977E4BFB47}"/>
              </a:ext>
            </a:extLst>
          </p:cNvPr>
          <p:cNvSpPr>
            <a:spLocks noGrp="1"/>
          </p:cNvSpPr>
          <p:nvPr>
            <p:ph type="dt" sz="half" idx="10"/>
          </p:nvPr>
        </p:nvSpPr>
        <p:spPr/>
        <p:txBody>
          <a:bodyPr/>
          <a:lstStyle/>
          <a:p>
            <a:fld id="{86A9D21B-A62B-4024-8528-A693EACF9237}" type="datetimeFigureOut">
              <a:rPr lang="en-GB" smtClean="0"/>
              <a:t>03/04/2022</a:t>
            </a:fld>
            <a:endParaRPr lang="en-GB"/>
          </a:p>
        </p:txBody>
      </p:sp>
      <p:sp>
        <p:nvSpPr>
          <p:cNvPr id="8" name="Footer Placeholder 7">
            <a:extLst>
              <a:ext uri="{FF2B5EF4-FFF2-40B4-BE49-F238E27FC236}">
                <a16:creationId xmlns:a16="http://schemas.microsoft.com/office/drawing/2014/main" id="{CBE46800-4684-49E7-AEA5-DACEF87ED0A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4028007-3364-4D0F-83DE-9362FEA43A51}"/>
              </a:ext>
            </a:extLst>
          </p:cNvPr>
          <p:cNvSpPr>
            <a:spLocks noGrp="1"/>
          </p:cNvSpPr>
          <p:nvPr>
            <p:ph type="sldNum" sz="quarter" idx="12"/>
          </p:nvPr>
        </p:nvSpPr>
        <p:spPr/>
        <p:txBody>
          <a:bodyPr/>
          <a:lstStyle/>
          <a:p>
            <a:fld id="{110341B6-8889-4728-949C-C962483A2F2B}" type="slidenum">
              <a:rPr lang="en-GB" smtClean="0"/>
              <a:t>‹#›</a:t>
            </a:fld>
            <a:endParaRPr lang="en-GB"/>
          </a:p>
        </p:txBody>
      </p:sp>
    </p:spTree>
    <p:extLst>
      <p:ext uri="{BB962C8B-B14F-4D97-AF65-F5344CB8AC3E}">
        <p14:creationId xmlns:p14="http://schemas.microsoft.com/office/powerpoint/2010/main" val="3381700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0FCF7-67CD-4A79-8942-1FCD610002B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D97DA42-61B6-4707-82B0-2ED2ED289459}"/>
              </a:ext>
            </a:extLst>
          </p:cNvPr>
          <p:cNvSpPr>
            <a:spLocks noGrp="1"/>
          </p:cNvSpPr>
          <p:nvPr>
            <p:ph type="dt" sz="half" idx="10"/>
          </p:nvPr>
        </p:nvSpPr>
        <p:spPr/>
        <p:txBody>
          <a:bodyPr/>
          <a:lstStyle/>
          <a:p>
            <a:fld id="{86A9D21B-A62B-4024-8528-A693EACF9237}" type="datetimeFigureOut">
              <a:rPr lang="en-GB" smtClean="0"/>
              <a:t>03/04/2022</a:t>
            </a:fld>
            <a:endParaRPr lang="en-GB"/>
          </a:p>
        </p:txBody>
      </p:sp>
      <p:sp>
        <p:nvSpPr>
          <p:cNvPr id="4" name="Footer Placeholder 3">
            <a:extLst>
              <a:ext uri="{FF2B5EF4-FFF2-40B4-BE49-F238E27FC236}">
                <a16:creationId xmlns:a16="http://schemas.microsoft.com/office/drawing/2014/main" id="{34954BE6-604C-4536-997C-DEADBB39373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445A8A8-2694-4F46-82E0-B59BB0E0DD94}"/>
              </a:ext>
            </a:extLst>
          </p:cNvPr>
          <p:cNvSpPr>
            <a:spLocks noGrp="1"/>
          </p:cNvSpPr>
          <p:nvPr>
            <p:ph type="sldNum" sz="quarter" idx="12"/>
          </p:nvPr>
        </p:nvSpPr>
        <p:spPr/>
        <p:txBody>
          <a:bodyPr/>
          <a:lstStyle/>
          <a:p>
            <a:fld id="{110341B6-8889-4728-949C-C962483A2F2B}" type="slidenum">
              <a:rPr lang="en-GB" smtClean="0"/>
              <a:t>‹#›</a:t>
            </a:fld>
            <a:endParaRPr lang="en-GB"/>
          </a:p>
        </p:txBody>
      </p:sp>
    </p:spTree>
    <p:extLst>
      <p:ext uri="{BB962C8B-B14F-4D97-AF65-F5344CB8AC3E}">
        <p14:creationId xmlns:p14="http://schemas.microsoft.com/office/powerpoint/2010/main" val="3168652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70478F-0C7F-499F-A066-7DC587791ED8}"/>
              </a:ext>
            </a:extLst>
          </p:cNvPr>
          <p:cNvSpPr>
            <a:spLocks noGrp="1"/>
          </p:cNvSpPr>
          <p:nvPr>
            <p:ph type="dt" sz="half" idx="10"/>
          </p:nvPr>
        </p:nvSpPr>
        <p:spPr/>
        <p:txBody>
          <a:bodyPr/>
          <a:lstStyle/>
          <a:p>
            <a:fld id="{86A9D21B-A62B-4024-8528-A693EACF9237}" type="datetimeFigureOut">
              <a:rPr lang="en-GB" smtClean="0"/>
              <a:t>03/04/2022</a:t>
            </a:fld>
            <a:endParaRPr lang="en-GB"/>
          </a:p>
        </p:txBody>
      </p:sp>
      <p:sp>
        <p:nvSpPr>
          <p:cNvPr id="3" name="Footer Placeholder 2">
            <a:extLst>
              <a:ext uri="{FF2B5EF4-FFF2-40B4-BE49-F238E27FC236}">
                <a16:creationId xmlns:a16="http://schemas.microsoft.com/office/drawing/2014/main" id="{4ADA16D0-5596-476B-BD13-A3D96154DBB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8D106B6-73AC-4542-9D71-94FB9CC466E6}"/>
              </a:ext>
            </a:extLst>
          </p:cNvPr>
          <p:cNvSpPr>
            <a:spLocks noGrp="1"/>
          </p:cNvSpPr>
          <p:nvPr>
            <p:ph type="sldNum" sz="quarter" idx="12"/>
          </p:nvPr>
        </p:nvSpPr>
        <p:spPr/>
        <p:txBody>
          <a:bodyPr/>
          <a:lstStyle/>
          <a:p>
            <a:fld id="{110341B6-8889-4728-949C-C962483A2F2B}" type="slidenum">
              <a:rPr lang="en-GB" smtClean="0"/>
              <a:t>‹#›</a:t>
            </a:fld>
            <a:endParaRPr lang="en-GB"/>
          </a:p>
        </p:txBody>
      </p:sp>
    </p:spTree>
    <p:extLst>
      <p:ext uri="{BB962C8B-B14F-4D97-AF65-F5344CB8AC3E}">
        <p14:creationId xmlns:p14="http://schemas.microsoft.com/office/powerpoint/2010/main" val="359860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306C2-F09D-4079-8E08-D9F0A77E40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D1084D1-E50A-4D42-8608-74FF536FAC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98F973D-5F29-4E4C-8667-8B7FF3E065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56517D1-1505-49F7-A360-465374BABC1D}"/>
              </a:ext>
            </a:extLst>
          </p:cNvPr>
          <p:cNvSpPr>
            <a:spLocks noGrp="1"/>
          </p:cNvSpPr>
          <p:nvPr>
            <p:ph type="dt" sz="half" idx="10"/>
          </p:nvPr>
        </p:nvSpPr>
        <p:spPr/>
        <p:txBody>
          <a:bodyPr/>
          <a:lstStyle/>
          <a:p>
            <a:fld id="{86A9D21B-A62B-4024-8528-A693EACF9237}" type="datetimeFigureOut">
              <a:rPr lang="en-GB" smtClean="0"/>
              <a:t>03/04/2022</a:t>
            </a:fld>
            <a:endParaRPr lang="en-GB"/>
          </a:p>
        </p:txBody>
      </p:sp>
      <p:sp>
        <p:nvSpPr>
          <p:cNvPr id="6" name="Footer Placeholder 5">
            <a:extLst>
              <a:ext uri="{FF2B5EF4-FFF2-40B4-BE49-F238E27FC236}">
                <a16:creationId xmlns:a16="http://schemas.microsoft.com/office/drawing/2014/main" id="{5DDB5E1A-BFE7-41ED-AD33-5FBABA310F2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0BF8476-B8FB-4C0D-9DCD-F03FD07F960A}"/>
              </a:ext>
            </a:extLst>
          </p:cNvPr>
          <p:cNvSpPr>
            <a:spLocks noGrp="1"/>
          </p:cNvSpPr>
          <p:nvPr>
            <p:ph type="sldNum" sz="quarter" idx="12"/>
          </p:nvPr>
        </p:nvSpPr>
        <p:spPr/>
        <p:txBody>
          <a:bodyPr/>
          <a:lstStyle/>
          <a:p>
            <a:fld id="{110341B6-8889-4728-949C-C962483A2F2B}" type="slidenum">
              <a:rPr lang="en-GB" smtClean="0"/>
              <a:t>‹#›</a:t>
            </a:fld>
            <a:endParaRPr lang="en-GB"/>
          </a:p>
        </p:txBody>
      </p:sp>
    </p:spTree>
    <p:extLst>
      <p:ext uri="{BB962C8B-B14F-4D97-AF65-F5344CB8AC3E}">
        <p14:creationId xmlns:p14="http://schemas.microsoft.com/office/powerpoint/2010/main" val="1825839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FFCE7-C574-4BC9-AA90-9D39186AFA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3A7A16D-4C95-4D19-A3F2-F5685C7B80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AE1950C-DE67-4C4D-806C-55423A802B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86EDE4C-F8A2-4E35-927A-B6AFC18FCFAE}"/>
              </a:ext>
            </a:extLst>
          </p:cNvPr>
          <p:cNvSpPr>
            <a:spLocks noGrp="1"/>
          </p:cNvSpPr>
          <p:nvPr>
            <p:ph type="dt" sz="half" idx="10"/>
          </p:nvPr>
        </p:nvSpPr>
        <p:spPr/>
        <p:txBody>
          <a:bodyPr/>
          <a:lstStyle/>
          <a:p>
            <a:fld id="{86A9D21B-A62B-4024-8528-A693EACF9237}" type="datetimeFigureOut">
              <a:rPr lang="en-GB" smtClean="0"/>
              <a:t>03/04/2022</a:t>
            </a:fld>
            <a:endParaRPr lang="en-GB"/>
          </a:p>
        </p:txBody>
      </p:sp>
      <p:sp>
        <p:nvSpPr>
          <p:cNvPr id="6" name="Footer Placeholder 5">
            <a:extLst>
              <a:ext uri="{FF2B5EF4-FFF2-40B4-BE49-F238E27FC236}">
                <a16:creationId xmlns:a16="http://schemas.microsoft.com/office/drawing/2014/main" id="{FA0CA00A-5B6B-482D-A5CC-5243B90D1B8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4426F51-A2FC-4371-8A5C-FBEDD1854A61}"/>
              </a:ext>
            </a:extLst>
          </p:cNvPr>
          <p:cNvSpPr>
            <a:spLocks noGrp="1"/>
          </p:cNvSpPr>
          <p:nvPr>
            <p:ph type="sldNum" sz="quarter" idx="12"/>
          </p:nvPr>
        </p:nvSpPr>
        <p:spPr/>
        <p:txBody>
          <a:bodyPr/>
          <a:lstStyle/>
          <a:p>
            <a:fld id="{110341B6-8889-4728-949C-C962483A2F2B}" type="slidenum">
              <a:rPr lang="en-GB" smtClean="0"/>
              <a:t>‹#›</a:t>
            </a:fld>
            <a:endParaRPr lang="en-GB"/>
          </a:p>
        </p:txBody>
      </p:sp>
    </p:spTree>
    <p:extLst>
      <p:ext uri="{BB962C8B-B14F-4D97-AF65-F5344CB8AC3E}">
        <p14:creationId xmlns:p14="http://schemas.microsoft.com/office/powerpoint/2010/main" val="4263394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25C18E-239F-4DE8-A2B8-573E8AB31B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8C1C214-E06D-460F-A0D5-9C108F8EEE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7DEC166-8C5B-4491-A235-E39860EC21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A9D21B-A62B-4024-8528-A693EACF9237}" type="datetimeFigureOut">
              <a:rPr lang="en-GB" smtClean="0"/>
              <a:t>03/04/2022</a:t>
            </a:fld>
            <a:endParaRPr lang="en-GB"/>
          </a:p>
        </p:txBody>
      </p:sp>
      <p:sp>
        <p:nvSpPr>
          <p:cNvPr id="5" name="Footer Placeholder 4">
            <a:extLst>
              <a:ext uri="{FF2B5EF4-FFF2-40B4-BE49-F238E27FC236}">
                <a16:creationId xmlns:a16="http://schemas.microsoft.com/office/drawing/2014/main" id="{EFC4F7A5-9ACD-427D-8EAB-BCCF1FABA1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F704D98-2D78-4811-B659-62EF5B2D7B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0341B6-8889-4728-949C-C962483A2F2B}" type="slidenum">
              <a:rPr lang="en-GB" smtClean="0"/>
              <a:t>‹#›</a:t>
            </a:fld>
            <a:endParaRPr lang="en-GB"/>
          </a:p>
        </p:txBody>
      </p:sp>
    </p:spTree>
    <p:extLst>
      <p:ext uri="{BB962C8B-B14F-4D97-AF65-F5344CB8AC3E}">
        <p14:creationId xmlns:p14="http://schemas.microsoft.com/office/powerpoint/2010/main" val="1311416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uk/url?sa=i&amp;rct=j&amp;q=&amp;esrc=s&amp;source=images&amp;cd=&amp;cad=rja&amp;uact=8&amp;ved=0ahUKEwj61K7ooZXLAhVEEJoKHbvTBxAQjRwIBw&amp;url=http%3A%2F%2Fwww.greatlittleminds.com%2Fpages%2Fmaths%2F3d-nets%2F3d-nets-cube.html&amp;psig=AFQjCNGPxnILEwsJPpIaoJTLB0CHFPqLKA&amp;ust=145657042436964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uk/url?sa=i&amp;rct=j&amp;q=&amp;esrc=s&amp;source=images&amp;cd=&amp;cad=rja&amp;uact=8&amp;ved=0ahUKEwj61K7ooZXLAhVEEJoKHbvTBxAQjRwIBw&amp;url=http%3A%2F%2Fwww.greatlittleminds.com%2Fpages%2Fmaths%2F3d-nets%2F3d-nets-cube.html&amp;psig=AFQjCNGPxnILEwsJPpIaoJTLB0CHFPqLKA&amp;ust=1456570424369649"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302C6-4BC1-4EFC-96F9-DA5F44F79052}"/>
              </a:ext>
            </a:extLst>
          </p:cNvPr>
          <p:cNvSpPr>
            <a:spLocks noGrp="1"/>
          </p:cNvSpPr>
          <p:nvPr>
            <p:ph type="ctrTitle"/>
          </p:nvPr>
        </p:nvSpPr>
        <p:spPr/>
        <p:txBody>
          <a:bodyPr>
            <a:normAutofit fontScale="90000"/>
          </a:bodyPr>
          <a:lstStyle/>
          <a:p>
            <a:r>
              <a:rPr lang="en-GB" dirty="0"/>
              <a:t>Instructions for teachers:</a:t>
            </a:r>
            <a:br>
              <a:rPr lang="en-GB" dirty="0"/>
            </a:br>
            <a:r>
              <a:rPr lang="en-GB" dirty="0"/>
              <a:t>Print the next two slides back</a:t>
            </a:r>
            <a:br>
              <a:rPr lang="en-GB" dirty="0"/>
            </a:br>
            <a:r>
              <a:rPr lang="en-GB" dirty="0"/>
              <a:t>to back so there is a matching cube net on both sides.</a:t>
            </a:r>
          </a:p>
        </p:txBody>
      </p:sp>
      <p:sp>
        <p:nvSpPr>
          <p:cNvPr id="3" name="Subtitle 2">
            <a:extLst>
              <a:ext uri="{FF2B5EF4-FFF2-40B4-BE49-F238E27FC236}">
                <a16:creationId xmlns:a16="http://schemas.microsoft.com/office/drawing/2014/main" id="{3B6BB83D-5ADC-4CF4-8548-AB29D0DBE694}"/>
              </a:ext>
            </a:extLst>
          </p:cNvPr>
          <p:cNvSpPr>
            <a:spLocks noGrp="1"/>
          </p:cNvSpPr>
          <p:nvPr>
            <p:ph type="subTitle" idx="1"/>
          </p:nvPr>
        </p:nvSpPr>
        <p:spPr/>
        <p:txBody>
          <a:bodyPr/>
          <a:lstStyle/>
          <a:p>
            <a:r>
              <a:rPr lang="en-GB" dirty="0"/>
              <a:t>Pupils write on the side with lines (cracks) in lesson 5. (Issues that families may face.)</a:t>
            </a:r>
          </a:p>
          <a:p>
            <a:r>
              <a:rPr lang="en-GB" dirty="0"/>
              <a:t>Then decorate the other side (e.g. colour flames)  and make cards to go inside it for lesson 6</a:t>
            </a:r>
          </a:p>
        </p:txBody>
      </p:sp>
    </p:spTree>
    <p:extLst>
      <p:ext uri="{BB962C8B-B14F-4D97-AF65-F5344CB8AC3E}">
        <p14:creationId xmlns:p14="http://schemas.microsoft.com/office/powerpoint/2010/main" val="3036304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greatlittleminds.com/images/3d-nets/3d-nets-cube-med.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2672856" y="-2268264"/>
            <a:ext cx="6736361" cy="11272885"/>
          </a:xfrm>
          <a:prstGeom prst="rect">
            <a:avLst/>
          </a:prstGeom>
          <a:noFill/>
          <a:extLst>
            <a:ext uri="{909E8E84-426E-40DD-AFC4-6F175D3DCCD1}">
              <a14:hiddenFill xmlns:a14="http://schemas.microsoft.com/office/drawing/2010/main">
                <a:solidFill>
                  <a:srgbClr val="FFFFFF"/>
                </a:solidFill>
              </a14:hiddenFill>
            </a:ext>
          </a:extLst>
        </p:spPr>
      </p:pic>
      <p:cxnSp>
        <p:nvCxnSpPr>
          <p:cNvPr id="4" name="Straight Connector 3">
            <a:extLst>
              <a:ext uri="{FF2B5EF4-FFF2-40B4-BE49-F238E27FC236}">
                <a16:creationId xmlns:a16="http://schemas.microsoft.com/office/drawing/2014/main" id="{E4B2DF38-5536-4B3A-9296-0A979734234A}"/>
              </a:ext>
            </a:extLst>
          </p:cNvPr>
          <p:cNvCxnSpPr/>
          <p:nvPr/>
        </p:nvCxnSpPr>
        <p:spPr>
          <a:xfrm flipH="1" flipV="1">
            <a:off x="3246783" y="2517913"/>
            <a:ext cx="1152939" cy="689113"/>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7E8D6939-F3D5-4758-A501-24252291B7B8}"/>
              </a:ext>
            </a:extLst>
          </p:cNvPr>
          <p:cNvCxnSpPr/>
          <p:nvPr/>
        </p:nvCxnSpPr>
        <p:spPr>
          <a:xfrm flipH="1">
            <a:off x="2385391" y="2822713"/>
            <a:ext cx="1311966" cy="133847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5EC30467-431E-4193-B0B7-69CFF4B8BA36}"/>
              </a:ext>
            </a:extLst>
          </p:cNvPr>
          <p:cNvCxnSpPr>
            <a:cxnSpLocks/>
          </p:cNvCxnSpPr>
          <p:nvPr/>
        </p:nvCxnSpPr>
        <p:spPr>
          <a:xfrm>
            <a:off x="3246783" y="3207026"/>
            <a:ext cx="0" cy="102041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E60B2C9-6223-4CD5-8E80-E336CF2F7D18}"/>
              </a:ext>
            </a:extLst>
          </p:cNvPr>
          <p:cNvCxnSpPr/>
          <p:nvPr/>
        </p:nvCxnSpPr>
        <p:spPr>
          <a:xfrm>
            <a:off x="3485322" y="3061252"/>
            <a:ext cx="768626" cy="1166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FB2E1F5-BA6E-44E4-9A33-441C6DFC7043}"/>
              </a:ext>
            </a:extLst>
          </p:cNvPr>
          <p:cNvCxnSpPr/>
          <p:nvPr/>
        </p:nvCxnSpPr>
        <p:spPr>
          <a:xfrm flipH="1" flipV="1">
            <a:off x="2385391" y="2822713"/>
            <a:ext cx="861392" cy="384313"/>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A08C35A-BA6C-455D-8104-8A7BB3C73DB9}"/>
              </a:ext>
            </a:extLst>
          </p:cNvPr>
          <p:cNvCxnSpPr/>
          <p:nvPr/>
        </p:nvCxnSpPr>
        <p:spPr>
          <a:xfrm flipH="1" flipV="1">
            <a:off x="6493565" y="1577009"/>
            <a:ext cx="662609" cy="8348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BFE885C1-8D56-4652-B680-467512F6060A}"/>
              </a:ext>
            </a:extLst>
          </p:cNvPr>
          <p:cNvCxnSpPr/>
          <p:nvPr/>
        </p:nvCxnSpPr>
        <p:spPr>
          <a:xfrm flipV="1">
            <a:off x="6798365" y="728870"/>
            <a:ext cx="609600" cy="12457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BFA77E3-C33D-4B2D-9270-27C9EE062043}"/>
              </a:ext>
            </a:extLst>
          </p:cNvPr>
          <p:cNvCxnSpPr>
            <a:cxnSpLocks/>
          </p:cNvCxnSpPr>
          <p:nvPr/>
        </p:nvCxnSpPr>
        <p:spPr>
          <a:xfrm>
            <a:off x="7103165" y="1431235"/>
            <a:ext cx="1325217" cy="10469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9FC3635-56E7-4CA4-AD76-3D52BCBE9DE0}"/>
              </a:ext>
            </a:extLst>
          </p:cNvPr>
          <p:cNvCxnSpPr/>
          <p:nvPr/>
        </p:nvCxnSpPr>
        <p:spPr>
          <a:xfrm flipV="1">
            <a:off x="7653130" y="728870"/>
            <a:ext cx="530087" cy="1113182"/>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9121475-0E15-4D50-AA59-8107F234A6E3}"/>
              </a:ext>
            </a:extLst>
          </p:cNvPr>
          <p:cNvCxnSpPr/>
          <p:nvPr/>
        </p:nvCxnSpPr>
        <p:spPr>
          <a:xfrm flipV="1">
            <a:off x="4651514" y="2458278"/>
            <a:ext cx="609600" cy="124570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32424B5-694B-4BA5-A250-937EB5CC0A93}"/>
              </a:ext>
            </a:extLst>
          </p:cNvPr>
          <p:cNvCxnSpPr/>
          <p:nvPr/>
        </p:nvCxnSpPr>
        <p:spPr>
          <a:xfrm flipH="1" flipV="1">
            <a:off x="4399722" y="3392556"/>
            <a:ext cx="662609" cy="8348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AAEE8E92-9838-4461-AA04-0D5B7A5621E6}"/>
              </a:ext>
            </a:extLst>
          </p:cNvPr>
          <p:cNvCxnSpPr>
            <a:cxnSpLocks/>
          </p:cNvCxnSpPr>
          <p:nvPr/>
        </p:nvCxnSpPr>
        <p:spPr>
          <a:xfrm>
            <a:off x="4917714" y="3173895"/>
            <a:ext cx="1325217" cy="10469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7325C98-0BF3-40A6-A4AF-C1AC3956A452}"/>
              </a:ext>
            </a:extLst>
          </p:cNvPr>
          <p:cNvCxnSpPr/>
          <p:nvPr/>
        </p:nvCxnSpPr>
        <p:spPr>
          <a:xfrm flipV="1">
            <a:off x="5459897" y="2478157"/>
            <a:ext cx="530087" cy="1113182"/>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80DDED4B-6C53-43AA-8A85-7163ADABAD3B}"/>
              </a:ext>
            </a:extLst>
          </p:cNvPr>
          <p:cNvCxnSpPr/>
          <p:nvPr/>
        </p:nvCxnSpPr>
        <p:spPr>
          <a:xfrm flipH="1">
            <a:off x="6500191" y="4611756"/>
            <a:ext cx="1311966" cy="133847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B522B7A-1945-4377-9965-365450ABAF60}"/>
              </a:ext>
            </a:extLst>
          </p:cNvPr>
          <p:cNvCxnSpPr>
            <a:cxnSpLocks/>
          </p:cNvCxnSpPr>
          <p:nvPr/>
        </p:nvCxnSpPr>
        <p:spPr>
          <a:xfrm flipH="1" flipV="1">
            <a:off x="7156174" y="4262700"/>
            <a:ext cx="1338469" cy="728869"/>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E103C6E6-E987-4FBF-B9BE-91C682EB2DB8}"/>
              </a:ext>
            </a:extLst>
          </p:cNvPr>
          <p:cNvCxnSpPr/>
          <p:nvPr/>
        </p:nvCxnSpPr>
        <p:spPr>
          <a:xfrm>
            <a:off x="7666961" y="4766283"/>
            <a:ext cx="768626" cy="1166191"/>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165B7FC5-32EC-4883-B708-538C0BFB0D4C}"/>
              </a:ext>
            </a:extLst>
          </p:cNvPr>
          <p:cNvCxnSpPr>
            <a:cxnSpLocks/>
          </p:cNvCxnSpPr>
          <p:nvPr/>
        </p:nvCxnSpPr>
        <p:spPr>
          <a:xfrm>
            <a:off x="7500730" y="4929809"/>
            <a:ext cx="0" cy="1020417"/>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EE41543C-D4D5-4757-AC1A-3CF160E01D37}"/>
              </a:ext>
            </a:extLst>
          </p:cNvPr>
          <p:cNvCxnSpPr/>
          <p:nvPr/>
        </p:nvCxnSpPr>
        <p:spPr>
          <a:xfrm flipH="1" flipV="1">
            <a:off x="6520358" y="4678017"/>
            <a:ext cx="861392" cy="384313"/>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5B99CF6-6B61-4F72-AF6B-43A2D73E0EEC}"/>
              </a:ext>
            </a:extLst>
          </p:cNvPr>
          <p:cNvCxnSpPr>
            <a:cxnSpLocks/>
          </p:cNvCxnSpPr>
          <p:nvPr/>
        </p:nvCxnSpPr>
        <p:spPr>
          <a:xfrm>
            <a:off x="8494643" y="3180521"/>
            <a:ext cx="1325217" cy="1046922"/>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31C4475-EEB7-4F25-BDCA-22286539081D}"/>
              </a:ext>
            </a:extLst>
          </p:cNvPr>
          <p:cNvCxnSpPr>
            <a:cxnSpLocks/>
          </p:cNvCxnSpPr>
          <p:nvPr/>
        </p:nvCxnSpPr>
        <p:spPr>
          <a:xfrm flipV="1">
            <a:off x="9675243" y="2506787"/>
            <a:ext cx="520747" cy="1654396"/>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78E5AE7-5A60-491A-A751-86F217CA4BFB}"/>
              </a:ext>
            </a:extLst>
          </p:cNvPr>
          <p:cNvCxnSpPr/>
          <p:nvPr/>
        </p:nvCxnSpPr>
        <p:spPr>
          <a:xfrm flipV="1">
            <a:off x="8904304" y="2445025"/>
            <a:ext cx="530087" cy="1113182"/>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1934F601-9A9D-42D6-BE60-013AC1CCFF98}"/>
              </a:ext>
            </a:extLst>
          </p:cNvPr>
          <p:cNvCxnSpPr/>
          <p:nvPr/>
        </p:nvCxnSpPr>
        <p:spPr>
          <a:xfrm flipH="1">
            <a:off x="6520358" y="2478157"/>
            <a:ext cx="768338" cy="174266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4E14ED37-A6A4-49F6-9581-41D2F7E9C735}"/>
              </a:ext>
            </a:extLst>
          </p:cNvPr>
          <p:cNvCxnSpPr/>
          <p:nvPr/>
        </p:nvCxnSpPr>
        <p:spPr>
          <a:xfrm>
            <a:off x="7013154" y="3081130"/>
            <a:ext cx="1481489" cy="111080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8441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greatlittleminds.com/images/3d-nets/3d-nets-cube-med.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2672856" y="-2268264"/>
            <a:ext cx="6736361" cy="1127288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7A655C61-BBEC-4D37-B7EA-676D90707ABF}"/>
              </a:ext>
            </a:extLst>
          </p:cNvPr>
          <p:cNvPicPr>
            <a:picLocks noChangeAspect="1"/>
          </p:cNvPicPr>
          <p:nvPr/>
        </p:nvPicPr>
        <p:blipFill rotWithShape="1">
          <a:blip r:embed="rId4"/>
          <a:srcRect l="68478" t="33808" r="15435" b="28685"/>
          <a:stretch/>
        </p:blipFill>
        <p:spPr>
          <a:xfrm rot="5400000">
            <a:off x="8738375" y="2586037"/>
            <a:ext cx="1114616" cy="1461052"/>
          </a:xfrm>
          <a:prstGeom prst="rect">
            <a:avLst/>
          </a:prstGeom>
        </p:spPr>
      </p:pic>
      <p:pic>
        <p:nvPicPr>
          <p:cNvPr id="5" name="Picture 4">
            <a:extLst>
              <a:ext uri="{FF2B5EF4-FFF2-40B4-BE49-F238E27FC236}">
                <a16:creationId xmlns:a16="http://schemas.microsoft.com/office/drawing/2014/main" id="{77F69B21-4FBD-4AC2-8750-1511FF424934}"/>
              </a:ext>
            </a:extLst>
          </p:cNvPr>
          <p:cNvPicPr>
            <a:picLocks noChangeAspect="1"/>
          </p:cNvPicPr>
          <p:nvPr/>
        </p:nvPicPr>
        <p:blipFill rotWithShape="1">
          <a:blip r:embed="rId4"/>
          <a:srcRect l="68478" t="33808" r="15435" b="28685"/>
          <a:stretch/>
        </p:blipFill>
        <p:spPr>
          <a:xfrm>
            <a:off x="6990538" y="795337"/>
            <a:ext cx="1114616" cy="1461052"/>
          </a:xfrm>
          <a:prstGeom prst="rect">
            <a:avLst/>
          </a:prstGeom>
        </p:spPr>
      </p:pic>
      <p:pic>
        <p:nvPicPr>
          <p:cNvPr id="6" name="Picture 5">
            <a:extLst>
              <a:ext uri="{FF2B5EF4-FFF2-40B4-BE49-F238E27FC236}">
                <a16:creationId xmlns:a16="http://schemas.microsoft.com/office/drawing/2014/main" id="{C761D23F-3A53-487F-8781-7C118D218FC1}"/>
              </a:ext>
            </a:extLst>
          </p:cNvPr>
          <p:cNvPicPr>
            <a:picLocks noChangeAspect="1"/>
          </p:cNvPicPr>
          <p:nvPr/>
        </p:nvPicPr>
        <p:blipFill rotWithShape="1">
          <a:blip r:embed="rId4"/>
          <a:srcRect l="68478" t="33808" r="15435" b="28685"/>
          <a:stretch/>
        </p:blipFill>
        <p:spPr>
          <a:xfrm rot="10632654">
            <a:off x="7043995" y="4352925"/>
            <a:ext cx="1114616" cy="1461052"/>
          </a:xfrm>
          <a:prstGeom prst="rect">
            <a:avLst/>
          </a:prstGeom>
        </p:spPr>
      </p:pic>
      <p:pic>
        <p:nvPicPr>
          <p:cNvPr id="7" name="Picture 6">
            <a:extLst>
              <a:ext uri="{FF2B5EF4-FFF2-40B4-BE49-F238E27FC236}">
                <a16:creationId xmlns:a16="http://schemas.microsoft.com/office/drawing/2014/main" id="{608DA1D8-5642-4788-990B-C44DEA3524D5}"/>
              </a:ext>
            </a:extLst>
          </p:cNvPr>
          <p:cNvPicPr>
            <a:picLocks noChangeAspect="1"/>
          </p:cNvPicPr>
          <p:nvPr/>
        </p:nvPicPr>
        <p:blipFill rotWithShape="1">
          <a:blip r:embed="rId4"/>
          <a:srcRect l="68478" t="33808" r="15435" b="28685"/>
          <a:stretch/>
        </p:blipFill>
        <p:spPr>
          <a:xfrm rot="16200000">
            <a:off x="5151066" y="2637652"/>
            <a:ext cx="1114616" cy="1461052"/>
          </a:xfrm>
          <a:prstGeom prst="rect">
            <a:avLst/>
          </a:prstGeom>
        </p:spPr>
      </p:pic>
      <p:pic>
        <p:nvPicPr>
          <p:cNvPr id="8" name="Picture 7">
            <a:extLst>
              <a:ext uri="{FF2B5EF4-FFF2-40B4-BE49-F238E27FC236}">
                <a16:creationId xmlns:a16="http://schemas.microsoft.com/office/drawing/2014/main" id="{7121E38A-BDEC-4B60-A8CF-24E26D11DE92}"/>
              </a:ext>
            </a:extLst>
          </p:cNvPr>
          <p:cNvPicPr>
            <a:picLocks noChangeAspect="1"/>
          </p:cNvPicPr>
          <p:nvPr/>
        </p:nvPicPr>
        <p:blipFill rotWithShape="1">
          <a:blip r:embed="rId4"/>
          <a:srcRect l="68478" t="33808" r="15435" b="28685"/>
          <a:stretch/>
        </p:blipFill>
        <p:spPr>
          <a:xfrm rot="16200000">
            <a:off x="2769270" y="2586037"/>
            <a:ext cx="1114616" cy="1461052"/>
          </a:xfrm>
          <a:prstGeom prst="rect">
            <a:avLst/>
          </a:prstGeom>
        </p:spPr>
      </p:pic>
    </p:spTree>
    <p:extLst>
      <p:ext uri="{BB962C8B-B14F-4D97-AF65-F5344CB8AC3E}">
        <p14:creationId xmlns:p14="http://schemas.microsoft.com/office/powerpoint/2010/main" val="770604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7C15908-AF0C-4961-8082-AD254A63C2AA}"/>
              </a:ext>
            </a:extLst>
          </p:cNvPr>
          <p:cNvGraphicFramePr>
            <a:graphicFrameLocks noGrp="1"/>
          </p:cNvGraphicFramePr>
          <p:nvPr>
            <p:ph idx="1"/>
            <p:extLst>
              <p:ext uri="{D42A27DB-BD31-4B8C-83A1-F6EECF244321}">
                <p14:modId xmlns:p14="http://schemas.microsoft.com/office/powerpoint/2010/main" val="3016412938"/>
              </p:ext>
            </p:extLst>
          </p:nvPr>
        </p:nvGraphicFramePr>
        <p:xfrm>
          <a:off x="838200" y="1372235"/>
          <a:ext cx="10515600" cy="4754880"/>
        </p:xfrm>
        <a:graphic>
          <a:graphicData uri="http://schemas.openxmlformats.org/drawingml/2006/table">
            <a:tbl>
              <a:tblPr firstRow="1" bandRow="1">
                <a:tableStyleId>{5940675A-B579-460E-94D1-54222C63F5DA}</a:tableStyleId>
              </a:tblPr>
              <a:tblGrid>
                <a:gridCol w="2628900">
                  <a:extLst>
                    <a:ext uri="{9D8B030D-6E8A-4147-A177-3AD203B41FA5}">
                      <a16:colId xmlns:a16="http://schemas.microsoft.com/office/drawing/2014/main" val="2485710742"/>
                    </a:ext>
                  </a:extLst>
                </a:gridCol>
                <a:gridCol w="2628900">
                  <a:extLst>
                    <a:ext uri="{9D8B030D-6E8A-4147-A177-3AD203B41FA5}">
                      <a16:colId xmlns:a16="http://schemas.microsoft.com/office/drawing/2014/main" val="151788338"/>
                    </a:ext>
                  </a:extLst>
                </a:gridCol>
                <a:gridCol w="2628900">
                  <a:extLst>
                    <a:ext uri="{9D8B030D-6E8A-4147-A177-3AD203B41FA5}">
                      <a16:colId xmlns:a16="http://schemas.microsoft.com/office/drawing/2014/main" val="4118550771"/>
                    </a:ext>
                  </a:extLst>
                </a:gridCol>
                <a:gridCol w="2628900">
                  <a:extLst>
                    <a:ext uri="{9D8B030D-6E8A-4147-A177-3AD203B41FA5}">
                      <a16:colId xmlns:a16="http://schemas.microsoft.com/office/drawing/2014/main" val="549671608"/>
                    </a:ext>
                  </a:extLst>
                </a:gridCol>
              </a:tblGrid>
              <a:tr h="956628">
                <a:tc>
                  <a:txBody>
                    <a:bodyPr/>
                    <a:lstStyle/>
                    <a:p>
                      <a:endParaRPr lang="en-GB" sz="1400" dirty="0"/>
                    </a:p>
                    <a:p>
                      <a:r>
                        <a:rPr lang="en-GB" sz="1400"/>
                        <a:t>   Google </a:t>
                      </a:r>
                      <a:r>
                        <a:rPr lang="en-GB" sz="1400" dirty="0"/>
                        <a:t>“fun with family” and try one of the 100 ideas!</a:t>
                      </a:r>
                    </a:p>
                  </a:txBody>
                  <a:tcPr/>
                </a:tc>
                <a:tc>
                  <a:txBody>
                    <a:bodyPr/>
                    <a:lstStyle/>
                    <a:p>
                      <a:endParaRPr lang="en-GB" sz="1400" dirty="0"/>
                    </a:p>
                    <a:p>
                      <a:r>
                        <a:rPr lang="en-GB" sz="1400" dirty="0"/>
                        <a:t> Play a boardgame/game with family members.</a:t>
                      </a:r>
                    </a:p>
                  </a:txBody>
                  <a:tcPr/>
                </a:tc>
                <a:tc>
                  <a:txBody>
                    <a:bodyPr/>
                    <a:lstStyle/>
                    <a:p>
                      <a:endParaRPr lang="en-GB" sz="1400" dirty="0"/>
                    </a:p>
                    <a:p>
                      <a:r>
                        <a:rPr lang="en-GB" sz="1400" dirty="0"/>
                        <a:t>Remind yourself of your favourite thing about each family member.</a:t>
                      </a:r>
                    </a:p>
                  </a:txBody>
                  <a:tcPr/>
                </a:tc>
                <a:tc>
                  <a:txBody>
                    <a:bodyPr/>
                    <a:lstStyle/>
                    <a:p>
                      <a:endParaRPr lang="en-GB" dirty="0"/>
                    </a:p>
                    <a:p>
                      <a:r>
                        <a:rPr lang="en-GB" dirty="0"/>
                        <a:t>     Wash up today!</a:t>
                      </a:r>
                    </a:p>
                    <a:p>
                      <a:endParaRPr lang="en-GB" dirty="0"/>
                    </a:p>
                    <a:p>
                      <a:endParaRPr lang="en-GB" dirty="0"/>
                    </a:p>
                  </a:txBody>
                  <a:tcPr/>
                </a:tc>
                <a:extLst>
                  <a:ext uri="{0D108BD9-81ED-4DB2-BD59-A6C34878D82A}">
                    <a16:rowId xmlns:a16="http://schemas.microsoft.com/office/drawing/2014/main" val="1471354072"/>
                  </a:ext>
                </a:extLst>
              </a:tr>
              <a:tr h="370840">
                <a:tc>
                  <a:txBody>
                    <a:bodyPr/>
                    <a:lstStyle/>
                    <a:p>
                      <a:endParaRPr lang="en-GB" dirty="0"/>
                    </a:p>
                    <a:p>
                      <a:endParaRPr lang="en-GB" dirty="0"/>
                    </a:p>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p>
                      <a:endParaRPr lang="en-GB" dirty="0"/>
                    </a:p>
                    <a:p>
                      <a:endParaRPr lang="en-GB" dirty="0"/>
                    </a:p>
                    <a:p>
                      <a:endParaRPr lang="en-GB" dirty="0"/>
                    </a:p>
                  </a:txBody>
                  <a:tcPr/>
                </a:tc>
                <a:extLst>
                  <a:ext uri="{0D108BD9-81ED-4DB2-BD59-A6C34878D82A}">
                    <a16:rowId xmlns:a16="http://schemas.microsoft.com/office/drawing/2014/main" val="3652287823"/>
                  </a:ext>
                </a:extLst>
              </a:tr>
              <a:tr h="370840">
                <a:tc>
                  <a:txBody>
                    <a:bodyPr/>
                    <a:lstStyle/>
                    <a:p>
                      <a:endParaRPr lang="en-GB" dirty="0"/>
                    </a:p>
                    <a:p>
                      <a:endParaRPr lang="en-GB" dirty="0"/>
                    </a:p>
                    <a:p>
                      <a:endParaRPr lang="en-GB" dirty="0"/>
                    </a:p>
                  </a:txBody>
                  <a:tcPr/>
                </a:tc>
                <a:tc>
                  <a:txBody>
                    <a:bodyPr/>
                    <a:lstStyle/>
                    <a:p>
                      <a:endParaRPr lang="en-GB"/>
                    </a:p>
                  </a:txBody>
                  <a:tcPr/>
                </a:tc>
                <a:tc>
                  <a:txBody>
                    <a:bodyPr/>
                    <a:lstStyle/>
                    <a:p>
                      <a:endParaRPr lang="en-GB" dirty="0"/>
                    </a:p>
                  </a:txBody>
                  <a:tcPr/>
                </a:tc>
                <a:tc>
                  <a:txBody>
                    <a:bodyPr/>
                    <a:lstStyle/>
                    <a:p>
                      <a:endParaRPr lang="en-GB" dirty="0"/>
                    </a:p>
                    <a:p>
                      <a:endParaRPr lang="en-GB" dirty="0"/>
                    </a:p>
                    <a:p>
                      <a:endParaRPr lang="en-GB" dirty="0"/>
                    </a:p>
                    <a:p>
                      <a:endParaRPr lang="en-GB" dirty="0"/>
                    </a:p>
                  </a:txBody>
                  <a:tcPr/>
                </a:tc>
                <a:extLst>
                  <a:ext uri="{0D108BD9-81ED-4DB2-BD59-A6C34878D82A}">
                    <a16:rowId xmlns:a16="http://schemas.microsoft.com/office/drawing/2014/main" val="1179560277"/>
                  </a:ext>
                </a:extLst>
              </a:tr>
              <a:tr h="370840">
                <a:tc>
                  <a:txBody>
                    <a:bodyPr/>
                    <a:lstStyle/>
                    <a:p>
                      <a:endParaRPr lang="en-GB" dirty="0"/>
                    </a:p>
                    <a:p>
                      <a:endParaRPr lang="en-GB" dirty="0"/>
                    </a:p>
                    <a:p>
                      <a:endParaRPr lang="en-GB" dirty="0"/>
                    </a:p>
                  </a:txBody>
                  <a:tcPr/>
                </a:tc>
                <a:tc>
                  <a:txBody>
                    <a:bodyPr/>
                    <a:lstStyle/>
                    <a:p>
                      <a:endParaRPr lang="en-GB"/>
                    </a:p>
                  </a:txBody>
                  <a:tcPr/>
                </a:tc>
                <a:tc>
                  <a:txBody>
                    <a:bodyPr/>
                    <a:lstStyle/>
                    <a:p>
                      <a:endParaRPr lang="en-GB" dirty="0"/>
                    </a:p>
                  </a:txBody>
                  <a:tcPr/>
                </a:tc>
                <a:tc>
                  <a:txBody>
                    <a:bodyPr/>
                    <a:lstStyle/>
                    <a:p>
                      <a:endParaRPr lang="en-GB" dirty="0"/>
                    </a:p>
                    <a:p>
                      <a:endParaRPr lang="en-GB" dirty="0"/>
                    </a:p>
                    <a:p>
                      <a:endParaRPr lang="en-GB" dirty="0"/>
                    </a:p>
                    <a:p>
                      <a:endParaRPr lang="en-GB" dirty="0"/>
                    </a:p>
                  </a:txBody>
                  <a:tcPr/>
                </a:tc>
                <a:extLst>
                  <a:ext uri="{0D108BD9-81ED-4DB2-BD59-A6C34878D82A}">
                    <a16:rowId xmlns:a16="http://schemas.microsoft.com/office/drawing/2014/main" val="3217183367"/>
                  </a:ext>
                </a:extLst>
              </a:tr>
            </a:tbl>
          </a:graphicData>
        </a:graphic>
      </p:graphicFrame>
      <p:sp>
        <p:nvSpPr>
          <p:cNvPr id="5" name="TextBox 4">
            <a:extLst>
              <a:ext uri="{FF2B5EF4-FFF2-40B4-BE49-F238E27FC236}">
                <a16:creationId xmlns:a16="http://schemas.microsoft.com/office/drawing/2014/main" id="{366954DD-579B-4004-9D02-9BE61BBC90C0}"/>
              </a:ext>
            </a:extLst>
          </p:cNvPr>
          <p:cNvSpPr txBox="1"/>
          <p:nvPr/>
        </p:nvSpPr>
        <p:spPr>
          <a:xfrm>
            <a:off x="838200" y="342900"/>
            <a:ext cx="10515600" cy="646331"/>
          </a:xfrm>
          <a:prstGeom prst="rect">
            <a:avLst/>
          </a:prstGeom>
          <a:noFill/>
        </p:spPr>
        <p:txBody>
          <a:bodyPr wrap="square" rtlCol="0">
            <a:spAutoFit/>
          </a:bodyPr>
          <a:lstStyle/>
          <a:p>
            <a:r>
              <a:rPr lang="en-GB" dirty="0"/>
              <a:t>Cards for lesson 6.  Write down more ways that you can improve your family relationships even in each box.  Cut them up and put them in your cube box.  Pull one out each day, or each week, or when sad and do it!</a:t>
            </a:r>
          </a:p>
        </p:txBody>
      </p:sp>
    </p:spTree>
    <p:extLst>
      <p:ext uri="{BB962C8B-B14F-4D97-AF65-F5344CB8AC3E}">
        <p14:creationId xmlns:p14="http://schemas.microsoft.com/office/powerpoint/2010/main" val="13796163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159</Words>
  <Application>Microsoft Office PowerPoint</Application>
  <PresentationFormat>Widescreen</PresentationFormat>
  <Paragraphs>21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Instructions for teachers: Print the next two slides back to back so there is a matching cube net on both sides.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Howell</dc:creator>
  <cp:lastModifiedBy>Jennifer Howell</cp:lastModifiedBy>
  <cp:revision>4</cp:revision>
  <cp:lastPrinted>2021-07-14T14:57:20Z</cp:lastPrinted>
  <dcterms:created xsi:type="dcterms:W3CDTF">2021-07-14T14:57:11Z</dcterms:created>
  <dcterms:modified xsi:type="dcterms:W3CDTF">2022-04-03T16:35:54Z</dcterms:modified>
</cp:coreProperties>
</file>