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1" r:id="rId3"/>
    <p:sldId id="257" r:id="rId4"/>
    <p:sldId id="274" r:id="rId5"/>
    <p:sldId id="275" r:id="rId6"/>
    <p:sldId id="258" r:id="rId7"/>
    <p:sldId id="262" r:id="rId8"/>
    <p:sldId id="260" r:id="rId9"/>
    <p:sldId id="259" r:id="rId10"/>
    <p:sldId id="276" r:id="rId11"/>
    <p:sldId id="277" r:id="rId12"/>
    <p:sldId id="270"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56DFE-BC4E-454D-92E8-064B713EE588}" v="1" dt="2025-09-08T13:46:03.604"/>
    <p1510:client id="{E343F674-8B28-4167-BA85-8F8E0BEC70A3}" v="2" dt="2025-09-07T21:25:45.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29" autoAdjust="0"/>
  </p:normalViewPr>
  <p:slideViewPr>
    <p:cSldViewPr snapToGrid="0">
      <p:cViewPr varScale="1">
        <p:scale>
          <a:sx n="86" d="100"/>
          <a:sy n="86" d="100"/>
        </p:scale>
        <p:origin x="15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Child" userId="4ad12c3b-3ce1-4400-b82e-7b92456fb881" providerId="ADAL" clId="{E343F674-8B28-4167-BA85-8F8E0BEC70A3}"/>
    <pc:docChg chg="addSld delSld modSld">
      <pc:chgData name="Charlotte Child" userId="4ad12c3b-3ce1-4400-b82e-7b92456fb881" providerId="ADAL" clId="{E343F674-8B28-4167-BA85-8F8E0BEC70A3}" dt="2025-09-07T21:26:28.779" v="23" actId="20577"/>
      <pc:docMkLst>
        <pc:docMk/>
      </pc:docMkLst>
      <pc:sldChg chg="modSp mod">
        <pc:chgData name="Charlotte Child" userId="4ad12c3b-3ce1-4400-b82e-7b92456fb881" providerId="ADAL" clId="{E343F674-8B28-4167-BA85-8F8E0BEC70A3}" dt="2025-09-07T21:26:28.779" v="23" actId="20577"/>
        <pc:sldMkLst>
          <pc:docMk/>
          <pc:sldMk cId="4120726779" sldId="260"/>
        </pc:sldMkLst>
        <pc:spChg chg="mod">
          <ac:chgData name="Charlotte Child" userId="4ad12c3b-3ce1-4400-b82e-7b92456fb881" providerId="ADAL" clId="{E343F674-8B28-4167-BA85-8F8E0BEC70A3}" dt="2025-09-07T21:26:28.779" v="23" actId="20577"/>
          <ac:spMkLst>
            <pc:docMk/>
            <pc:sldMk cId="4120726779" sldId="260"/>
            <ac:spMk id="3" creationId="{9DF3188D-2DB7-7765-0516-0210D14EA377}"/>
          </ac:spMkLst>
        </pc:spChg>
      </pc:sldChg>
      <pc:sldChg chg="del">
        <pc:chgData name="Charlotte Child" userId="4ad12c3b-3ce1-4400-b82e-7b92456fb881" providerId="ADAL" clId="{E343F674-8B28-4167-BA85-8F8E0BEC70A3}" dt="2025-09-07T21:25:21.986" v="1" actId="47"/>
        <pc:sldMkLst>
          <pc:docMk/>
          <pc:sldMk cId="2299645217" sldId="261"/>
        </pc:sldMkLst>
      </pc:sldChg>
      <pc:sldChg chg="del">
        <pc:chgData name="Charlotte Child" userId="4ad12c3b-3ce1-4400-b82e-7b92456fb881" providerId="ADAL" clId="{E343F674-8B28-4167-BA85-8F8E0BEC70A3}" dt="2025-09-07T21:25:48.140" v="3" actId="47"/>
        <pc:sldMkLst>
          <pc:docMk/>
          <pc:sldMk cId="1086179415" sldId="265"/>
        </pc:sldMkLst>
      </pc:sldChg>
      <pc:sldChg chg="add">
        <pc:chgData name="Charlotte Child" userId="4ad12c3b-3ce1-4400-b82e-7b92456fb881" providerId="ADAL" clId="{E343F674-8B28-4167-BA85-8F8E0BEC70A3}" dt="2025-09-07T21:25:18.868" v="0"/>
        <pc:sldMkLst>
          <pc:docMk/>
          <pc:sldMk cId="3326868181" sldId="276"/>
        </pc:sldMkLst>
      </pc:sldChg>
      <pc:sldChg chg="add">
        <pc:chgData name="Charlotte Child" userId="4ad12c3b-3ce1-4400-b82e-7b92456fb881" providerId="ADAL" clId="{E343F674-8B28-4167-BA85-8F8E0BEC70A3}" dt="2025-09-07T21:25:45.523" v="2"/>
        <pc:sldMkLst>
          <pc:docMk/>
          <pc:sldMk cId="2999785816" sldId="277"/>
        </pc:sldMkLst>
      </pc:sldChg>
    </pc:docChg>
  </pc:docChgLst>
  <pc:docChgLst>
    <pc:chgData name="Charlotte Child" userId="4ad12c3b-3ce1-4400-b82e-7b92456fb881" providerId="ADAL" clId="{2D4E217A-40F3-4DE7-981C-3276CE8CC00F}"/>
    <pc:docChg chg="custSel modSld modNotesMaster">
      <pc:chgData name="Charlotte Child" userId="4ad12c3b-3ce1-4400-b82e-7b92456fb881" providerId="ADAL" clId="{2D4E217A-40F3-4DE7-981C-3276CE8CC00F}" dt="2025-09-08T13:58:01.956" v="77" actId="27636"/>
      <pc:docMkLst>
        <pc:docMk/>
      </pc:docMkLst>
      <pc:sldChg chg="modSp mod">
        <pc:chgData name="Charlotte Child" userId="4ad12c3b-3ce1-4400-b82e-7b92456fb881" providerId="ADAL" clId="{2D4E217A-40F3-4DE7-981C-3276CE8CC00F}" dt="2025-09-08T06:38:51.996" v="74" actId="20577"/>
        <pc:sldMkLst>
          <pc:docMk/>
          <pc:sldMk cId="4120726779" sldId="260"/>
        </pc:sldMkLst>
        <pc:spChg chg="mod">
          <ac:chgData name="Charlotte Child" userId="4ad12c3b-3ce1-4400-b82e-7b92456fb881" providerId="ADAL" clId="{2D4E217A-40F3-4DE7-981C-3276CE8CC00F}" dt="2025-09-08T06:38:51.996" v="74" actId="20577"/>
          <ac:spMkLst>
            <pc:docMk/>
            <pc:sldMk cId="4120726779" sldId="260"/>
            <ac:spMk id="3" creationId="{9DF3188D-2DB7-7765-0516-0210D14EA377}"/>
          </ac:spMkLst>
        </pc:spChg>
      </pc:sldChg>
      <pc:sldChg chg="modSp mod">
        <pc:chgData name="Charlotte Child" userId="4ad12c3b-3ce1-4400-b82e-7b92456fb881" providerId="ADAL" clId="{2D4E217A-40F3-4DE7-981C-3276CE8CC00F}" dt="2025-09-05T06:43:10.490" v="62" actId="20577"/>
        <pc:sldMkLst>
          <pc:docMk/>
          <pc:sldMk cId="2299645217" sldId="261"/>
        </pc:sldMkLst>
      </pc:sldChg>
      <pc:sldChg chg="modNotes">
        <pc:chgData name="Charlotte Child" userId="4ad12c3b-3ce1-4400-b82e-7b92456fb881" providerId="ADAL" clId="{2D4E217A-40F3-4DE7-981C-3276CE8CC00F}" dt="2025-09-08T13:46:03.601" v="75"/>
        <pc:sldMkLst>
          <pc:docMk/>
          <pc:sldMk cId="0" sldId="271"/>
        </pc:sldMkLst>
      </pc:sldChg>
      <pc:sldChg chg="modSp mod">
        <pc:chgData name="Charlotte Child" userId="4ad12c3b-3ce1-4400-b82e-7b92456fb881" providerId="ADAL" clId="{2D4E217A-40F3-4DE7-981C-3276CE8CC00F}" dt="2025-09-08T13:58:01.956" v="77" actId="27636"/>
        <pc:sldMkLst>
          <pc:docMk/>
          <pc:sldMk cId="2999785816" sldId="277"/>
        </pc:sldMkLst>
        <pc:spChg chg="mod">
          <ac:chgData name="Charlotte Child" userId="4ad12c3b-3ce1-4400-b82e-7b92456fb881" providerId="ADAL" clId="{2D4E217A-40F3-4DE7-981C-3276CE8CC00F}" dt="2025-09-08T13:58:01.956" v="77" actId="27636"/>
          <ac:spMkLst>
            <pc:docMk/>
            <pc:sldMk cId="2999785816" sldId="277"/>
            <ac:spMk id="5" creationId="{EF94153A-01E6-66C2-AA64-2290E6CB831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74CC4-A474-4BE0-85F5-8A41D420A7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BF37DB-6598-40DD-81DE-3006141E8D87}">
      <dgm:prSet/>
      <dgm:spPr/>
      <dgm:t>
        <a:bodyPr/>
        <a:lstStyle/>
        <a:p>
          <a:r>
            <a:rPr lang="en-US" dirty="0"/>
            <a:t>First celebration assembly- 19</a:t>
          </a:r>
          <a:r>
            <a:rPr lang="en-US" baseline="30000" dirty="0"/>
            <a:t>th</a:t>
          </a:r>
          <a:r>
            <a:rPr lang="en-US" dirty="0"/>
            <a:t> September</a:t>
          </a:r>
        </a:p>
      </dgm:t>
    </dgm:pt>
    <dgm:pt modelId="{B810A24D-9273-4607-AD23-9A2794321DC6}" type="parTrans" cxnId="{423AB236-22E2-4E7F-93D8-B5AC22E4DF67}">
      <dgm:prSet/>
      <dgm:spPr/>
      <dgm:t>
        <a:bodyPr/>
        <a:lstStyle/>
        <a:p>
          <a:endParaRPr lang="en-US"/>
        </a:p>
      </dgm:t>
    </dgm:pt>
    <dgm:pt modelId="{FCFF0A06-2DE2-4DD0-B875-C15D8C627A3A}" type="sibTrans" cxnId="{423AB236-22E2-4E7F-93D8-B5AC22E4DF67}">
      <dgm:prSet/>
      <dgm:spPr/>
      <dgm:t>
        <a:bodyPr/>
        <a:lstStyle/>
        <a:p>
          <a:endParaRPr lang="en-US"/>
        </a:p>
      </dgm:t>
    </dgm:pt>
    <dgm:pt modelId="{D12FB481-C864-4BD0-A63B-DA1BBF552DDF}">
      <dgm:prSet/>
      <dgm:spPr/>
      <dgm:t>
        <a:bodyPr/>
        <a:lstStyle/>
        <a:p>
          <a:r>
            <a:rPr lang="en-US" dirty="0"/>
            <a:t>Flu </a:t>
          </a:r>
          <a:r>
            <a:rPr lang="en-US" dirty="0" err="1"/>
            <a:t>immunisations</a:t>
          </a:r>
          <a:r>
            <a:rPr lang="en-US" dirty="0"/>
            <a:t>- 22</a:t>
          </a:r>
          <a:r>
            <a:rPr lang="en-US" baseline="30000" dirty="0"/>
            <a:t>nd</a:t>
          </a:r>
          <a:r>
            <a:rPr lang="en-US" dirty="0"/>
            <a:t> September</a:t>
          </a:r>
        </a:p>
      </dgm:t>
    </dgm:pt>
    <dgm:pt modelId="{A3D0BC28-E9CD-498C-8E2F-432493DF405B}" type="parTrans" cxnId="{988D2483-0AC7-4AE3-8BE0-C3C0F207A460}">
      <dgm:prSet/>
      <dgm:spPr/>
      <dgm:t>
        <a:bodyPr/>
        <a:lstStyle/>
        <a:p>
          <a:endParaRPr lang="en-US"/>
        </a:p>
      </dgm:t>
    </dgm:pt>
    <dgm:pt modelId="{9F7930A5-0450-4135-851A-033CAEF57D49}" type="sibTrans" cxnId="{988D2483-0AC7-4AE3-8BE0-C3C0F207A460}">
      <dgm:prSet/>
      <dgm:spPr/>
      <dgm:t>
        <a:bodyPr/>
        <a:lstStyle/>
        <a:p>
          <a:endParaRPr lang="en-US"/>
        </a:p>
      </dgm:t>
    </dgm:pt>
    <dgm:pt modelId="{546151F0-AB85-45BF-AF59-80DEEDE83AAD}">
      <dgm:prSet/>
      <dgm:spPr/>
      <dgm:t>
        <a:bodyPr/>
        <a:lstStyle/>
        <a:p>
          <a:r>
            <a:rPr lang="en-US" dirty="0"/>
            <a:t>Individual photos- 30</a:t>
          </a:r>
          <a:r>
            <a:rPr lang="en-US" baseline="30000" dirty="0"/>
            <a:t>th</a:t>
          </a:r>
          <a:r>
            <a:rPr lang="en-US" dirty="0"/>
            <a:t> September</a:t>
          </a:r>
        </a:p>
      </dgm:t>
    </dgm:pt>
    <dgm:pt modelId="{B60AB121-A35D-4CC6-841F-B8297E996943}" type="parTrans" cxnId="{33CCD0E6-BE7D-4AB1-A7D0-B0EBA25A7211}">
      <dgm:prSet/>
      <dgm:spPr/>
      <dgm:t>
        <a:bodyPr/>
        <a:lstStyle/>
        <a:p>
          <a:endParaRPr lang="en-US"/>
        </a:p>
      </dgm:t>
    </dgm:pt>
    <dgm:pt modelId="{4B418D07-316A-4B81-A868-B458DDE7F62E}" type="sibTrans" cxnId="{33CCD0E6-BE7D-4AB1-A7D0-B0EBA25A7211}">
      <dgm:prSet/>
      <dgm:spPr/>
      <dgm:t>
        <a:bodyPr/>
        <a:lstStyle/>
        <a:p>
          <a:endParaRPr lang="en-US"/>
        </a:p>
      </dgm:t>
    </dgm:pt>
    <dgm:pt modelId="{5B0D2FD6-19BE-4C05-94F4-57362C71FFB6}">
      <dgm:prSet/>
      <dgm:spPr/>
      <dgm:t>
        <a:bodyPr/>
        <a:lstStyle/>
        <a:p>
          <a:r>
            <a:rPr lang="en-US" dirty="0"/>
            <a:t>Read Write Inc Parent information meeting- 2:30-3:00 2</a:t>
          </a:r>
          <a:r>
            <a:rPr lang="en-US" baseline="30000" dirty="0"/>
            <a:t>nd</a:t>
          </a:r>
          <a:r>
            <a:rPr lang="en-US" dirty="0"/>
            <a:t> October</a:t>
          </a:r>
        </a:p>
      </dgm:t>
    </dgm:pt>
    <dgm:pt modelId="{EA85324F-46B5-4B3A-8CB3-5205F1EB8B4C}" type="parTrans" cxnId="{BD18DABA-51D8-43E2-809D-4820DBD357F8}">
      <dgm:prSet/>
      <dgm:spPr/>
      <dgm:t>
        <a:bodyPr/>
        <a:lstStyle/>
        <a:p>
          <a:endParaRPr lang="en-US"/>
        </a:p>
      </dgm:t>
    </dgm:pt>
    <dgm:pt modelId="{235BAB15-2F37-457B-929B-08FB76529D3A}" type="sibTrans" cxnId="{BD18DABA-51D8-43E2-809D-4820DBD357F8}">
      <dgm:prSet/>
      <dgm:spPr/>
      <dgm:t>
        <a:bodyPr/>
        <a:lstStyle/>
        <a:p>
          <a:endParaRPr lang="en-US"/>
        </a:p>
      </dgm:t>
    </dgm:pt>
    <dgm:pt modelId="{494CBFB6-DD3D-42B7-9E2A-73D7D2335D52}">
      <dgm:prSet/>
      <dgm:spPr/>
      <dgm:t>
        <a:bodyPr/>
        <a:lstStyle/>
        <a:p>
          <a:r>
            <a:rPr lang="en-US" dirty="0"/>
            <a:t>Training day- 28</a:t>
          </a:r>
          <a:r>
            <a:rPr lang="en-US" baseline="30000" dirty="0"/>
            <a:t>th</a:t>
          </a:r>
          <a:r>
            <a:rPr lang="en-US" dirty="0"/>
            <a:t> November</a:t>
          </a:r>
        </a:p>
      </dgm:t>
    </dgm:pt>
    <dgm:pt modelId="{D8766BDB-6961-4192-A854-68754326B108}" type="parTrans" cxnId="{27D411A6-8AAA-4026-B12C-D0E6B2DC7D5C}">
      <dgm:prSet/>
      <dgm:spPr/>
      <dgm:t>
        <a:bodyPr/>
        <a:lstStyle/>
        <a:p>
          <a:endParaRPr lang="en-US"/>
        </a:p>
      </dgm:t>
    </dgm:pt>
    <dgm:pt modelId="{4C5DC330-0ADE-4295-9253-53321DFB1CFA}" type="sibTrans" cxnId="{27D411A6-8AAA-4026-B12C-D0E6B2DC7D5C}">
      <dgm:prSet/>
      <dgm:spPr/>
      <dgm:t>
        <a:bodyPr/>
        <a:lstStyle/>
        <a:p>
          <a:endParaRPr lang="en-US"/>
        </a:p>
      </dgm:t>
    </dgm:pt>
    <dgm:pt modelId="{8FF99F94-AB23-485E-806A-70CBB0BCAC37}">
      <dgm:prSet/>
      <dgm:spPr/>
      <dgm:t>
        <a:bodyPr/>
        <a:lstStyle/>
        <a:p>
          <a:r>
            <a:rPr lang="en-US" dirty="0"/>
            <a:t> Parents Evening- Monday 20</a:t>
          </a:r>
          <a:r>
            <a:rPr lang="en-US" baseline="30000" dirty="0"/>
            <a:t>th</a:t>
          </a:r>
          <a:r>
            <a:rPr lang="en-US" dirty="0"/>
            <a:t> October &amp; Thursday 23</a:t>
          </a:r>
          <a:r>
            <a:rPr lang="en-US" baseline="30000" dirty="0"/>
            <a:t>rd</a:t>
          </a:r>
          <a:r>
            <a:rPr lang="en-US" dirty="0"/>
            <a:t> October 3:45</a:t>
          </a:r>
        </a:p>
      </dgm:t>
    </dgm:pt>
    <dgm:pt modelId="{70D40C9F-68CC-45AD-9942-A1BB231013EB}" type="parTrans" cxnId="{73F4290D-B86C-44FC-B8A0-2C64C316EBEA}">
      <dgm:prSet/>
      <dgm:spPr/>
      <dgm:t>
        <a:bodyPr/>
        <a:lstStyle/>
        <a:p>
          <a:endParaRPr lang="en-US"/>
        </a:p>
      </dgm:t>
    </dgm:pt>
    <dgm:pt modelId="{E317F46A-79BF-47F6-A995-84E1A5B754D0}" type="sibTrans" cxnId="{73F4290D-B86C-44FC-B8A0-2C64C316EBEA}">
      <dgm:prSet/>
      <dgm:spPr/>
      <dgm:t>
        <a:bodyPr/>
        <a:lstStyle/>
        <a:p>
          <a:endParaRPr lang="en-US"/>
        </a:p>
      </dgm:t>
    </dgm:pt>
    <dgm:pt modelId="{FD8A2F42-8320-48B3-9983-D694FA9C3AC9}">
      <dgm:prSet/>
      <dgm:spPr/>
      <dgm:t>
        <a:bodyPr/>
        <a:lstStyle/>
        <a:p>
          <a:r>
            <a:rPr lang="en-US" dirty="0"/>
            <a:t>Phonics Screening Check- June 2026</a:t>
          </a:r>
        </a:p>
      </dgm:t>
    </dgm:pt>
    <dgm:pt modelId="{C35D7AF5-B9FF-4C81-ACA2-535CA5F6366F}" type="parTrans" cxnId="{7C4354D7-3E34-4D51-A2E4-92D2FF20233A}">
      <dgm:prSet/>
      <dgm:spPr/>
      <dgm:t>
        <a:bodyPr/>
        <a:lstStyle/>
        <a:p>
          <a:endParaRPr lang="en-US"/>
        </a:p>
      </dgm:t>
    </dgm:pt>
    <dgm:pt modelId="{3555DFE3-1BE8-4349-9D64-DC7D1BC21F72}" type="sibTrans" cxnId="{7C4354D7-3E34-4D51-A2E4-92D2FF20233A}">
      <dgm:prSet/>
      <dgm:spPr/>
      <dgm:t>
        <a:bodyPr/>
        <a:lstStyle/>
        <a:p>
          <a:endParaRPr lang="en-US"/>
        </a:p>
      </dgm:t>
    </dgm:pt>
    <dgm:pt modelId="{29BEFAFA-6B98-4123-9EB2-22A9763185F8}">
      <dgm:prSet/>
      <dgm:spPr/>
      <dgm:t>
        <a:bodyPr/>
        <a:lstStyle/>
        <a:p>
          <a:endParaRPr lang="en-US" dirty="0"/>
        </a:p>
      </dgm:t>
    </dgm:pt>
    <dgm:pt modelId="{2A2F912F-76D5-4BBC-9ABD-975B83B2DF8B}" type="parTrans" cxnId="{F6F2D224-7FE0-44ED-A017-ECDB13412F99}">
      <dgm:prSet/>
      <dgm:spPr/>
      <dgm:t>
        <a:bodyPr/>
        <a:lstStyle/>
        <a:p>
          <a:endParaRPr lang="en-US"/>
        </a:p>
      </dgm:t>
    </dgm:pt>
    <dgm:pt modelId="{9A88C975-B48E-4155-898E-BE29B0877F3F}" type="sibTrans" cxnId="{F6F2D224-7FE0-44ED-A017-ECDB13412F99}">
      <dgm:prSet/>
      <dgm:spPr/>
      <dgm:t>
        <a:bodyPr/>
        <a:lstStyle/>
        <a:p>
          <a:endParaRPr lang="en-US"/>
        </a:p>
      </dgm:t>
    </dgm:pt>
    <dgm:pt modelId="{55D845C8-4D10-45F8-B1F9-CD96001EA2E1}" type="pres">
      <dgm:prSet presAssocID="{03D74CC4-A474-4BE0-85F5-8A41D420A79E}" presName="vert0" presStyleCnt="0">
        <dgm:presLayoutVars>
          <dgm:dir/>
          <dgm:animOne val="branch"/>
          <dgm:animLvl val="lvl"/>
        </dgm:presLayoutVars>
      </dgm:prSet>
      <dgm:spPr/>
    </dgm:pt>
    <dgm:pt modelId="{AF14875A-2C6A-4E21-9CBC-0B4188B2289E}" type="pres">
      <dgm:prSet presAssocID="{ADBF37DB-6598-40DD-81DE-3006141E8D87}" presName="thickLine" presStyleLbl="alignNode1" presStyleIdx="0" presStyleCnt="8"/>
      <dgm:spPr/>
    </dgm:pt>
    <dgm:pt modelId="{5A40AB1F-2624-4741-86C4-0C38874BC200}" type="pres">
      <dgm:prSet presAssocID="{ADBF37DB-6598-40DD-81DE-3006141E8D87}" presName="horz1" presStyleCnt="0"/>
      <dgm:spPr/>
    </dgm:pt>
    <dgm:pt modelId="{11BEDB96-1430-4909-BD5D-AA1CFE4F9019}" type="pres">
      <dgm:prSet presAssocID="{ADBF37DB-6598-40DD-81DE-3006141E8D87}" presName="tx1" presStyleLbl="revTx" presStyleIdx="0" presStyleCnt="8"/>
      <dgm:spPr/>
    </dgm:pt>
    <dgm:pt modelId="{99EF0AA0-CF94-40DE-B8BC-9CBC822C5EE7}" type="pres">
      <dgm:prSet presAssocID="{ADBF37DB-6598-40DD-81DE-3006141E8D87}" presName="vert1" presStyleCnt="0"/>
      <dgm:spPr/>
    </dgm:pt>
    <dgm:pt modelId="{3D065391-3778-4943-9833-360615E5C4AD}" type="pres">
      <dgm:prSet presAssocID="{D12FB481-C864-4BD0-A63B-DA1BBF552DDF}" presName="thickLine" presStyleLbl="alignNode1" presStyleIdx="1" presStyleCnt="8"/>
      <dgm:spPr/>
    </dgm:pt>
    <dgm:pt modelId="{6E11AC9F-AF51-4DC1-A506-AB46E1402A68}" type="pres">
      <dgm:prSet presAssocID="{D12FB481-C864-4BD0-A63B-DA1BBF552DDF}" presName="horz1" presStyleCnt="0"/>
      <dgm:spPr/>
    </dgm:pt>
    <dgm:pt modelId="{CFD5B40B-D42C-403C-8CBD-2726FBFC10B9}" type="pres">
      <dgm:prSet presAssocID="{D12FB481-C864-4BD0-A63B-DA1BBF552DDF}" presName="tx1" presStyleLbl="revTx" presStyleIdx="1" presStyleCnt="8"/>
      <dgm:spPr/>
    </dgm:pt>
    <dgm:pt modelId="{8F938798-96A9-439A-A86A-69EFDF053150}" type="pres">
      <dgm:prSet presAssocID="{D12FB481-C864-4BD0-A63B-DA1BBF552DDF}" presName="vert1" presStyleCnt="0"/>
      <dgm:spPr/>
    </dgm:pt>
    <dgm:pt modelId="{67FC410C-A611-4824-8B0F-F2A07BD2DF0C}" type="pres">
      <dgm:prSet presAssocID="{546151F0-AB85-45BF-AF59-80DEEDE83AAD}" presName="thickLine" presStyleLbl="alignNode1" presStyleIdx="2" presStyleCnt="8"/>
      <dgm:spPr/>
    </dgm:pt>
    <dgm:pt modelId="{3A0385B1-F25D-41B6-9C59-80EBE8B81B9D}" type="pres">
      <dgm:prSet presAssocID="{546151F0-AB85-45BF-AF59-80DEEDE83AAD}" presName="horz1" presStyleCnt="0"/>
      <dgm:spPr/>
    </dgm:pt>
    <dgm:pt modelId="{01204E4C-06F3-45FB-ABB8-1484A217FEA7}" type="pres">
      <dgm:prSet presAssocID="{546151F0-AB85-45BF-AF59-80DEEDE83AAD}" presName="tx1" presStyleLbl="revTx" presStyleIdx="2" presStyleCnt="8"/>
      <dgm:spPr/>
    </dgm:pt>
    <dgm:pt modelId="{47903286-DAE8-43B8-B83C-CFDF204E7C08}" type="pres">
      <dgm:prSet presAssocID="{546151F0-AB85-45BF-AF59-80DEEDE83AAD}" presName="vert1" presStyleCnt="0"/>
      <dgm:spPr/>
    </dgm:pt>
    <dgm:pt modelId="{57D3CA04-D310-4E7D-BF76-2F9E8E47AF3F}" type="pres">
      <dgm:prSet presAssocID="{5B0D2FD6-19BE-4C05-94F4-57362C71FFB6}" presName="thickLine" presStyleLbl="alignNode1" presStyleIdx="3" presStyleCnt="8"/>
      <dgm:spPr/>
    </dgm:pt>
    <dgm:pt modelId="{B715A9C4-1AAF-4692-A25E-2F8EE018C919}" type="pres">
      <dgm:prSet presAssocID="{5B0D2FD6-19BE-4C05-94F4-57362C71FFB6}" presName="horz1" presStyleCnt="0"/>
      <dgm:spPr/>
    </dgm:pt>
    <dgm:pt modelId="{19136298-E150-42A5-A3BD-0FCCF949AEC7}" type="pres">
      <dgm:prSet presAssocID="{5B0D2FD6-19BE-4C05-94F4-57362C71FFB6}" presName="tx1" presStyleLbl="revTx" presStyleIdx="3" presStyleCnt="8"/>
      <dgm:spPr/>
    </dgm:pt>
    <dgm:pt modelId="{4E027969-7E61-4E2D-A698-4BD99AF332DA}" type="pres">
      <dgm:prSet presAssocID="{5B0D2FD6-19BE-4C05-94F4-57362C71FFB6}" presName="vert1" presStyleCnt="0"/>
      <dgm:spPr/>
    </dgm:pt>
    <dgm:pt modelId="{A32BAAC2-522E-47FB-AFC1-89C8F57AF435}" type="pres">
      <dgm:prSet presAssocID="{494CBFB6-DD3D-42B7-9E2A-73D7D2335D52}" presName="thickLine" presStyleLbl="alignNode1" presStyleIdx="4" presStyleCnt="8"/>
      <dgm:spPr/>
    </dgm:pt>
    <dgm:pt modelId="{9E08BE97-33F5-468D-93D3-82D660D66205}" type="pres">
      <dgm:prSet presAssocID="{494CBFB6-DD3D-42B7-9E2A-73D7D2335D52}" presName="horz1" presStyleCnt="0"/>
      <dgm:spPr/>
    </dgm:pt>
    <dgm:pt modelId="{4798E4AC-1D3C-46CC-96C0-0936B994ABD7}" type="pres">
      <dgm:prSet presAssocID="{494CBFB6-DD3D-42B7-9E2A-73D7D2335D52}" presName="tx1" presStyleLbl="revTx" presStyleIdx="4" presStyleCnt="8"/>
      <dgm:spPr/>
    </dgm:pt>
    <dgm:pt modelId="{D4EAB4D3-0DCC-42FE-99D3-2E3BC3AD2FB0}" type="pres">
      <dgm:prSet presAssocID="{494CBFB6-DD3D-42B7-9E2A-73D7D2335D52}" presName="vert1" presStyleCnt="0"/>
      <dgm:spPr/>
    </dgm:pt>
    <dgm:pt modelId="{FFCC5C91-E5D2-43DE-8436-5B41B2B89C49}" type="pres">
      <dgm:prSet presAssocID="{8FF99F94-AB23-485E-806A-70CBB0BCAC37}" presName="thickLine" presStyleLbl="alignNode1" presStyleIdx="5" presStyleCnt="8"/>
      <dgm:spPr/>
    </dgm:pt>
    <dgm:pt modelId="{680515B9-3B13-4775-A324-7167C1A7575A}" type="pres">
      <dgm:prSet presAssocID="{8FF99F94-AB23-485E-806A-70CBB0BCAC37}" presName="horz1" presStyleCnt="0"/>
      <dgm:spPr/>
    </dgm:pt>
    <dgm:pt modelId="{D29B3426-D881-4CEB-A663-E5D6BFA48AE0}" type="pres">
      <dgm:prSet presAssocID="{8FF99F94-AB23-485E-806A-70CBB0BCAC37}" presName="tx1" presStyleLbl="revTx" presStyleIdx="5" presStyleCnt="8"/>
      <dgm:spPr/>
    </dgm:pt>
    <dgm:pt modelId="{7E003F48-6071-4B92-A332-39018902A0D0}" type="pres">
      <dgm:prSet presAssocID="{8FF99F94-AB23-485E-806A-70CBB0BCAC37}" presName="vert1" presStyleCnt="0"/>
      <dgm:spPr/>
    </dgm:pt>
    <dgm:pt modelId="{EEE3F162-118A-4AE3-8186-0D956655ED23}" type="pres">
      <dgm:prSet presAssocID="{FD8A2F42-8320-48B3-9983-D694FA9C3AC9}" presName="thickLine" presStyleLbl="alignNode1" presStyleIdx="6" presStyleCnt="8"/>
      <dgm:spPr/>
    </dgm:pt>
    <dgm:pt modelId="{5DE93D36-9A32-4878-80ED-9C58EA520BF5}" type="pres">
      <dgm:prSet presAssocID="{FD8A2F42-8320-48B3-9983-D694FA9C3AC9}" presName="horz1" presStyleCnt="0"/>
      <dgm:spPr/>
    </dgm:pt>
    <dgm:pt modelId="{F58D3D07-391E-4E13-883C-B7CC6637E102}" type="pres">
      <dgm:prSet presAssocID="{FD8A2F42-8320-48B3-9983-D694FA9C3AC9}" presName="tx1" presStyleLbl="revTx" presStyleIdx="6" presStyleCnt="8"/>
      <dgm:spPr/>
    </dgm:pt>
    <dgm:pt modelId="{E8851DA4-9357-4824-8737-450D65ACC810}" type="pres">
      <dgm:prSet presAssocID="{FD8A2F42-8320-48B3-9983-D694FA9C3AC9}" presName="vert1" presStyleCnt="0"/>
      <dgm:spPr/>
    </dgm:pt>
    <dgm:pt modelId="{B02B82AF-1575-4AAD-84FE-9AD587D7D37A}" type="pres">
      <dgm:prSet presAssocID="{29BEFAFA-6B98-4123-9EB2-22A9763185F8}" presName="thickLine" presStyleLbl="alignNode1" presStyleIdx="7" presStyleCnt="8"/>
      <dgm:spPr/>
    </dgm:pt>
    <dgm:pt modelId="{920FB0EA-89E9-4646-9CE9-366835AE2201}" type="pres">
      <dgm:prSet presAssocID="{29BEFAFA-6B98-4123-9EB2-22A9763185F8}" presName="horz1" presStyleCnt="0"/>
      <dgm:spPr/>
    </dgm:pt>
    <dgm:pt modelId="{42559AA7-15A4-4CA5-B4D2-23541CD7BDC0}" type="pres">
      <dgm:prSet presAssocID="{29BEFAFA-6B98-4123-9EB2-22A9763185F8}" presName="tx1" presStyleLbl="revTx" presStyleIdx="7" presStyleCnt="8"/>
      <dgm:spPr/>
    </dgm:pt>
    <dgm:pt modelId="{2AA853BC-A4F1-4AB8-B639-0AD5FF658283}" type="pres">
      <dgm:prSet presAssocID="{29BEFAFA-6B98-4123-9EB2-22A9763185F8}" presName="vert1" presStyleCnt="0"/>
      <dgm:spPr/>
    </dgm:pt>
  </dgm:ptLst>
  <dgm:cxnLst>
    <dgm:cxn modelId="{73F4290D-B86C-44FC-B8A0-2C64C316EBEA}" srcId="{03D74CC4-A474-4BE0-85F5-8A41D420A79E}" destId="{8FF99F94-AB23-485E-806A-70CBB0BCAC37}" srcOrd="5" destOrd="0" parTransId="{70D40C9F-68CC-45AD-9942-A1BB231013EB}" sibTransId="{E317F46A-79BF-47F6-A995-84E1A5B754D0}"/>
    <dgm:cxn modelId="{F6F2D224-7FE0-44ED-A017-ECDB13412F99}" srcId="{03D74CC4-A474-4BE0-85F5-8A41D420A79E}" destId="{29BEFAFA-6B98-4123-9EB2-22A9763185F8}" srcOrd="7" destOrd="0" parTransId="{2A2F912F-76D5-4BBC-9ABD-975B83B2DF8B}" sibTransId="{9A88C975-B48E-4155-898E-BE29B0877F3F}"/>
    <dgm:cxn modelId="{1BBAAC25-59A9-4968-B16A-A4D3983570AA}" type="presOf" srcId="{546151F0-AB85-45BF-AF59-80DEEDE83AAD}" destId="{01204E4C-06F3-45FB-ABB8-1484A217FEA7}" srcOrd="0" destOrd="0" presId="urn:microsoft.com/office/officeart/2008/layout/LinedList"/>
    <dgm:cxn modelId="{8CF07731-B984-40EC-855C-8F5271B11D06}" type="presOf" srcId="{8FF99F94-AB23-485E-806A-70CBB0BCAC37}" destId="{D29B3426-D881-4CEB-A663-E5D6BFA48AE0}" srcOrd="0" destOrd="0" presId="urn:microsoft.com/office/officeart/2008/layout/LinedList"/>
    <dgm:cxn modelId="{423AB236-22E2-4E7F-93D8-B5AC22E4DF67}" srcId="{03D74CC4-A474-4BE0-85F5-8A41D420A79E}" destId="{ADBF37DB-6598-40DD-81DE-3006141E8D87}" srcOrd="0" destOrd="0" parTransId="{B810A24D-9273-4607-AD23-9A2794321DC6}" sibTransId="{FCFF0A06-2DE2-4DD0-B875-C15D8C627A3A}"/>
    <dgm:cxn modelId="{630BB23F-7CF2-4DAB-96C1-E28698541334}" type="presOf" srcId="{FD8A2F42-8320-48B3-9983-D694FA9C3AC9}" destId="{F58D3D07-391E-4E13-883C-B7CC6637E102}" srcOrd="0" destOrd="0" presId="urn:microsoft.com/office/officeart/2008/layout/LinedList"/>
    <dgm:cxn modelId="{89E3086E-AD5B-434B-A8E9-2D531CFF86A9}" type="presOf" srcId="{03D74CC4-A474-4BE0-85F5-8A41D420A79E}" destId="{55D845C8-4D10-45F8-B1F9-CD96001EA2E1}" srcOrd="0" destOrd="0" presId="urn:microsoft.com/office/officeart/2008/layout/LinedList"/>
    <dgm:cxn modelId="{D2C82F72-9A28-492F-BA01-DD84A84B1543}" type="presOf" srcId="{5B0D2FD6-19BE-4C05-94F4-57362C71FFB6}" destId="{19136298-E150-42A5-A3BD-0FCCF949AEC7}" srcOrd="0" destOrd="0" presId="urn:microsoft.com/office/officeart/2008/layout/LinedList"/>
    <dgm:cxn modelId="{FE78F37E-4DC6-46D1-BF11-E9ACAAA73431}" type="presOf" srcId="{29BEFAFA-6B98-4123-9EB2-22A9763185F8}" destId="{42559AA7-15A4-4CA5-B4D2-23541CD7BDC0}" srcOrd="0" destOrd="0" presId="urn:microsoft.com/office/officeart/2008/layout/LinedList"/>
    <dgm:cxn modelId="{988D2483-0AC7-4AE3-8BE0-C3C0F207A460}" srcId="{03D74CC4-A474-4BE0-85F5-8A41D420A79E}" destId="{D12FB481-C864-4BD0-A63B-DA1BBF552DDF}" srcOrd="1" destOrd="0" parTransId="{A3D0BC28-E9CD-498C-8E2F-432493DF405B}" sibTransId="{9F7930A5-0450-4135-851A-033CAEF57D49}"/>
    <dgm:cxn modelId="{27D411A6-8AAA-4026-B12C-D0E6B2DC7D5C}" srcId="{03D74CC4-A474-4BE0-85F5-8A41D420A79E}" destId="{494CBFB6-DD3D-42B7-9E2A-73D7D2335D52}" srcOrd="4" destOrd="0" parTransId="{D8766BDB-6961-4192-A854-68754326B108}" sibTransId="{4C5DC330-0ADE-4295-9253-53321DFB1CFA}"/>
    <dgm:cxn modelId="{BD18DABA-51D8-43E2-809D-4820DBD357F8}" srcId="{03D74CC4-A474-4BE0-85F5-8A41D420A79E}" destId="{5B0D2FD6-19BE-4C05-94F4-57362C71FFB6}" srcOrd="3" destOrd="0" parTransId="{EA85324F-46B5-4B3A-8CB3-5205F1EB8B4C}" sibTransId="{235BAB15-2F37-457B-929B-08FB76529D3A}"/>
    <dgm:cxn modelId="{7C4354D7-3E34-4D51-A2E4-92D2FF20233A}" srcId="{03D74CC4-A474-4BE0-85F5-8A41D420A79E}" destId="{FD8A2F42-8320-48B3-9983-D694FA9C3AC9}" srcOrd="6" destOrd="0" parTransId="{C35D7AF5-B9FF-4C81-ACA2-535CA5F6366F}" sibTransId="{3555DFE3-1BE8-4349-9D64-DC7D1BC21F72}"/>
    <dgm:cxn modelId="{17B87BDF-775D-44B7-BD3A-26ACD470794F}" type="presOf" srcId="{494CBFB6-DD3D-42B7-9E2A-73D7D2335D52}" destId="{4798E4AC-1D3C-46CC-96C0-0936B994ABD7}" srcOrd="0" destOrd="0" presId="urn:microsoft.com/office/officeart/2008/layout/LinedList"/>
    <dgm:cxn modelId="{33CCD0E6-BE7D-4AB1-A7D0-B0EBA25A7211}" srcId="{03D74CC4-A474-4BE0-85F5-8A41D420A79E}" destId="{546151F0-AB85-45BF-AF59-80DEEDE83AAD}" srcOrd="2" destOrd="0" parTransId="{B60AB121-A35D-4CC6-841F-B8297E996943}" sibTransId="{4B418D07-316A-4B81-A868-B458DDE7F62E}"/>
    <dgm:cxn modelId="{5A765EE9-66EC-4E80-B2E7-1F43D51FDE28}" type="presOf" srcId="{D12FB481-C864-4BD0-A63B-DA1BBF552DDF}" destId="{CFD5B40B-D42C-403C-8CBD-2726FBFC10B9}" srcOrd="0" destOrd="0" presId="urn:microsoft.com/office/officeart/2008/layout/LinedList"/>
    <dgm:cxn modelId="{FCD471EF-7124-4210-9B4E-3B2651FDDA8A}" type="presOf" srcId="{ADBF37DB-6598-40DD-81DE-3006141E8D87}" destId="{11BEDB96-1430-4909-BD5D-AA1CFE4F9019}" srcOrd="0" destOrd="0" presId="urn:microsoft.com/office/officeart/2008/layout/LinedList"/>
    <dgm:cxn modelId="{299B62EA-E950-4676-852E-A2CC995D58BF}" type="presParOf" srcId="{55D845C8-4D10-45F8-B1F9-CD96001EA2E1}" destId="{AF14875A-2C6A-4E21-9CBC-0B4188B2289E}" srcOrd="0" destOrd="0" presId="urn:microsoft.com/office/officeart/2008/layout/LinedList"/>
    <dgm:cxn modelId="{F7E358A3-0482-4318-8B5F-EA6FE4619FBB}" type="presParOf" srcId="{55D845C8-4D10-45F8-B1F9-CD96001EA2E1}" destId="{5A40AB1F-2624-4741-86C4-0C38874BC200}" srcOrd="1" destOrd="0" presId="urn:microsoft.com/office/officeart/2008/layout/LinedList"/>
    <dgm:cxn modelId="{99D500B5-3398-4A12-BF35-6ED4EB6CFFB8}" type="presParOf" srcId="{5A40AB1F-2624-4741-86C4-0C38874BC200}" destId="{11BEDB96-1430-4909-BD5D-AA1CFE4F9019}" srcOrd="0" destOrd="0" presId="urn:microsoft.com/office/officeart/2008/layout/LinedList"/>
    <dgm:cxn modelId="{1CAD3E0B-5F64-4989-827B-792B6BDE7B21}" type="presParOf" srcId="{5A40AB1F-2624-4741-86C4-0C38874BC200}" destId="{99EF0AA0-CF94-40DE-B8BC-9CBC822C5EE7}" srcOrd="1" destOrd="0" presId="urn:microsoft.com/office/officeart/2008/layout/LinedList"/>
    <dgm:cxn modelId="{17D718D8-69AB-4F54-8C04-CFCBB8334984}" type="presParOf" srcId="{55D845C8-4D10-45F8-B1F9-CD96001EA2E1}" destId="{3D065391-3778-4943-9833-360615E5C4AD}" srcOrd="2" destOrd="0" presId="urn:microsoft.com/office/officeart/2008/layout/LinedList"/>
    <dgm:cxn modelId="{D1DFA5CB-8E7E-4074-B3C7-9D1C8C09E163}" type="presParOf" srcId="{55D845C8-4D10-45F8-B1F9-CD96001EA2E1}" destId="{6E11AC9F-AF51-4DC1-A506-AB46E1402A68}" srcOrd="3" destOrd="0" presId="urn:microsoft.com/office/officeart/2008/layout/LinedList"/>
    <dgm:cxn modelId="{33125673-83BC-41E2-84F0-67486D1A0E12}" type="presParOf" srcId="{6E11AC9F-AF51-4DC1-A506-AB46E1402A68}" destId="{CFD5B40B-D42C-403C-8CBD-2726FBFC10B9}" srcOrd="0" destOrd="0" presId="urn:microsoft.com/office/officeart/2008/layout/LinedList"/>
    <dgm:cxn modelId="{CCAA90A8-9F61-4B80-BDB2-F2388DD1CC9A}" type="presParOf" srcId="{6E11AC9F-AF51-4DC1-A506-AB46E1402A68}" destId="{8F938798-96A9-439A-A86A-69EFDF053150}" srcOrd="1" destOrd="0" presId="urn:microsoft.com/office/officeart/2008/layout/LinedList"/>
    <dgm:cxn modelId="{FAB3D09E-8766-4A49-8DE7-E0744998D5DF}" type="presParOf" srcId="{55D845C8-4D10-45F8-B1F9-CD96001EA2E1}" destId="{67FC410C-A611-4824-8B0F-F2A07BD2DF0C}" srcOrd="4" destOrd="0" presId="urn:microsoft.com/office/officeart/2008/layout/LinedList"/>
    <dgm:cxn modelId="{AD3A139D-C885-49E2-A7DA-1FA58F426C35}" type="presParOf" srcId="{55D845C8-4D10-45F8-B1F9-CD96001EA2E1}" destId="{3A0385B1-F25D-41B6-9C59-80EBE8B81B9D}" srcOrd="5" destOrd="0" presId="urn:microsoft.com/office/officeart/2008/layout/LinedList"/>
    <dgm:cxn modelId="{BB1C26A0-CA4C-46A5-A15B-11590E7B558C}" type="presParOf" srcId="{3A0385B1-F25D-41B6-9C59-80EBE8B81B9D}" destId="{01204E4C-06F3-45FB-ABB8-1484A217FEA7}" srcOrd="0" destOrd="0" presId="urn:microsoft.com/office/officeart/2008/layout/LinedList"/>
    <dgm:cxn modelId="{499F5AD8-1A92-4768-9045-ACBEB80C26D4}" type="presParOf" srcId="{3A0385B1-F25D-41B6-9C59-80EBE8B81B9D}" destId="{47903286-DAE8-43B8-B83C-CFDF204E7C08}" srcOrd="1" destOrd="0" presId="urn:microsoft.com/office/officeart/2008/layout/LinedList"/>
    <dgm:cxn modelId="{EE795A24-93B5-49EE-BE90-41C7400DFEFC}" type="presParOf" srcId="{55D845C8-4D10-45F8-B1F9-CD96001EA2E1}" destId="{57D3CA04-D310-4E7D-BF76-2F9E8E47AF3F}" srcOrd="6" destOrd="0" presId="urn:microsoft.com/office/officeart/2008/layout/LinedList"/>
    <dgm:cxn modelId="{E097367B-C3A8-4C4E-8063-1458AF2D4FAE}" type="presParOf" srcId="{55D845C8-4D10-45F8-B1F9-CD96001EA2E1}" destId="{B715A9C4-1AAF-4692-A25E-2F8EE018C919}" srcOrd="7" destOrd="0" presId="urn:microsoft.com/office/officeart/2008/layout/LinedList"/>
    <dgm:cxn modelId="{27897A4A-9D2C-4CBE-9D0E-B111EBF0BD2C}" type="presParOf" srcId="{B715A9C4-1AAF-4692-A25E-2F8EE018C919}" destId="{19136298-E150-42A5-A3BD-0FCCF949AEC7}" srcOrd="0" destOrd="0" presId="urn:microsoft.com/office/officeart/2008/layout/LinedList"/>
    <dgm:cxn modelId="{5A7F4BF5-4301-4113-AB66-00C817146B1B}" type="presParOf" srcId="{B715A9C4-1AAF-4692-A25E-2F8EE018C919}" destId="{4E027969-7E61-4E2D-A698-4BD99AF332DA}" srcOrd="1" destOrd="0" presId="urn:microsoft.com/office/officeart/2008/layout/LinedList"/>
    <dgm:cxn modelId="{3C3BC4C7-2192-4857-804A-1E0A3C7A0E9D}" type="presParOf" srcId="{55D845C8-4D10-45F8-B1F9-CD96001EA2E1}" destId="{A32BAAC2-522E-47FB-AFC1-89C8F57AF435}" srcOrd="8" destOrd="0" presId="urn:microsoft.com/office/officeart/2008/layout/LinedList"/>
    <dgm:cxn modelId="{3842FDCD-C14E-407C-9B74-D8EDA6E68D00}" type="presParOf" srcId="{55D845C8-4D10-45F8-B1F9-CD96001EA2E1}" destId="{9E08BE97-33F5-468D-93D3-82D660D66205}" srcOrd="9" destOrd="0" presId="urn:microsoft.com/office/officeart/2008/layout/LinedList"/>
    <dgm:cxn modelId="{90217353-A90A-44CE-8F82-3AF2DC6DDF59}" type="presParOf" srcId="{9E08BE97-33F5-468D-93D3-82D660D66205}" destId="{4798E4AC-1D3C-46CC-96C0-0936B994ABD7}" srcOrd="0" destOrd="0" presId="urn:microsoft.com/office/officeart/2008/layout/LinedList"/>
    <dgm:cxn modelId="{3E8E6E50-F3A1-43A6-81B4-7F0211C396C2}" type="presParOf" srcId="{9E08BE97-33F5-468D-93D3-82D660D66205}" destId="{D4EAB4D3-0DCC-42FE-99D3-2E3BC3AD2FB0}" srcOrd="1" destOrd="0" presId="urn:microsoft.com/office/officeart/2008/layout/LinedList"/>
    <dgm:cxn modelId="{2A990335-1C57-4593-B348-C80EE2BDB770}" type="presParOf" srcId="{55D845C8-4D10-45F8-B1F9-CD96001EA2E1}" destId="{FFCC5C91-E5D2-43DE-8436-5B41B2B89C49}" srcOrd="10" destOrd="0" presId="urn:microsoft.com/office/officeart/2008/layout/LinedList"/>
    <dgm:cxn modelId="{FA5383B9-5176-4321-B5D3-9EA8DC9DB7DC}" type="presParOf" srcId="{55D845C8-4D10-45F8-B1F9-CD96001EA2E1}" destId="{680515B9-3B13-4775-A324-7167C1A7575A}" srcOrd="11" destOrd="0" presId="urn:microsoft.com/office/officeart/2008/layout/LinedList"/>
    <dgm:cxn modelId="{82FBA7DF-4234-41A8-872B-B0333B2B2209}" type="presParOf" srcId="{680515B9-3B13-4775-A324-7167C1A7575A}" destId="{D29B3426-D881-4CEB-A663-E5D6BFA48AE0}" srcOrd="0" destOrd="0" presId="urn:microsoft.com/office/officeart/2008/layout/LinedList"/>
    <dgm:cxn modelId="{00C0F79A-93A1-4AB9-808C-0712BB272FEE}" type="presParOf" srcId="{680515B9-3B13-4775-A324-7167C1A7575A}" destId="{7E003F48-6071-4B92-A332-39018902A0D0}" srcOrd="1" destOrd="0" presId="urn:microsoft.com/office/officeart/2008/layout/LinedList"/>
    <dgm:cxn modelId="{38C2398D-E5D2-4952-A701-61943C2C0E7C}" type="presParOf" srcId="{55D845C8-4D10-45F8-B1F9-CD96001EA2E1}" destId="{EEE3F162-118A-4AE3-8186-0D956655ED23}" srcOrd="12" destOrd="0" presId="urn:microsoft.com/office/officeart/2008/layout/LinedList"/>
    <dgm:cxn modelId="{42BE2DC4-A31F-42D8-A04D-BF082A8707D8}" type="presParOf" srcId="{55D845C8-4D10-45F8-B1F9-CD96001EA2E1}" destId="{5DE93D36-9A32-4878-80ED-9C58EA520BF5}" srcOrd="13" destOrd="0" presId="urn:microsoft.com/office/officeart/2008/layout/LinedList"/>
    <dgm:cxn modelId="{28F27966-1874-4495-852F-50419311EB08}" type="presParOf" srcId="{5DE93D36-9A32-4878-80ED-9C58EA520BF5}" destId="{F58D3D07-391E-4E13-883C-B7CC6637E102}" srcOrd="0" destOrd="0" presId="urn:microsoft.com/office/officeart/2008/layout/LinedList"/>
    <dgm:cxn modelId="{5F206F38-12C0-41AF-A906-AEE9EC44172A}" type="presParOf" srcId="{5DE93D36-9A32-4878-80ED-9C58EA520BF5}" destId="{E8851DA4-9357-4824-8737-450D65ACC810}" srcOrd="1" destOrd="0" presId="urn:microsoft.com/office/officeart/2008/layout/LinedList"/>
    <dgm:cxn modelId="{8C9AEE0B-A353-4AA1-AC8E-F8B5F091DCB9}" type="presParOf" srcId="{55D845C8-4D10-45F8-B1F9-CD96001EA2E1}" destId="{B02B82AF-1575-4AAD-84FE-9AD587D7D37A}" srcOrd="14" destOrd="0" presId="urn:microsoft.com/office/officeart/2008/layout/LinedList"/>
    <dgm:cxn modelId="{D4562C5E-66CA-4956-8FF7-7170FFD84BA4}" type="presParOf" srcId="{55D845C8-4D10-45F8-B1F9-CD96001EA2E1}" destId="{920FB0EA-89E9-4646-9CE9-366835AE2201}" srcOrd="15" destOrd="0" presId="urn:microsoft.com/office/officeart/2008/layout/LinedList"/>
    <dgm:cxn modelId="{B8521C79-9E2B-4DB6-A9FF-4D2C2D7A5973}" type="presParOf" srcId="{920FB0EA-89E9-4646-9CE9-366835AE2201}" destId="{42559AA7-15A4-4CA5-B4D2-23541CD7BDC0}" srcOrd="0" destOrd="0" presId="urn:microsoft.com/office/officeart/2008/layout/LinedList"/>
    <dgm:cxn modelId="{C6930694-EB76-47A0-9765-1ABA257BEEAD}" type="presParOf" srcId="{920FB0EA-89E9-4646-9CE9-366835AE2201}" destId="{2AA853BC-A4F1-4AB8-B639-0AD5FF65828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4875A-2C6A-4E21-9CBC-0B4188B2289E}">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EDB96-1430-4909-BD5D-AA1CFE4F9019}">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First celebration assembly- 19</a:t>
          </a:r>
          <a:r>
            <a:rPr lang="en-US" sz="2500" kern="1200" baseline="30000" dirty="0"/>
            <a:t>th</a:t>
          </a:r>
          <a:r>
            <a:rPr lang="en-US" sz="2500" kern="1200" dirty="0"/>
            <a:t> September</a:t>
          </a:r>
        </a:p>
      </dsp:txBody>
      <dsp:txXfrm>
        <a:off x="0" y="0"/>
        <a:ext cx="10515600" cy="543917"/>
      </dsp:txXfrm>
    </dsp:sp>
    <dsp:sp modelId="{3D065391-3778-4943-9833-360615E5C4AD}">
      <dsp:nvSpPr>
        <dsp:cNvPr id="0" name=""/>
        <dsp:cNvSpPr/>
      </dsp:nvSpPr>
      <dsp:spPr>
        <a:xfrm>
          <a:off x="0" y="54391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5B40B-D42C-403C-8CBD-2726FBFC10B9}">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Flu </a:t>
          </a:r>
          <a:r>
            <a:rPr lang="en-US" sz="2500" kern="1200" dirty="0" err="1"/>
            <a:t>immunisations</a:t>
          </a:r>
          <a:r>
            <a:rPr lang="en-US" sz="2500" kern="1200" dirty="0"/>
            <a:t>- 22</a:t>
          </a:r>
          <a:r>
            <a:rPr lang="en-US" sz="2500" kern="1200" baseline="30000" dirty="0"/>
            <a:t>nd</a:t>
          </a:r>
          <a:r>
            <a:rPr lang="en-US" sz="2500" kern="1200" dirty="0"/>
            <a:t> September</a:t>
          </a:r>
        </a:p>
      </dsp:txBody>
      <dsp:txXfrm>
        <a:off x="0" y="543917"/>
        <a:ext cx="10515600" cy="543917"/>
      </dsp:txXfrm>
    </dsp:sp>
    <dsp:sp modelId="{67FC410C-A611-4824-8B0F-F2A07BD2DF0C}">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04E4C-06F3-45FB-ABB8-1484A217FEA7}">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Individual photos- 30</a:t>
          </a:r>
          <a:r>
            <a:rPr lang="en-US" sz="2500" kern="1200" baseline="30000" dirty="0"/>
            <a:t>th</a:t>
          </a:r>
          <a:r>
            <a:rPr lang="en-US" sz="2500" kern="1200" dirty="0"/>
            <a:t> September</a:t>
          </a:r>
        </a:p>
      </dsp:txBody>
      <dsp:txXfrm>
        <a:off x="0" y="1087834"/>
        <a:ext cx="10515600" cy="543917"/>
      </dsp:txXfrm>
    </dsp:sp>
    <dsp:sp modelId="{57D3CA04-D310-4E7D-BF76-2F9E8E47AF3F}">
      <dsp:nvSpPr>
        <dsp:cNvPr id="0" name=""/>
        <dsp:cNvSpPr/>
      </dsp:nvSpPr>
      <dsp:spPr>
        <a:xfrm>
          <a:off x="0" y="163175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36298-E150-42A5-A3BD-0FCCF949AEC7}">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Read Write Inc Parent information meeting- 2:30-3:00 2</a:t>
          </a:r>
          <a:r>
            <a:rPr lang="en-US" sz="2500" kern="1200" baseline="30000" dirty="0"/>
            <a:t>nd</a:t>
          </a:r>
          <a:r>
            <a:rPr lang="en-US" sz="2500" kern="1200" dirty="0"/>
            <a:t> October</a:t>
          </a:r>
        </a:p>
      </dsp:txBody>
      <dsp:txXfrm>
        <a:off x="0" y="1631751"/>
        <a:ext cx="10515600" cy="543917"/>
      </dsp:txXfrm>
    </dsp:sp>
    <dsp:sp modelId="{A32BAAC2-522E-47FB-AFC1-89C8F57AF435}">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8E4AC-1D3C-46CC-96C0-0936B994ABD7}">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Training day- 28</a:t>
          </a:r>
          <a:r>
            <a:rPr lang="en-US" sz="2500" kern="1200" baseline="30000" dirty="0"/>
            <a:t>th</a:t>
          </a:r>
          <a:r>
            <a:rPr lang="en-US" sz="2500" kern="1200" dirty="0"/>
            <a:t> November</a:t>
          </a:r>
        </a:p>
      </dsp:txBody>
      <dsp:txXfrm>
        <a:off x="0" y="2175669"/>
        <a:ext cx="10515600" cy="543917"/>
      </dsp:txXfrm>
    </dsp:sp>
    <dsp:sp modelId="{FFCC5C91-E5D2-43DE-8436-5B41B2B89C49}">
      <dsp:nvSpPr>
        <dsp:cNvPr id="0" name=""/>
        <dsp:cNvSpPr/>
      </dsp:nvSpPr>
      <dsp:spPr>
        <a:xfrm>
          <a:off x="0" y="27195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B3426-D881-4CEB-A663-E5D6BFA48AE0}">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 Parents Evening- Monday 20</a:t>
          </a:r>
          <a:r>
            <a:rPr lang="en-US" sz="2500" kern="1200" baseline="30000" dirty="0"/>
            <a:t>th</a:t>
          </a:r>
          <a:r>
            <a:rPr lang="en-US" sz="2500" kern="1200" dirty="0"/>
            <a:t> October &amp; Thursday 23</a:t>
          </a:r>
          <a:r>
            <a:rPr lang="en-US" sz="2500" kern="1200" baseline="30000" dirty="0"/>
            <a:t>rd</a:t>
          </a:r>
          <a:r>
            <a:rPr lang="en-US" sz="2500" kern="1200" dirty="0"/>
            <a:t> October 3:45</a:t>
          </a:r>
        </a:p>
      </dsp:txBody>
      <dsp:txXfrm>
        <a:off x="0" y="2719586"/>
        <a:ext cx="10515600" cy="543917"/>
      </dsp:txXfrm>
    </dsp:sp>
    <dsp:sp modelId="{EEE3F162-118A-4AE3-8186-0D956655ED23}">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D3D07-391E-4E13-883C-B7CC6637E102}">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Phonics Screening Check- June 2026</a:t>
          </a:r>
        </a:p>
      </dsp:txBody>
      <dsp:txXfrm>
        <a:off x="0" y="3263503"/>
        <a:ext cx="10515600" cy="543917"/>
      </dsp:txXfrm>
    </dsp:sp>
    <dsp:sp modelId="{B02B82AF-1575-4AAD-84FE-9AD587D7D37A}">
      <dsp:nvSpPr>
        <dsp:cNvPr id="0" name=""/>
        <dsp:cNvSpPr/>
      </dsp:nvSpPr>
      <dsp:spPr>
        <a:xfrm>
          <a:off x="0" y="380742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59AA7-15A4-4CA5-B4D2-23541CD7BDC0}">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3807420"/>
        <a:ext cx="10515600" cy="5439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750ECA4-F794-4D39-AB9E-CD0760EE01EA}" type="datetimeFigureOut">
              <a:t>10/7/2025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D87F3E6-8494-40DA-A709-BE0971F54439}" type="slidenum">
              <a:t>‹#›</a:t>
            </a:fld>
            <a:endParaRPr lang="en-US"/>
          </a:p>
        </p:txBody>
      </p:sp>
    </p:spTree>
    <p:extLst>
      <p:ext uri="{BB962C8B-B14F-4D97-AF65-F5344CB8AC3E}">
        <p14:creationId xmlns:p14="http://schemas.microsoft.com/office/powerpoint/2010/main" val="245961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1</a:t>
            </a:fld>
            <a:endParaRPr lang="en-GB"/>
          </a:p>
        </p:txBody>
      </p:sp>
    </p:spTree>
    <p:extLst>
      <p:ext uri="{BB962C8B-B14F-4D97-AF65-F5344CB8AC3E}">
        <p14:creationId xmlns:p14="http://schemas.microsoft.com/office/powerpoint/2010/main" val="46740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87F3E6-8494-40DA-A709-BE0971F54439}" type="slidenum">
              <a:rPr lang="en-GB" smtClean="0"/>
              <a:t>10</a:t>
            </a:fld>
            <a:endParaRPr lang="en-GB"/>
          </a:p>
        </p:txBody>
      </p:sp>
    </p:spTree>
    <p:extLst>
      <p:ext uri="{BB962C8B-B14F-4D97-AF65-F5344CB8AC3E}">
        <p14:creationId xmlns:p14="http://schemas.microsoft.com/office/powerpoint/2010/main" val="365889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87F3E6-8494-40DA-A709-BE0971F54439}" type="slidenum">
              <a:rPr lang="en-GB" smtClean="0"/>
              <a:t>11</a:t>
            </a:fld>
            <a:endParaRPr lang="en-GB"/>
          </a:p>
        </p:txBody>
      </p:sp>
    </p:spTree>
    <p:extLst>
      <p:ext uri="{BB962C8B-B14F-4D97-AF65-F5344CB8AC3E}">
        <p14:creationId xmlns:p14="http://schemas.microsoft.com/office/powerpoint/2010/main" val="735304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87F3E6-8494-40DA-A709-BE0971F54439}" type="slidenum">
              <a:rPr lang="en-GB" smtClean="0"/>
              <a:t>12</a:t>
            </a:fld>
            <a:endParaRPr lang="en-GB"/>
          </a:p>
        </p:txBody>
      </p:sp>
    </p:spTree>
    <p:extLst>
      <p:ext uri="{BB962C8B-B14F-4D97-AF65-F5344CB8AC3E}">
        <p14:creationId xmlns:p14="http://schemas.microsoft.com/office/powerpoint/2010/main" val="5142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D3DCC-C5F5-EE22-5BC5-460BE1C4F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266A4-B26C-9EF5-1C65-001DD5901093}"/>
              </a:ext>
            </a:extLst>
          </p:cNvPr>
          <p:cNvSpPr txBox="1">
            <a:spLocks noGrp="1"/>
          </p:cNvSpPr>
          <p:nvPr>
            <p:ph type="body" sz="quarter" idx="1"/>
          </p:nvPr>
        </p:nvSpPr>
        <p:spPr/>
        <p:txBody>
          <a:bodyPr/>
          <a:lstStyle/>
          <a:p>
            <a:pPr lvl="0"/>
            <a:r>
              <a:rPr lang="en-GB"/>
              <a:t>Messages to teachers – remind parents that teachers will get back to them in a reasonable amount of time. </a:t>
            </a:r>
          </a:p>
        </p:txBody>
      </p:sp>
      <p:sp>
        <p:nvSpPr>
          <p:cNvPr id="4" name="Slide Number Placeholder 3">
            <a:extLst>
              <a:ext uri="{FF2B5EF4-FFF2-40B4-BE49-F238E27FC236}">
                <a16:creationId xmlns:a16="http://schemas.microsoft.com/office/drawing/2014/main" id="{517D249F-D060-8B96-130C-2100080D51D9}"/>
              </a:ext>
            </a:extLst>
          </p:cNvPr>
          <p:cNvSpPr txBox="1"/>
          <p:nvPr/>
        </p:nvSpPr>
        <p:spPr>
          <a:xfrm>
            <a:off x="3850438" y="9428578"/>
            <a:ext cx="2945659" cy="49805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2F29EA-DC09-41F9-B69A-D9314ED37BC4}" type="slidenum">
              <a:t>2</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87F3E6-8494-40DA-A709-BE0971F54439}" type="slidenum">
              <a:rPr lang="en-GB" smtClean="0"/>
              <a:t>3</a:t>
            </a:fld>
            <a:endParaRPr lang="en-GB"/>
          </a:p>
        </p:txBody>
      </p:sp>
    </p:spTree>
    <p:extLst>
      <p:ext uri="{BB962C8B-B14F-4D97-AF65-F5344CB8AC3E}">
        <p14:creationId xmlns:p14="http://schemas.microsoft.com/office/powerpoint/2010/main" val="320283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rPr>
              <a:t>Behaviour in school. We follow the Ask, Tell, Consequence model. </a:t>
            </a:r>
          </a:p>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4</a:t>
            </a:fld>
            <a:endParaRPr lang="en-GB"/>
          </a:p>
        </p:txBody>
      </p:sp>
    </p:spTree>
    <p:extLst>
      <p:ext uri="{BB962C8B-B14F-4D97-AF65-F5344CB8AC3E}">
        <p14:creationId xmlns:p14="http://schemas.microsoft.com/office/powerpoint/2010/main" val="345335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5</a:t>
            </a:fld>
            <a:endParaRPr lang="en-GB"/>
          </a:p>
        </p:txBody>
      </p:sp>
    </p:spTree>
    <p:extLst>
      <p:ext uri="{BB962C8B-B14F-4D97-AF65-F5344CB8AC3E}">
        <p14:creationId xmlns:p14="http://schemas.microsoft.com/office/powerpoint/2010/main" val="417929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add in about swimming in here for Yr 3 and 4. </a:t>
            </a:r>
          </a:p>
        </p:txBody>
      </p:sp>
      <p:sp>
        <p:nvSpPr>
          <p:cNvPr id="4" name="Slide Number Placeholder 3"/>
          <p:cNvSpPr>
            <a:spLocks noGrp="1"/>
          </p:cNvSpPr>
          <p:nvPr>
            <p:ph type="sldNum" sz="quarter" idx="5"/>
          </p:nvPr>
        </p:nvSpPr>
        <p:spPr/>
        <p:txBody>
          <a:bodyPr/>
          <a:lstStyle/>
          <a:p>
            <a:fld id="{ED87F3E6-8494-40DA-A709-BE0971F54439}" type="slidenum">
              <a:rPr lang="en-GB" smtClean="0"/>
              <a:t>6</a:t>
            </a:fld>
            <a:endParaRPr lang="en-GB"/>
          </a:p>
        </p:txBody>
      </p:sp>
    </p:spTree>
    <p:extLst>
      <p:ext uri="{BB962C8B-B14F-4D97-AF65-F5344CB8AC3E}">
        <p14:creationId xmlns:p14="http://schemas.microsoft.com/office/powerpoint/2010/main" val="246497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p:cNvSpPr>
            <a:spLocks noGrp="1"/>
          </p:cNvSpPr>
          <p:nvPr>
            <p:ph type="sldNum" sz="quarter" idx="5"/>
          </p:nvPr>
        </p:nvSpPr>
        <p:spPr/>
        <p:txBody>
          <a:bodyPr/>
          <a:lstStyle/>
          <a:p>
            <a:fld id="{ED87F3E6-8494-40DA-A709-BE0971F54439}" type="slidenum">
              <a:rPr lang="en-US"/>
              <a:t>7</a:t>
            </a:fld>
            <a:endParaRPr lang="en-US"/>
          </a:p>
        </p:txBody>
      </p:sp>
    </p:spTree>
    <p:extLst>
      <p:ext uri="{BB962C8B-B14F-4D97-AF65-F5344CB8AC3E}">
        <p14:creationId xmlns:p14="http://schemas.microsoft.com/office/powerpoint/2010/main" val="214907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Teacher to explain to parents that homework shouldn't take children longer that 30 minutes and shouldn't cause upset and distress at home. </a:t>
            </a:r>
          </a:p>
        </p:txBody>
      </p:sp>
      <p:sp>
        <p:nvSpPr>
          <p:cNvPr id="4" name="Slide Number Placeholder 3"/>
          <p:cNvSpPr>
            <a:spLocks noGrp="1"/>
          </p:cNvSpPr>
          <p:nvPr>
            <p:ph type="sldNum" sz="quarter" idx="5"/>
          </p:nvPr>
        </p:nvSpPr>
        <p:spPr/>
        <p:txBody>
          <a:bodyPr/>
          <a:lstStyle/>
          <a:p>
            <a:fld id="{ED87F3E6-8494-40DA-A709-BE0971F54439}" type="slidenum">
              <a:rPr lang="en-US"/>
              <a:t>8</a:t>
            </a:fld>
            <a:endParaRPr lang="en-US"/>
          </a:p>
        </p:txBody>
      </p:sp>
    </p:spTree>
    <p:extLst>
      <p:ext uri="{BB962C8B-B14F-4D97-AF65-F5344CB8AC3E}">
        <p14:creationId xmlns:p14="http://schemas.microsoft.com/office/powerpoint/2010/main" val="1805529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Explain to parents that we say typically on this day because for example with RWI book, we only send them home when we are confident they are fluent – so if takes an extra day of </a:t>
            </a:r>
            <a:r>
              <a:rPr lang="en-US" dirty="0" err="1">
                <a:ea typeface="Calibri"/>
                <a:cs typeface="Calibri"/>
              </a:rPr>
              <a:t>of</a:t>
            </a:r>
            <a:r>
              <a:rPr lang="en-US" dirty="0">
                <a:ea typeface="Calibri"/>
                <a:cs typeface="Calibri"/>
              </a:rPr>
              <a:t> reading, we will delay if necessary.</a:t>
            </a:r>
          </a:p>
          <a:p>
            <a:endParaRPr lang="en-US" dirty="0">
              <a:ea typeface="Calibri"/>
              <a:cs typeface="Calibri"/>
            </a:endParaRPr>
          </a:p>
          <a:p>
            <a:r>
              <a:rPr lang="en-US" dirty="0">
                <a:ea typeface="Calibri"/>
                <a:cs typeface="Calibri"/>
              </a:rPr>
              <a:t>In Yr 6 if they have completed the scheme, it is free choice reading so just add this in. </a:t>
            </a:r>
          </a:p>
        </p:txBody>
      </p:sp>
      <p:sp>
        <p:nvSpPr>
          <p:cNvPr id="4" name="Slide Number Placeholder 3"/>
          <p:cNvSpPr>
            <a:spLocks noGrp="1"/>
          </p:cNvSpPr>
          <p:nvPr>
            <p:ph type="sldNum" sz="quarter" idx="5"/>
          </p:nvPr>
        </p:nvSpPr>
        <p:spPr/>
        <p:txBody>
          <a:bodyPr/>
          <a:lstStyle/>
          <a:p>
            <a:fld id="{ED87F3E6-8494-40DA-A709-BE0971F54439}" type="slidenum">
              <a:rPr lang="en-US"/>
              <a:t>9</a:t>
            </a:fld>
            <a:endParaRPr lang="en-US"/>
          </a:p>
        </p:txBody>
      </p:sp>
    </p:spTree>
    <p:extLst>
      <p:ext uri="{BB962C8B-B14F-4D97-AF65-F5344CB8AC3E}">
        <p14:creationId xmlns:p14="http://schemas.microsoft.com/office/powerpoint/2010/main" val="130305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hyperlink" Target="mailto:offices@leedsfederati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9627" y="303544"/>
            <a:ext cx="5302411" cy="3728592"/>
          </a:xfrm>
        </p:spPr>
        <p:txBody>
          <a:bodyPr anchor="t">
            <a:normAutofit/>
          </a:bodyPr>
          <a:lstStyle/>
          <a:p>
            <a:r>
              <a:rPr lang="en-US" sz="5400" dirty="0"/>
              <a:t>Welcome to Class One </a:t>
            </a:r>
            <a:br>
              <a:rPr lang="en-US" sz="5400" dirty="0"/>
            </a:br>
            <a:br>
              <a:rPr lang="en-US" sz="5400" dirty="0"/>
            </a:br>
            <a:r>
              <a:rPr lang="en-US" sz="4000" dirty="0"/>
              <a:t>Parent Information Session</a:t>
            </a:r>
            <a:endParaRPr lang="en-US" sz="5400" dirty="0"/>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circle with yellow text and a white owl&#10;&#10;AI-generated content may be incorrect.">
            <a:extLst>
              <a:ext uri="{FF2B5EF4-FFF2-40B4-BE49-F238E27FC236}">
                <a16:creationId xmlns:a16="http://schemas.microsoft.com/office/drawing/2014/main" id="{8976F2A5-9960-7D5D-6E17-41F277389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32" y="3928206"/>
            <a:ext cx="2480758" cy="2480758"/>
          </a:xfrm>
          <a:prstGeom prst="rect">
            <a:avLst/>
          </a:prstGeom>
        </p:spPr>
      </p:pic>
      <p:pic>
        <p:nvPicPr>
          <p:cNvPr id="5" name="Picture 4">
            <a:extLst>
              <a:ext uri="{FF2B5EF4-FFF2-40B4-BE49-F238E27FC236}">
                <a16:creationId xmlns:a16="http://schemas.microsoft.com/office/drawing/2014/main" id="{C4CD2CD1-A0F7-525A-B464-F12889812345}"/>
              </a:ext>
            </a:extLst>
          </p:cNvPr>
          <p:cNvPicPr>
            <a:picLocks noChangeAspect="1"/>
          </p:cNvPicPr>
          <p:nvPr/>
        </p:nvPicPr>
        <p:blipFill>
          <a:blip r:embed="rId4"/>
          <a:stretch>
            <a:fillRect/>
          </a:stretch>
        </p:blipFill>
        <p:spPr>
          <a:xfrm>
            <a:off x="5506699" y="968931"/>
            <a:ext cx="6229857" cy="447582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B004-C4B3-1E5C-3D91-3C06A0D3D721}"/>
              </a:ext>
            </a:extLst>
          </p:cNvPr>
          <p:cNvSpPr>
            <a:spLocks noGrp="1"/>
          </p:cNvSpPr>
          <p:nvPr>
            <p:ph type="title"/>
          </p:nvPr>
        </p:nvSpPr>
        <p:spPr/>
        <p:txBody>
          <a:bodyPr/>
          <a:lstStyle/>
          <a:p>
            <a:r>
              <a:rPr lang="en-US" dirty="0"/>
              <a:t>Dates for your Diary</a:t>
            </a:r>
            <a:endParaRPr lang="en-US" dirty="0">
              <a:solidFill>
                <a:srgbClr val="EE0000"/>
              </a:solidFill>
            </a:endParaRPr>
          </a:p>
        </p:txBody>
      </p:sp>
      <p:graphicFrame>
        <p:nvGraphicFramePr>
          <p:cNvPr id="5" name="Content Placeholder 2">
            <a:extLst>
              <a:ext uri="{FF2B5EF4-FFF2-40B4-BE49-F238E27FC236}">
                <a16:creationId xmlns:a16="http://schemas.microsoft.com/office/drawing/2014/main" id="{263740AD-3E2A-D740-FF00-5B9CE9854E32}"/>
              </a:ext>
            </a:extLst>
          </p:cNvPr>
          <p:cNvGraphicFramePr>
            <a:graphicFrameLocks noGrp="1"/>
          </p:cNvGraphicFramePr>
          <p:nvPr>
            <p:ph idx="1"/>
          </p:nvPr>
        </p:nvGraphicFramePr>
        <p:xfrm>
          <a:off x="838200" y="180696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686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7FFBA-5DF7-712C-85C0-19914F9DD94D}"/>
              </a:ext>
            </a:extLst>
          </p:cNvPr>
          <p:cNvSpPr>
            <a:spLocks noGrp="1"/>
          </p:cNvSpPr>
          <p:nvPr>
            <p:ph type="title"/>
          </p:nvPr>
        </p:nvSpPr>
        <p:spPr>
          <a:xfrm>
            <a:off x="579528" y="407504"/>
            <a:ext cx="5811301" cy="1210913"/>
          </a:xfrm>
        </p:spPr>
        <p:txBody>
          <a:bodyPr anchor="ctr">
            <a:normAutofit/>
          </a:bodyPr>
          <a:lstStyle/>
          <a:p>
            <a:r>
              <a:rPr lang="en-US" sz="5200" dirty="0"/>
              <a:t>Life in Year</a:t>
            </a:r>
            <a:r>
              <a:rPr lang="en-US" sz="5200" dirty="0">
                <a:solidFill>
                  <a:srgbClr val="EE0000"/>
                </a:solidFill>
              </a:rPr>
              <a:t> </a:t>
            </a:r>
            <a:r>
              <a:rPr lang="en-US" sz="5200" dirty="0"/>
              <a:t>One</a:t>
            </a:r>
          </a:p>
        </p:txBody>
      </p:sp>
      <p:sp>
        <p:nvSpPr>
          <p:cNvPr id="5" name="Content Placeholder 4">
            <a:extLst>
              <a:ext uri="{FF2B5EF4-FFF2-40B4-BE49-F238E27FC236}">
                <a16:creationId xmlns:a16="http://schemas.microsoft.com/office/drawing/2014/main" id="{EF94153A-01E6-66C2-AA64-2290E6CB831E}"/>
              </a:ext>
            </a:extLst>
          </p:cNvPr>
          <p:cNvSpPr>
            <a:spLocks noGrp="1"/>
          </p:cNvSpPr>
          <p:nvPr>
            <p:ph idx="1"/>
          </p:nvPr>
        </p:nvSpPr>
        <p:spPr/>
        <p:txBody>
          <a:bodyPr>
            <a:normAutofit fontScale="92500" lnSpcReduction="20000"/>
          </a:bodyPr>
          <a:lstStyle/>
          <a:p>
            <a:r>
              <a:rPr lang="en-GB" dirty="0"/>
              <a:t>Tapestry will still be used to share learning</a:t>
            </a:r>
          </a:p>
          <a:p>
            <a:r>
              <a:rPr lang="en-GB" dirty="0"/>
              <a:t>Continuous provision</a:t>
            </a:r>
          </a:p>
          <a:p>
            <a:r>
              <a:rPr lang="en-GB" dirty="0"/>
              <a:t>Observing seasonal changes</a:t>
            </a:r>
          </a:p>
          <a:p>
            <a:r>
              <a:rPr lang="en-GB" dirty="0"/>
              <a:t>The Arctic and Antarctica</a:t>
            </a:r>
          </a:p>
          <a:p>
            <a:r>
              <a:rPr lang="en-GB" dirty="0"/>
              <a:t>Growing our own plants</a:t>
            </a:r>
          </a:p>
          <a:p>
            <a:r>
              <a:rPr lang="en-GB" dirty="0"/>
              <a:t>Seaside holidays</a:t>
            </a:r>
          </a:p>
          <a:p>
            <a:r>
              <a:rPr lang="en-GB" dirty="0"/>
              <a:t>Egg experiment</a:t>
            </a:r>
          </a:p>
          <a:p>
            <a:r>
              <a:rPr lang="en-GB" dirty="0" err="1"/>
              <a:t>Ledston</a:t>
            </a:r>
            <a:r>
              <a:rPr lang="en-GB" dirty="0"/>
              <a:t> trip</a:t>
            </a:r>
          </a:p>
          <a:p>
            <a:r>
              <a:rPr lang="en-GB" dirty="0"/>
              <a:t>Learning and celebrating about different religions and cultures- please share any special celebrations you have on Tapestry as the children love sharing these.</a:t>
            </a:r>
          </a:p>
          <a:p>
            <a:endParaRPr lang="en-GB" dirty="0"/>
          </a:p>
        </p:txBody>
      </p:sp>
      <p:pic>
        <p:nvPicPr>
          <p:cNvPr id="7" name="Picture 6">
            <a:extLst>
              <a:ext uri="{FF2B5EF4-FFF2-40B4-BE49-F238E27FC236}">
                <a16:creationId xmlns:a16="http://schemas.microsoft.com/office/drawing/2014/main" id="{F73BAF96-B470-C165-EF99-ED71315D11CA}"/>
              </a:ext>
            </a:extLst>
          </p:cNvPr>
          <p:cNvPicPr>
            <a:picLocks noChangeAspect="1"/>
          </p:cNvPicPr>
          <p:nvPr/>
        </p:nvPicPr>
        <p:blipFill>
          <a:blip r:embed="rId3"/>
          <a:stretch>
            <a:fillRect/>
          </a:stretch>
        </p:blipFill>
        <p:spPr>
          <a:xfrm>
            <a:off x="8118622" y="830978"/>
            <a:ext cx="1943987" cy="1574877"/>
          </a:xfrm>
          <a:prstGeom prst="rect">
            <a:avLst/>
          </a:prstGeom>
        </p:spPr>
      </p:pic>
    </p:spTree>
    <p:extLst>
      <p:ext uri="{BB962C8B-B14F-4D97-AF65-F5344CB8AC3E}">
        <p14:creationId xmlns:p14="http://schemas.microsoft.com/office/powerpoint/2010/main" val="299978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E933C1-9380-EC7A-87B3-11E53E8B0ACC}"/>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5100">
                <a:solidFill>
                  <a:srgbClr val="FFFFFF"/>
                </a:solidFill>
              </a:rPr>
              <a:t>Thank you! </a:t>
            </a:r>
            <a:br>
              <a:rPr lang="en-US" sz="5100">
                <a:solidFill>
                  <a:srgbClr val="FFFFFF"/>
                </a:solidFill>
              </a:rPr>
            </a:br>
            <a:r>
              <a:rPr lang="en-US" sz="5100">
                <a:solidFill>
                  <a:srgbClr val="FFFFFF"/>
                </a:solidFill>
              </a:rPr>
              <a:t>Any questions?</a:t>
            </a:r>
          </a:p>
        </p:txBody>
      </p:sp>
      <p:sp>
        <p:nvSpPr>
          <p:cNvPr id="36" name="Oval 3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1D001D2A-07BC-89D8-B370-4D1B99015A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4" name="Picture 3" descr="A blue circle with yellow text and a white owl&#10;&#10;AI-generated content may be incorrect.">
            <a:extLst>
              <a:ext uri="{FF2B5EF4-FFF2-40B4-BE49-F238E27FC236}">
                <a16:creationId xmlns:a16="http://schemas.microsoft.com/office/drawing/2014/main" id="{FDC24B73-5C52-8C36-E8C4-F3D908A022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9518" y="3757771"/>
            <a:ext cx="3040156" cy="3040156"/>
          </a:xfrm>
          <a:prstGeom prst="rect">
            <a:avLst/>
          </a:prstGeom>
        </p:spPr>
      </p:pic>
    </p:spTree>
    <p:extLst>
      <p:ext uri="{BB962C8B-B14F-4D97-AF65-F5344CB8AC3E}">
        <p14:creationId xmlns:p14="http://schemas.microsoft.com/office/powerpoint/2010/main" val="1837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37C0C-C225-29EA-8802-EF2D97F1D0C2}"/>
              </a:ext>
            </a:extLst>
          </p:cNvPr>
          <p:cNvSpPr txBox="1">
            <a:spLocks noGrp="1"/>
          </p:cNvSpPr>
          <p:nvPr>
            <p:ph type="title"/>
          </p:nvPr>
        </p:nvSpPr>
        <p:spPr>
          <a:xfrm>
            <a:off x="808638" y="386930"/>
            <a:ext cx="9236700" cy="1188950"/>
          </a:xfrm>
        </p:spPr>
        <p:txBody>
          <a:bodyPr anchor="b">
            <a:normAutofit/>
          </a:bodyPr>
          <a:lstStyle/>
          <a:p>
            <a:pPr lvl="0"/>
            <a:r>
              <a:rPr lang="en-GB" sz="5400"/>
              <a:t>Everyday information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8A577D-6C0F-CC6C-3079-F69DB502C908}"/>
              </a:ext>
            </a:extLst>
          </p:cNvPr>
          <p:cNvSpPr txBox="1">
            <a:spLocks noGrp="1"/>
          </p:cNvSpPr>
          <p:nvPr>
            <p:ph idx="1"/>
          </p:nvPr>
        </p:nvSpPr>
        <p:spPr>
          <a:xfrm>
            <a:off x="793660" y="2599509"/>
            <a:ext cx="10143668" cy="3435531"/>
          </a:xfrm>
        </p:spPr>
        <p:txBody>
          <a:bodyPr anchor="ctr">
            <a:normAutofit/>
          </a:bodyPr>
          <a:lstStyle/>
          <a:p>
            <a:pPr lvl="0"/>
            <a:r>
              <a:rPr lang="en-GB" sz="2400" dirty="0"/>
              <a:t>Doors to school open at 8.50am and close at 9.00am. </a:t>
            </a:r>
          </a:p>
          <a:p>
            <a:r>
              <a:rPr lang="en-GB" sz="2400" dirty="0"/>
              <a:t>School closes at 3.30pm. </a:t>
            </a:r>
          </a:p>
          <a:p>
            <a:r>
              <a:rPr lang="en-GB" sz="2400" dirty="0"/>
              <a:t>Water bottles – named and appropriate size. </a:t>
            </a:r>
          </a:p>
          <a:p>
            <a:pPr lvl="0"/>
            <a:r>
              <a:rPr lang="en-GB" sz="2400" dirty="0"/>
              <a:t>Snacks – All children can bring in a piece of  fresh fruit or vegetables as a snack. Children in Reception and KS1 are provided with one snack per day.</a:t>
            </a:r>
          </a:p>
          <a:p>
            <a:pPr lvl="0"/>
            <a:r>
              <a:rPr lang="en-GB" sz="2400" dirty="0"/>
              <a:t> Messages to the teacher –email via the office. </a:t>
            </a:r>
            <a:r>
              <a:rPr lang="en-GB" sz="2400" dirty="0">
                <a:hlinkClick r:id="rId3"/>
              </a:rPr>
              <a:t>offices@leedsfederation.org</a:t>
            </a:r>
            <a:r>
              <a:rPr lang="en-GB" sz="2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30EC9-B5C1-942D-2C57-F0CEAA02E101}"/>
              </a:ext>
            </a:extLst>
          </p:cNvPr>
          <p:cNvSpPr>
            <a:spLocks noGrp="1"/>
          </p:cNvSpPr>
          <p:nvPr>
            <p:ph type="title"/>
          </p:nvPr>
        </p:nvSpPr>
        <p:spPr>
          <a:xfrm>
            <a:off x="853120" y="-426752"/>
            <a:ext cx="9849751" cy="1349671"/>
          </a:xfrm>
        </p:spPr>
        <p:txBody>
          <a:bodyPr anchor="b">
            <a:normAutofit/>
          </a:bodyPr>
          <a:lstStyle/>
          <a:p>
            <a:r>
              <a:rPr lang="en-US" sz="5400" dirty="0"/>
              <a:t>A typical week in our class </a:t>
            </a:r>
          </a:p>
        </p:txBody>
      </p:sp>
      <p:pic>
        <p:nvPicPr>
          <p:cNvPr id="5" name="Content Placeholder 4">
            <a:extLst>
              <a:ext uri="{FF2B5EF4-FFF2-40B4-BE49-F238E27FC236}">
                <a16:creationId xmlns:a16="http://schemas.microsoft.com/office/drawing/2014/main" id="{E1B45119-4D1B-0D3B-E982-F940EEB1CD55}"/>
              </a:ext>
            </a:extLst>
          </p:cNvPr>
          <p:cNvPicPr>
            <a:picLocks noGrp="1" noChangeAspect="1"/>
          </p:cNvPicPr>
          <p:nvPr>
            <p:ph idx="1"/>
          </p:nvPr>
        </p:nvPicPr>
        <p:blipFill>
          <a:blip r:embed="rId3"/>
          <a:stretch>
            <a:fillRect/>
          </a:stretch>
        </p:blipFill>
        <p:spPr>
          <a:xfrm>
            <a:off x="853120" y="0"/>
            <a:ext cx="9373561" cy="6258836"/>
          </a:xfrm>
          <a:prstGeom prst="rect">
            <a:avLst/>
          </a:prstGeom>
        </p:spPr>
      </p:pic>
    </p:spTree>
    <p:extLst>
      <p:ext uri="{BB962C8B-B14F-4D97-AF65-F5344CB8AC3E}">
        <p14:creationId xmlns:p14="http://schemas.microsoft.com/office/powerpoint/2010/main" val="287197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5A4C9AE3-1AA0-8C04-C1A6-049EB993B754}"/>
              </a:ext>
            </a:extLst>
          </p:cNvPr>
          <p:cNvPicPr>
            <a:picLocks noGrp="1" noChangeAspect="1"/>
          </p:cNvPicPr>
          <p:nvPr>
            <p:ph idx="1"/>
          </p:nvPr>
        </p:nvPicPr>
        <p:blipFill>
          <a:blip r:embed="rId3"/>
          <a:stretch>
            <a:fillRect/>
          </a:stretch>
        </p:blipFill>
        <p:spPr>
          <a:xfrm>
            <a:off x="3862137" y="271597"/>
            <a:ext cx="4204627" cy="5942936"/>
          </a:xfrm>
          <a:prstGeom prst="rect">
            <a:avLst/>
          </a:prstGeom>
          <a:ln>
            <a:noFill/>
          </a:ln>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37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A9D4E9A-3570-F5CB-B255-715091061694}"/>
              </a:ext>
            </a:extLst>
          </p:cNvPr>
          <p:cNvPicPr>
            <a:picLocks noGrp="1" noChangeAspect="1"/>
          </p:cNvPicPr>
          <p:nvPr>
            <p:ph idx="1"/>
          </p:nvPr>
        </p:nvPicPr>
        <p:blipFill>
          <a:blip r:embed="rId3"/>
          <a:stretch>
            <a:fillRect/>
          </a:stretch>
        </p:blipFill>
        <p:spPr>
          <a:xfrm>
            <a:off x="4132200" y="643467"/>
            <a:ext cx="3927600"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42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31EF5-2B4A-7748-CA91-04C25B7AAAF0}"/>
              </a:ext>
            </a:extLst>
          </p:cNvPr>
          <p:cNvSpPr>
            <a:spLocks noGrp="1"/>
          </p:cNvSpPr>
          <p:nvPr>
            <p:ph type="title"/>
          </p:nvPr>
        </p:nvSpPr>
        <p:spPr>
          <a:xfrm>
            <a:off x="808638" y="386930"/>
            <a:ext cx="9236700" cy="1188950"/>
          </a:xfrm>
        </p:spPr>
        <p:txBody>
          <a:bodyPr anchor="b">
            <a:normAutofit/>
          </a:bodyPr>
          <a:lstStyle/>
          <a:p>
            <a:r>
              <a:rPr lang="en-US" sz="5400"/>
              <a:t>PE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020071-4D8B-990F-254F-BA855B579BA3}"/>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dirty="0"/>
              <a:t>Our PE days are on </a:t>
            </a:r>
            <a:r>
              <a:rPr lang="en-US" sz="2400" dirty="0">
                <a:solidFill>
                  <a:srgbClr val="EE0000"/>
                </a:solidFill>
              </a:rPr>
              <a:t>Monday and Tuesday</a:t>
            </a:r>
          </a:p>
          <a:p>
            <a:r>
              <a:rPr lang="en-US" sz="2400" dirty="0"/>
              <a:t>On PE days, children are to wear PE kit all day. </a:t>
            </a:r>
          </a:p>
          <a:p>
            <a:r>
              <a:rPr lang="en-US" sz="2400" dirty="0"/>
              <a:t>Just a reminder our school PE kit is</a:t>
            </a:r>
          </a:p>
          <a:p>
            <a:pPr lvl="1">
              <a:buFont typeface="Courier New" panose="020B0604020202020204" pitchFamily="34" charset="0"/>
              <a:buChar char="o"/>
            </a:pPr>
            <a:r>
              <a:rPr lang="en-US" dirty="0"/>
              <a:t>House-colour plain t-shirt (no logos) - these can be purchased via the school office</a:t>
            </a:r>
          </a:p>
          <a:p>
            <a:pPr lvl="1">
              <a:buFont typeface="Courier New" panose="020B0604020202020204" pitchFamily="34" charset="0"/>
              <a:buChar char="o"/>
            </a:pPr>
            <a:r>
              <a:rPr lang="en-US" dirty="0"/>
              <a:t>Black or navy shorts or tracksuit bottoms. </a:t>
            </a:r>
          </a:p>
          <a:p>
            <a:pPr lvl="1">
              <a:buFont typeface="Courier New" panose="020B0604020202020204" pitchFamily="34" charset="0"/>
              <a:buChar char="o"/>
            </a:pPr>
            <a:r>
              <a:rPr lang="en-US" dirty="0"/>
              <a:t>Trainers </a:t>
            </a:r>
          </a:p>
          <a:p>
            <a:pPr lvl="1">
              <a:buFont typeface="Courier New" panose="020B0604020202020204" pitchFamily="34" charset="0"/>
              <a:buChar char="o"/>
            </a:pPr>
            <a:r>
              <a:rPr lang="en-US" dirty="0"/>
              <a:t>Dark-</a:t>
            </a:r>
            <a:r>
              <a:rPr lang="en-US" dirty="0" err="1"/>
              <a:t>coloured</a:t>
            </a:r>
            <a:r>
              <a:rPr lang="en-US" dirty="0"/>
              <a:t> (navy or black) fleece, jumper or jacket. </a:t>
            </a:r>
          </a:p>
          <a:p>
            <a:endParaRPr lang="en-US" sz="2400" dirty="0"/>
          </a:p>
        </p:txBody>
      </p:sp>
    </p:spTree>
    <p:extLst>
      <p:ext uri="{BB962C8B-B14F-4D97-AF65-F5344CB8AC3E}">
        <p14:creationId xmlns:p14="http://schemas.microsoft.com/office/powerpoint/2010/main" val="224872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B9FA-0942-5605-BE42-160F9D84886C}"/>
              </a:ext>
            </a:extLst>
          </p:cNvPr>
          <p:cNvSpPr>
            <a:spLocks noGrp="1"/>
          </p:cNvSpPr>
          <p:nvPr>
            <p:ph type="title"/>
          </p:nvPr>
        </p:nvSpPr>
        <p:spPr>
          <a:xfrm>
            <a:off x="808638" y="386930"/>
            <a:ext cx="9236700" cy="1188950"/>
          </a:xfrm>
        </p:spPr>
        <p:txBody>
          <a:bodyPr anchor="b">
            <a:normAutofit/>
          </a:bodyPr>
          <a:lstStyle/>
          <a:p>
            <a:r>
              <a:rPr lang="en-US" sz="5400"/>
              <a:t>Curriculum Newsletter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DC1CBFE-AED8-C6E0-560B-65ED711C4D68}"/>
              </a:ext>
            </a:extLst>
          </p:cNvPr>
          <p:cNvPicPr>
            <a:picLocks noChangeAspect="1"/>
          </p:cNvPicPr>
          <p:nvPr/>
        </p:nvPicPr>
        <p:blipFill>
          <a:blip r:embed="rId3"/>
          <a:stretch>
            <a:fillRect/>
          </a:stretch>
        </p:blipFill>
        <p:spPr>
          <a:xfrm>
            <a:off x="6819863" y="1799748"/>
            <a:ext cx="4420217" cy="4763165"/>
          </a:xfrm>
          <a:prstGeom prst="rect">
            <a:avLst/>
          </a:prstGeom>
        </p:spPr>
      </p:pic>
      <p:pic>
        <p:nvPicPr>
          <p:cNvPr id="13" name="Picture 12">
            <a:extLst>
              <a:ext uri="{FF2B5EF4-FFF2-40B4-BE49-F238E27FC236}">
                <a16:creationId xmlns:a16="http://schemas.microsoft.com/office/drawing/2014/main" id="{3313D3BA-6614-CF8A-FDA2-D06BB0DF6A4A}"/>
              </a:ext>
            </a:extLst>
          </p:cNvPr>
          <p:cNvPicPr>
            <a:picLocks noChangeAspect="1"/>
          </p:cNvPicPr>
          <p:nvPr/>
        </p:nvPicPr>
        <p:blipFill>
          <a:blip r:embed="rId4"/>
          <a:stretch>
            <a:fillRect/>
          </a:stretch>
        </p:blipFill>
        <p:spPr>
          <a:xfrm>
            <a:off x="214507" y="1575880"/>
            <a:ext cx="5839640" cy="5210902"/>
          </a:xfrm>
          <a:prstGeom prst="rect">
            <a:avLst/>
          </a:prstGeom>
        </p:spPr>
      </p:pic>
    </p:spTree>
    <p:extLst>
      <p:ext uri="{BB962C8B-B14F-4D97-AF65-F5344CB8AC3E}">
        <p14:creationId xmlns:p14="http://schemas.microsoft.com/office/powerpoint/2010/main" val="3966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1D321-8C3B-A995-D27A-0699D88BFDDB}"/>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Homework (KS1)</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DF3188D-2DB7-7765-0516-0210D14EA377}"/>
              </a:ext>
            </a:extLst>
          </p:cNvPr>
          <p:cNvSpPr>
            <a:spLocks noGrp="1"/>
          </p:cNvSpPr>
          <p:nvPr>
            <p:ph idx="1"/>
          </p:nvPr>
        </p:nvSpPr>
        <p:spPr>
          <a:xfrm>
            <a:off x="5109127" y="1923355"/>
            <a:ext cx="6420794" cy="4538865"/>
          </a:xfrm>
        </p:spPr>
        <p:txBody>
          <a:bodyPr vert="horz" lIns="91440" tIns="45720" rIns="91440" bIns="45720" rtlCol="0">
            <a:normAutofit/>
          </a:bodyPr>
          <a:lstStyle/>
          <a:p>
            <a:r>
              <a:rPr lang="en-US" sz="3200" dirty="0" err="1"/>
              <a:t>Numbots</a:t>
            </a:r>
            <a:r>
              <a:rPr lang="en-US" sz="3200"/>
              <a:t> </a:t>
            </a:r>
            <a:endParaRPr lang="en-US" sz="3200" dirty="0"/>
          </a:p>
          <a:p>
            <a:r>
              <a:rPr lang="en-US" sz="3200" dirty="0"/>
              <a:t>Reading </a:t>
            </a:r>
          </a:p>
          <a:p>
            <a:r>
              <a:rPr lang="en-US" sz="3200" dirty="0"/>
              <a:t>The purpose is help with fluency of basic skills. </a:t>
            </a:r>
          </a:p>
          <a:p>
            <a:r>
              <a:rPr lang="en-US" sz="3200" dirty="0"/>
              <a:t>Please aim for a little and often approach; 5 – 10 minutes most days is ideal! </a:t>
            </a:r>
          </a:p>
          <a:p>
            <a:endParaRPr lang="en-US" sz="2000" dirty="0"/>
          </a:p>
        </p:txBody>
      </p:sp>
    </p:spTree>
    <p:extLst>
      <p:ext uri="{BB962C8B-B14F-4D97-AF65-F5344CB8AC3E}">
        <p14:creationId xmlns:p14="http://schemas.microsoft.com/office/powerpoint/2010/main" val="412072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C327D-EA4F-4BAC-1186-C8A53FC94DB8}"/>
              </a:ext>
            </a:extLst>
          </p:cNvPr>
          <p:cNvSpPr>
            <a:spLocks noGrp="1"/>
          </p:cNvSpPr>
          <p:nvPr>
            <p:ph type="title"/>
          </p:nvPr>
        </p:nvSpPr>
        <p:spPr>
          <a:xfrm>
            <a:off x="686834" y="1153572"/>
            <a:ext cx="3200400" cy="4461163"/>
          </a:xfrm>
        </p:spPr>
        <p:txBody>
          <a:bodyPr>
            <a:normAutofit/>
          </a:bodyPr>
          <a:lstStyle/>
          <a:p>
            <a:r>
              <a:rPr lang="en-US">
                <a:solidFill>
                  <a:srgbClr val="FFFFFF"/>
                </a:solidFill>
              </a:rPr>
              <a:t>Reading Books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04910B-F546-FED1-B1AA-3872FF0F3F7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lgn="ctr">
              <a:buNone/>
            </a:pPr>
            <a:r>
              <a:rPr lang="en-US" dirty="0"/>
              <a:t>Two types of reading books coming home: </a:t>
            </a:r>
          </a:p>
          <a:p>
            <a:pPr>
              <a:buFont typeface="Calibri" panose="020B0604020202020204" pitchFamily="34" charset="0"/>
              <a:buChar char="-"/>
            </a:pPr>
            <a:endParaRPr lang="en-US" sz="2000" dirty="0"/>
          </a:p>
          <a:p>
            <a:pPr marL="0" indent="0">
              <a:buNone/>
            </a:pPr>
            <a:r>
              <a:rPr lang="en-US" sz="2000" b="1" dirty="0"/>
              <a:t>Scheme Books: Learning to Read –</a:t>
            </a:r>
          </a:p>
          <a:p>
            <a:pPr marL="0" indent="0">
              <a:buNone/>
            </a:pPr>
            <a:r>
              <a:rPr lang="en-US" sz="2000" dirty="0"/>
              <a:t>Levelled books targeted at current reading level. </a:t>
            </a:r>
          </a:p>
          <a:p>
            <a:pPr>
              <a:buFont typeface="Calibri" panose="020B0604020202020204" pitchFamily="34" charset="0"/>
              <a:buChar char="-"/>
            </a:pPr>
            <a:r>
              <a:rPr lang="en-US" sz="2000" dirty="0"/>
              <a:t>Please listen to your child read to you and support. </a:t>
            </a:r>
          </a:p>
          <a:p>
            <a:pPr>
              <a:buFont typeface="Calibri" panose="020B0604020202020204" pitchFamily="34" charset="0"/>
              <a:buChar char="-"/>
            </a:pPr>
            <a:r>
              <a:rPr lang="en-US" sz="2000" dirty="0"/>
              <a:t>Ideally, read the same book more than once to build fluency.</a:t>
            </a:r>
          </a:p>
          <a:p>
            <a:pPr>
              <a:buFont typeface="Calibri" panose="020B0604020202020204" pitchFamily="34" charset="0"/>
              <a:buChar char="-"/>
            </a:pPr>
            <a:r>
              <a:rPr lang="en-US" sz="2000" dirty="0"/>
              <a:t>Keep in bag daily for regular return</a:t>
            </a:r>
          </a:p>
          <a:p>
            <a:pPr marL="0" indent="0">
              <a:buNone/>
            </a:pPr>
            <a:endParaRPr lang="en-US" sz="2000" dirty="0"/>
          </a:p>
          <a:p>
            <a:pPr marL="0" indent="0">
              <a:buNone/>
            </a:pPr>
            <a:r>
              <a:rPr lang="en-US" sz="2000" b="1" dirty="0"/>
              <a:t>Joy Books: Learning to LOVE reading </a:t>
            </a:r>
          </a:p>
          <a:p>
            <a:pPr>
              <a:buFont typeface="Calibri" panose="020B0604020202020204" pitchFamily="34" charset="0"/>
              <a:buChar char="-"/>
            </a:pPr>
            <a:r>
              <a:rPr lang="en-US" sz="2000" dirty="0"/>
              <a:t>Free choice from the reading corner/ library every Friday (or home if children prefer). </a:t>
            </a:r>
          </a:p>
          <a:p>
            <a:pPr>
              <a:buFont typeface="Calibri" panose="020B0604020202020204" pitchFamily="34" charset="0"/>
              <a:buChar char="-"/>
            </a:pPr>
            <a:r>
              <a:rPr lang="en-US" sz="2000" dirty="0"/>
              <a:t>Might be trickier to read, may need help or could read together. </a:t>
            </a:r>
          </a:p>
        </p:txBody>
      </p:sp>
    </p:spTree>
    <p:extLst>
      <p:ext uri="{BB962C8B-B14F-4D97-AF65-F5344CB8AC3E}">
        <p14:creationId xmlns:p14="http://schemas.microsoft.com/office/powerpoint/2010/main" val="3342420522"/>
      </p:ext>
    </p:extLst>
  </p:cSld>
  <p:clrMapOvr>
    <a:masterClrMapping/>
  </p:clrMapOvr>
</p:sld>
</file>

<file path=ppt/theme/theme1.xml><?xml version="1.0" encoding="utf-8"?>
<a:theme xmlns:a="http://schemas.openxmlformats.org/drawingml/2006/main" name="office theme">
  <a:themeElements>
    <a:clrScheme name="Shadwell Primary School">
      <a:dk1>
        <a:sysClr val="windowText" lastClr="000000"/>
      </a:dk1>
      <a:lt1>
        <a:sysClr val="window" lastClr="FFFFFF"/>
      </a:lt1>
      <a:dk2>
        <a:srgbClr val="0E2841"/>
      </a:dk2>
      <a:lt2>
        <a:srgbClr val="E8E8E8"/>
      </a:lt2>
      <a:accent1>
        <a:srgbClr val="3E68B2"/>
      </a:accent1>
      <a:accent2>
        <a:srgbClr val="3E68B2"/>
      </a:accent2>
      <a:accent3>
        <a:srgbClr val="3E68B2"/>
      </a:accent3>
      <a:accent4>
        <a:srgbClr val="3E68B2"/>
      </a:accent4>
      <a:accent5>
        <a:srgbClr val="3E68B2"/>
      </a:accent5>
      <a:accent6>
        <a:srgbClr val="3E68B2"/>
      </a:accent6>
      <a:hlink>
        <a:srgbClr val="3E68B2"/>
      </a:hlink>
      <a:folHlink>
        <a:srgbClr val="3E68B2"/>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6477</TotalTime>
  <Words>638</Words>
  <Application>Microsoft Office PowerPoint</Application>
  <PresentationFormat>Widescreen</PresentationFormat>
  <Paragraphs>76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Courier New</vt:lpstr>
      <vt:lpstr>office theme</vt:lpstr>
      <vt:lpstr>Welcome to Class One   Parent Information Session</vt:lpstr>
      <vt:lpstr>Everyday information </vt:lpstr>
      <vt:lpstr>A typical week in our class </vt:lpstr>
      <vt:lpstr>PowerPoint Presentation</vt:lpstr>
      <vt:lpstr>PowerPoint Presentation</vt:lpstr>
      <vt:lpstr>PE </vt:lpstr>
      <vt:lpstr>Curriculum Newsletter </vt:lpstr>
      <vt:lpstr>Homework (KS1)</vt:lpstr>
      <vt:lpstr>Reading Books </vt:lpstr>
      <vt:lpstr>Dates for your Diary</vt:lpstr>
      <vt:lpstr>Life in Year One</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Prankard</dc:creator>
  <cp:lastModifiedBy>Charlotte Child</cp:lastModifiedBy>
  <cp:revision>385</cp:revision>
  <cp:lastPrinted>2025-09-08T13:46:09Z</cp:lastPrinted>
  <dcterms:created xsi:type="dcterms:W3CDTF">2025-08-26T13:17:03Z</dcterms:created>
  <dcterms:modified xsi:type="dcterms:W3CDTF">2025-10-07T11:12:50Z</dcterms:modified>
</cp:coreProperties>
</file>