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1" r:id="rId3"/>
    <p:sldId id="257" r:id="rId4"/>
    <p:sldId id="274" r:id="rId5"/>
    <p:sldId id="275" r:id="rId6"/>
    <p:sldId id="258" r:id="rId7"/>
    <p:sldId id="262" r:id="rId8"/>
    <p:sldId id="260" r:id="rId9"/>
    <p:sldId id="259" r:id="rId10"/>
    <p:sldId id="261" r:id="rId11"/>
    <p:sldId id="26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8329" autoAdjust="0"/>
  </p:normalViewPr>
  <p:slideViewPr>
    <p:cSldViewPr snapToGrid="0">
      <p:cViewPr varScale="1">
        <p:scale>
          <a:sx n="86" d="100"/>
          <a:sy n="86" d="100"/>
        </p:scale>
        <p:origin x="12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McNeill" userId="c7db1695-5e4f-4981-8994-86da75c78611" providerId="ADAL" clId="{BA6E685F-9D03-45C0-871C-1973B33FE881}"/>
    <pc:docChg chg="custSel modSld">
      <pc:chgData name="Kim McNeill" userId="c7db1695-5e4f-4981-8994-86da75c78611" providerId="ADAL" clId="{BA6E685F-9D03-45C0-871C-1973B33FE881}" dt="2025-09-17T13:10:40.550" v="25" actId="20577"/>
      <pc:docMkLst>
        <pc:docMk/>
      </pc:docMkLst>
      <pc:sldChg chg="modSp mod">
        <pc:chgData name="Kim McNeill" userId="c7db1695-5e4f-4981-8994-86da75c78611" providerId="ADAL" clId="{BA6E685F-9D03-45C0-871C-1973B33FE881}" dt="2025-09-17T12:52:14.708" v="1" actId="20577"/>
        <pc:sldMkLst>
          <pc:docMk/>
          <pc:sldMk cId="2248720423" sldId="258"/>
        </pc:sldMkLst>
        <pc:spChg chg="mod">
          <ac:chgData name="Kim McNeill" userId="c7db1695-5e4f-4981-8994-86da75c78611" providerId="ADAL" clId="{BA6E685F-9D03-45C0-871C-1973B33FE881}" dt="2025-09-17T12:52:14.708" v="1" actId="20577"/>
          <ac:spMkLst>
            <pc:docMk/>
            <pc:sldMk cId="2248720423" sldId="258"/>
            <ac:spMk id="3" creationId="{F3020071-4D8B-990F-254F-BA855B579BA3}"/>
          </ac:spMkLst>
        </pc:spChg>
      </pc:sldChg>
      <pc:sldChg chg="modSp mod">
        <pc:chgData name="Kim McNeill" userId="c7db1695-5e4f-4981-8994-86da75c78611" providerId="ADAL" clId="{BA6E685F-9D03-45C0-871C-1973B33FE881}" dt="2025-09-17T13:10:40.550" v="25" actId="20577"/>
        <pc:sldMkLst>
          <pc:docMk/>
          <pc:sldMk cId="3342420522" sldId="259"/>
        </pc:sldMkLst>
        <pc:spChg chg="mod">
          <ac:chgData name="Kim McNeill" userId="c7db1695-5e4f-4981-8994-86da75c78611" providerId="ADAL" clId="{BA6E685F-9D03-45C0-871C-1973B33FE881}" dt="2025-09-17T13:10:40.550" v="25" actId="20577"/>
          <ac:spMkLst>
            <pc:docMk/>
            <pc:sldMk cId="3342420522" sldId="259"/>
            <ac:spMk id="3" creationId="{4E04910B-F546-FED1-B1AA-3872FF0F3F78}"/>
          </ac:spMkLst>
        </pc:spChg>
      </pc:sldChg>
      <pc:sldChg chg="modSp mod modNotesTx">
        <pc:chgData name="Kim McNeill" userId="c7db1695-5e4f-4981-8994-86da75c78611" providerId="ADAL" clId="{BA6E685F-9D03-45C0-871C-1973B33FE881}" dt="2025-09-17T13:09:15.450" v="24" actId="20577"/>
        <pc:sldMkLst>
          <pc:docMk/>
          <pc:sldMk cId="0" sldId="271"/>
        </pc:sldMkLst>
        <pc:spChg chg="mod">
          <ac:chgData name="Kim McNeill" userId="c7db1695-5e4f-4981-8994-86da75c78611" providerId="ADAL" clId="{BA6E685F-9D03-45C0-871C-1973B33FE881}" dt="2025-09-17T13:09:15.450" v="24" actId="20577"/>
          <ac:spMkLst>
            <pc:docMk/>
            <pc:sldMk cId="0" sldId="271"/>
            <ac:spMk id="3" creationId="{828A577D-6C0F-CC6C-3079-F69DB502C908}"/>
          </ac:spMkLst>
        </pc:spChg>
      </pc:sldChg>
    </pc:docChg>
  </pc:docChgLst>
  <pc:docChgLst>
    <pc:chgData name="Kim McNeill" userId="c7db1695-5e4f-4981-8994-86da75c78611" providerId="ADAL" clId="{8953513A-C367-44B7-9A76-3BE2C2C07D66}"/>
    <pc:docChg chg="modSld">
      <pc:chgData name="Kim McNeill" userId="c7db1695-5e4f-4981-8994-86da75c78611" providerId="ADAL" clId="{8953513A-C367-44B7-9A76-3BE2C2C07D66}" dt="2025-09-17T13:39:23.361" v="4" actId="20577"/>
      <pc:docMkLst>
        <pc:docMk/>
      </pc:docMkLst>
      <pc:sldChg chg="modNotesTx">
        <pc:chgData name="Kim McNeill" userId="c7db1695-5e4f-4981-8994-86da75c78611" providerId="ADAL" clId="{8953513A-C367-44B7-9A76-3BE2C2C07D66}" dt="2025-09-17T13:38:57.052" v="0" actId="6549"/>
        <pc:sldMkLst>
          <pc:docMk/>
          <pc:sldMk cId="2248720423" sldId="258"/>
        </pc:sldMkLst>
      </pc:sldChg>
      <pc:sldChg chg="modNotesTx">
        <pc:chgData name="Kim McNeill" userId="c7db1695-5e4f-4981-8994-86da75c78611" providerId="ADAL" clId="{8953513A-C367-44B7-9A76-3BE2C2C07D66}" dt="2025-09-17T13:39:23.361" v="4" actId="20577"/>
        <pc:sldMkLst>
          <pc:docMk/>
          <pc:sldMk cId="3342420522" sldId="2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74CC4-A474-4BE0-85F5-8A41D420A7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BF37DB-6598-40DD-81DE-3006141E8D87}">
      <dgm:prSet/>
      <dgm:spPr/>
      <dgm:t>
        <a:bodyPr/>
        <a:lstStyle/>
        <a:p>
          <a:r>
            <a:rPr lang="en-US" dirty="0"/>
            <a:t>First celebration assembly- 19</a:t>
          </a:r>
          <a:r>
            <a:rPr lang="en-US" baseline="30000" dirty="0"/>
            <a:t>th</a:t>
          </a:r>
          <a:r>
            <a:rPr lang="en-US" dirty="0"/>
            <a:t> September</a:t>
          </a:r>
        </a:p>
      </dgm:t>
    </dgm:pt>
    <dgm:pt modelId="{B810A24D-9273-4607-AD23-9A2794321DC6}" type="parTrans" cxnId="{423AB236-22E2-4E7F-93D8-B5AC22E4DF67}">
      <dgm:prSet/>
      <dgm:spPr/>
      <dgm:t>
        <a:bodyPr/>
        <a:lstStyle/>
        <a:p>
          <a:endParaRPr lang="en-US"/>
        </a:p>
      </dgm:t>
    </dgm:pt>
    <dgm:pt modelId="{FCFF0A06-2DE2-4DD0-B875-C15D8C627A3A}" type="sibTrans" cxnId="{423AB236-22E2-4E7F-93D8-B5AC22E4DF67}">
      <dgm:prSet/>
      <dgm:spPr/>
      <dgm:t>
        <a:bodyPr/>
        <a:lstStyle/>
        <a:p>
          <a:endParaRPr lang="en-US"/>
        </a:p>
      </dgm:t>
    </dgm:pt>
    <dgm:pt modelId="{515DE816-57D4-490D-80C5-14D3CD7B34B8}">
      <dgm:prSet/>
      <dgm:spPr/>
      <dgm:t>
        <a:bodyPr/>
        <a:lstStyle/>
        <a:p>
          <a:r>
            <a:rPr lang="en-US" dirty="0"/>
            <a:t>Flu </a:t>
          </a:r>
          <a:r>
            <a:rPr lang="en-US" dirty="0" err="1"/>
            <a:t>immunisations</a:t>
          </a:r>
          <a:r>
            <a:rPr lang="en-US" dirty="0"/>
            <a:t>- 22</a:t>
          </a:r>
          <a:r>
            <a:rPr lang="en-US" baseline="30000" dirty="0"/>
            <a:t>nd</a:t>
          </a:r>
          <a:r>
            <a:rPr lang="en-US" dirty="0"/>
            <a:t> September</a:t>
          </a:r>
        </a:p>
      </dgm:t>
    </dgm:pt>
    <dgm:pt modelId="{1D08C59E-F1FB-4F3E-8434-20E520377FDA}" type="parTrans" cxnId="{F9E5C667-1534-4D29-913D-7AFD7D768C06}">
      <dgm:prSet/>
      <dgm:spPr/>
      <dgm:t>
        <a:bodyPr/>
        <a:lstStyle/>
        <a:p>
          <a:endParaRPr lang="en-GB"/>
        </a:p>
      </dgm:t>
    </dgm:pt>
    <dgm:pt modelId="{2101F10D-9310-44A2-BEFE-DF0F532492D1}" type="sibTrans" cxnId="{F9E5C667-1534-4D29-913D-7AFD7D768C06}">
      <dgm:prSet/>
      <dgm:spPr/>
      <dgm:t>
        <a:bodyPr/>
        <a:lstStyle/>
        <a:p>
          <a:endParaRPr lang="en-GB"/>
        </a:p>
      </dgm:t>
    </dgm:pt>
    <dgm:pt modelId="{499EC364-742C-479A-81D9-E458EECE7D11}">
      <dgm:prSet/>
      <dgm:spPr/>
      <dgm:t>
        <a:bodyPr/>
        <a:lstStyle/>
        <a:p>
          <a:r>
            <a:rPr lang="en-US" dirty="0"/>
            <a:t>Individual photos- 30</a:t>
          </a:r>
          <a:r>
            <a:rPr lang="en-US" baseline="30000" dirty="0"/>
            <a:t>th</a:t>
          </a:r>
          <a:r>
            <a:rPr lang="en-US" dirty="0"/>
            <a:t> September</a:t>
          </a:r>
        </a:p>
      </dgm:t>
    </dgm:pt>
    <dgm:pt modelId="{252DEC3D-CE3F-46BF-9F97-93D8B95186B5}" type="parTrans" cxnId="{84EE6B89-B333-4338-A352-38ED6D91E96B}">
      <dgm:prSet/>
      <dgm:spPr/>
      <dgm:t>
        <a:bodyPr/>
        <a:lstStyle/>
        <a:p>
          <a:endParaRPr lang="en-GB"/>
        </a:p>
      </dgm:t>
    </dgm:pt>
    <dgm:pt modelId="{C4560D87-1647-4824-B41A-92049267B3EF}" type="sibTrans" cxnId="{84EE6B89-B333-4338-A352-38ED6D91E96B}">
      <dgm:prSet/>
      <dgm:spPr/>
      <dgm:t>
        <a:bodyPr/>
        <a:lstStyle/>
        <a:p>
          <a:endParaRPr lang="en-GB"/>
        </a:p>
      </dgm:t>
    </dgm:pt>
    <dgm:pt modelId="{D000CE3F-9535-4F36-97F7-CDDFCE0183CF}">
      <dgm:prSet/>
      <dgm:spPr/>
      <dgm:t>
        <a:bodyPr/>
        <a:lstStyle/>
        <a:p>
          <a:r>
            <a:rPr lang="en-US" dirty="0"/>
            <a:t>Read Write Inc Parent information meeting- 2:30-3:00 2</a:t>
          </a:r>
          <a:r>
            <a:rPr lang="en-US" baseline="30000" dirty="0"/>
            <a:t>nd</a:t>
          </a:r>
          <a:r>
            <a:rPr lang="en-US" dirty="0"/>
            <a:t> October</a:t>
          </a:r>
        </a:p>
      </dgm:t>
    </dgm:pt>
    <dgm:pt modelId="{877DA98B-0CCD-40D9-8378-93B947595869}" type="parTrans" cxnId="{E948717E-D84A-4F96-BC16-5BF0188E244F}">
      <dgm:prSet/>
      <dgm:spPr/>
      <dgm:t>
        <a:bodyPr/>
        <a:lstStyle/>
        <a:p>
          <a:endParaRPr lang="en-GB"/>
        </a:p>
      </dgm:t>
    </dgm:pt>
    <dgm:pt modelId="{7242F6E3-AEC5-4783-A996-B776AE74EFDF}" type="sibTrans" cxnId="{E948717E-D84A-4F96-BC16-5BF0188E244F}">
      <dgm:prSet/>
      <dgm:spPr/>
      <dgm:t>
        <a:bodyPr/>
        <a:lstStyle/>
        <a:p>
          <a:endParaRPr lang="en-GB"/>
        </a:p>
      </dgm:t>
    </dgm:pt>
    <dgm:pt modelId="{A70C6EA0-77CF-4377-A6B3-0B5FD6B5E545}">
      <dgm:prSet/>
      <dgm:spPr/>
      <dgm:t>
        <a:bodyPr/>
        <a:lstStyle/>
        <a:p>
          <a:r>
            <a:rPr lang="en-US"/>
            <a:t>Parents Evening- Monday 20</a:t>
          </a:r>
          <a:r>
            <a:rPr lang="en-US" baseline="30000"/>
            <a:t>th</a:t>
          </a:r>
          <a:r>
            <a:rPr lang="en-US"/>
            <a:t> October &amp; Thursday 23</a:t>
          </a:r>
          <a:r>
            <a:rPr lang="en-US" baseline="30000"/>
            <a:t>rd</a:t>
          </a:r>
          <a:r>
            <a:rPr lang="en-US"/>
            <a:t> October 3:45</a:t>
          </a:r>
          <a:endParaRPr lang="en-US" dirty="0"/>
        </a:p>
      </dgm:t>
    </dgm:pt>
    <dgm:pt modelId="{82DC1667-8E3F-4C33-A572-033D0A014096}" type="parTrans" cxnId="{823FC6BF-9BBC-4F65-9CC7-9F9C7D084696}">
      <dgm:prSet/>
      <dgm:spPr/>
    </dgm:pt>
    <dgm:pt modelId="{342ACEBA-A762-4194-9D2A-C012F7ABAB2D}" type="sibTrans" cxnId="{823FC6BF-9BBC-4F65-9CC7-9F9C7D084696}">
      <dgm:prSet/>
      <dgm:spPr/>
    </dgm:pt>
    <dgm:pt modelId="{B0474280-7719-4D2A-ABBF-B6079DCF3F9E}">
      <dgm:prSet/>
      <dgm:spPr/>
      <dgm:t>
        <a:bodyPr/>
        <a:lstStyle/>
        <a:p>
          <a:r>
            <a:rPr lang="en-US"/>
            <a:t>Training day- 28</a:t>
          </a:r>
          <a:r>
            <a:rPr lang="en-US" baseline="30000"/>
            <a:t>th</a:t>
          </a:r>
          <a:r>
            <a:rPr lang="en-US"/>
            <a:t> November</a:t>
          </a:r>
          <a:endParaRPr lang="en-US" dirty="0"/>
        </a:p>
      </dgm:t>
    </dgm:pt>
    <dgm:pt modelId="{F98FBD33-778D-4A95-B112-A04A331168B8}" type="parTrans" cxnId="{0B639E1E-F214-49C8-A9D8-5F8D1634B006}">
      <dgm:prSet/>
      <dgm:spPr/>
    </dgm:pt>
    <dgm:pt modelId="{13DACF02-7D86-432F-9E46-6F74E7DFD5AD}" type="sibTrans" cxnId="{0B639E1E-F214-49C8-A9D8-5F8D1634B006}">
      <dgm:prSet/>
      <dgm:spPr/>
    </dgm:pt>
    <dgm:pt modelId="{55D845C8-4D10-45F8-B1F9-CD96001EA2E1}" type="pres">
      <dgm:prSet presAssocID="{03D74CC4-A474-4BE0-85F5-8A41D420A79E}" presName="vert0" presStyleCnt="0">
        <dgm:presLayoutVars>
          <dgm:dir/>
          <dgm:animOne val="branch"/>
          <dgm:animLvl val="lvl"/>
        </dgm:presLayoutVars>
      </dgm:prSet>
      <dgm:spPr/>
    </dgm:pt>
    <dgm:pt modelId="{AF14875A-2C6A-4E21-9CBC-0B4188B2289E}" type="pres">
      <dgm:prSet presAssocID="{ADBF37DB-6598-40DD-81DE-3006141E8D87}" presName="thickLine" presStyleLbl="alignNode1" presStyleIdx="0" presStyleCnt="6"/>
      <dgm:spPr/>
    </dgm:pt>
    <dgm:pt modelId="{5A40AB1F-2624-4741-86C4-0C38874BC200}" type="pres">
      <dgm:prSet presAssocID="{ADBF37DB-6598-40DD-81DE-3006141E8D87}" presName="horz1" presStyleCnt="0"/>
      <dgm:spPr/>
    </dgm:pt>
    <dgm:pt modelId="{11BEDB96-1430-4909-BD5D-AA1CFE4F9019}" type="pres">
      <dgm:prSet presAssocID="{ADBF37DB-6598-40DD-81DE-3006141E8D87}" presName="tx1" presStyleLbl="revTx" presStyleIdx="0" presStyleCnt="6"/>
      <dgm:spPr/>
    </dgm:pt>
    <dgm:pt modelId="{99EF0AA0-CF94-40DE-B8BC-9CBC822C5EE7}" type="pres">
      <dgm:prSet presAssocID="{ADBF37DB-6598-40DD-81DE-3006141E8D87}" presName="vert1" presStyleCnt="0"/>
      <dgm:spPr/>
    </dgm:pt>
    <dgm:pt modelId="{6BFC7DFC-7A86-4BA1-93E8-9474505DB04B}" type="pres">
      <dgm:prSet presAssocID="{515DE816-57D4-490D-80C5-14D3CD7B34B8}" presName="thickLine" presStyleLbl="alignNode1" presStyleIdx="1" presStyleCnt="6"/>
      <dgm:spPr/>
    </dgm:pt>
    <dgm:pt modelId="{9944B713-39D2-43C4-8793-F7F3A11F3080}" type="pres">
      <dgm:prSet presAssocID="{515DE816-57D4-490D-80C5-14D3CD7B34B8}" presName="horz1" presStyleCnt="0"/>
      <dgm:spPr/>
    </dgm:pt>
    <dgm:pt modelId="{954EF256-0FDE-4A4A-A4FE-60C2D592FD79}" type="pres">
      <dgm:prSet presAssocID="{515DE816-57D4-490D-80C5-14D3CD7B34B8}" presName="tx1" presStyleLbl="revTx" presStyleIdx="1" presStyleCnt="6" custScaleY="100809"/>
      <dgm:spPr/>
    </dgm:pt>
    <dgm:pt modelId="{6F2BA94D-BC44-488C-B12D-C43B280A21C2}" type="pres">
      <dgm:prSet presAssocID="{515DE816-57D4-490D-80C5-14D3CD7B34B8}" presName="vert1" presStyleCnt="0"/>
      <dgm:spPr/>
    </dgm:pt>
    <dgm:pt modelId="{CE0D050B-ADE5-4AB9-B90C-E4874475AAF8}" type="pres">
      <dgm:prSet presAssocID="{499EC364-742C-479A-81D9-E458EECE7D11}" presName="thickLine" presStyleLbl="alignNode1" presStyleIdx="2" presStyleCnt="6"/>
      <dgm:spPr/>
    </dgm:pt>
    <dgm:pt modelId="{0017D122-AEDA-4BC6-8F11-928D75FE6517}" type="pres">
      <dgm:prSet presAssocID="{499EC364-742C-479A-81D9-E458EECE7D11}" presName="horz1" presStyleCnt="0"/>
      <dgm:spPr/>
    </dgm:pt>
    <dgm:pt modelId="{2B79E26E-A460-440A-B5F6-E02F970CDBBB}" type="pres">
      <dgm:prSet presAssocID="{499EC364-742C-479A-81D9-E458EECE7D11}" presName="tx1" presStyleLbl="revTx" presStyleIdx="2" presStyleCnt="6"/>
      <dgm:spPr/>
    </dgm:pt>
    <dgm:pt modelId="{B70AAAE8-9617-4095-ADC8-83A6FC9DADE6}" type="pres">
      <dgm:prSet presAssocID="{499EC364-742C-479A-81D9-E458EECE7D11}" presName="vert1" presStyleCnt="0"/>
      <dgm:spPr/>
    </dgm:pt>
    <dgm:pt modelId="{748189D4-9047-45AA-A93B-28F79C151E7E}" type="pres">
      <dgm:prSet presAssocID="{D000CE3F-9535-4F36-97F7-CDDFCE0183CF}" presName="thickLine" presStyleLbl="alignNode1" presStyleIdx="3" presStyleCnt="6"/>
      <dgm:spPr/>
    </dgm:pt>
    <dgm:pt modelId="{CCC76295-9161-4450-9A44-502FF5DF53FA}" type="pres">
      <dgm:prSet presAssocID="{D000CE3F-9535-4F36-97F7-CDDFCE0183CF}" presName="horz1" presStyleCnt="0"/>
      <dgm:spPr/>
    </dgm:pt>
    <dgm:pt modelId="{BA3A77F2-75CD-4128-A99E-9F1B0779CDC2}" type="pres">
      <dgm:prSet presAssocID="{D000CE3F-9535-4F36-97F7-CDDFCE0183CF}" presName="tx1" presStyleLbl="revTx" presStyleIdx="3" presStyleCnt="6"/>
      <dgm:spPr/>
    </dgm:pt>
    <dgm:pt modelId="{4D5AA271-A6A6-44BD-B025-4BA4FF8D796C}" type="pres">
      <dgm:prSet presAssocID="{D000CE3F-9535-4F36-97F7-CDDFCE0183CF}" presName="vert1" presStyleCnt="0"/>
      <dgm:spPr/>
    </dgm:pt>
    <dgm:pt modelId="{A2F250E1-9005-45B0-9A66-66BA4D459A55}" type="pres">
      <dgm:prSet presAssocID="{A70C6EA0-77CF-4377-A6B3-0B5FD6B5E545}" presName="thickLine" presStyleLbl="alignNode1" presStyleIdx="4" presStyleCnt="6"/>
      <dgm:spPr/>
    </dgm:pt>
    <dgm:pt modelId="{B9CB5F94-A577-400B-A4C7-3E4EF7FF3CB8}" type="pres">
      <dgm:prSet presAssocID="{A70C6EA0-77CF-4377-A6B3-0B5FD6B5E545}" presName="horz1" presStyleCnt="0"/>
      <dgm:spPr/>
    </dgm:pt>
    <dgm:pt modelId="{A0B27C16-CCC3-420E-92B7-13B13C3B0FFD}" type="pres">
      <dgm:prSet presAssocID="{A70C6EA0-77CF-4377-A6B3-0B5FD6B5E545}" presName="tx1" presStyleLbl="revTx" presStyleIdx="4" presStyleCnt="6"/>
      <dgm:spPr/>
    </dgm:pt>
    <dgm:pt modelId="{B4221F79-62E7-400F-80E5-BCF475B5AE50}" type="pres">
      <dgm:prSet presAssocID="{A70C6EA0-77CF-4377-A6B3-0B5FD6B5E545}" presName="vert1" presStyleCnt="0"/>
      <dgm:spPr/>
    </dgm:pt>
    <dgm:pt modelId="{85921B37-E544-4BF2-9E43-9E33590745E5}" type="pres">
      <dgm:prSet presAssocID="{B0474280-7719-4D2A-ABBF-B6079DCF3F9E}" presName="thickLine" presStyleLbl="alignNode1" presStyleIdx="5" presStyleCnt="6"/>
      <dgm:spPr/>
    </dgm:pt>
    <dgm:pt modelId="{89E0DDA0-921D-40ED-93CA-66CF22C612B5}" type="pres">
      <dgm:prSet presAssocID="{B0474280-7719-4D2A-ABBF-B6079DCF3F9E}" presName="horz1" presStyleCnt="0"/>
      <dgm:spPr/>
    </dgm:pt>
    <dgm:pt modelId="{7F041FA7-3819-4286-A3E4-C3A001AF2F46}" type="pres">
      <dgm:prSet presAssocID="{B0474280-7719-4D2A-ABBF-B6079DCF3F9E}" presName="tx1" presStyleLbl="revTx" presStyleIdx="5" presStyleCnt="6"/>
      <dgm:spPr/>
    </dgm:pt>
    <dgm:pt modelId="{B19399CB-D389-4539-9600-3723E20B5C0B}" type="pres">
      <dgm:prSet presAssocID="{B0474280-7719-4D2A-ABBF-B6079DCF3F9E}" presName="vert1" presStyleCnt="0"/>
      <dgm:spPr/>
    </dgm:pt>
  </dgm:ptLst>
  <dgm:cxnLst>
    <dgm:cxn modelId="{0B639E1E-F214-49C8-A9D8-5F8D1634B006}" srcId="{03D74CC4-A474-4BE0-85F5-8A41D420A79E}" destId="{B0474280-7719-4D2A-ABBF-B6079DCF3F9E}" srcOrd="5" destOrd="0" parTransId="{F98FBD33-778D-4A95-B112-A04A331168B8}" sibTransId="{13DACF02-7D86-432F-9E46-6F74E7DFD5AD}"/>
    <dgm:cxn modelId="{666B8929-AAD4-47A0-AAA9-565778DA7EB1}" type="presOf" srcId="{515DE816-57D4-490D-80C5-14D3CD7B34B8}" destId="{954EF256-0FDE-4A4A-A4FE-60C2D592FD79}" srcOrd="0" destOrd="0" presId="urn:microsoft.com/office/officeart/2008/layout/LinedList"/>
    <dgm:cxn modelId="{423AB236-22E2-4E7F-93D8-B5AC22E4DF67}" srcId="{03D74CC4-A474-4BE0-85F5-8A41D420A79E}" destId="{ADBF37DB-6598-40DD-81DE-3006141E8D87}" srcOrd="0" destOrd="0" parTransId="{B810A24D-9273-4607-AD23-9A2794321DC6}" sibTransId="{FCFF0A06-2DE2-4DD0-B875-C15D8C627A3A}"/>
    <dgm:cxn modelId="{0F809563-7455-46A0-A1BE-884A4E7D3CF1}" type="presOf" srcId="{499EC364-742C-479A-81D9-E458EECE7D11}" destId="{2B79E26E-A460-440A-B5F6-E02F970CDBBB}" srcOrd="0" destOrd="0" presId="urn:microsoft.com/office/officeart/2008/layout/LinedList"/>
    <dgm:cxn modelId="{F9E5C667-1534-4D29-913D-7AFD7D768C06}" srcId="{03D74CC4-A474-4BE0-85F5-8A41D420A79E}" destId="{515DE816-57D4-490D-80C5-14D3CD7B34B8}" srcOrd="1" destOrd="0" parTransId="{1D08C59E-F1FB-4F3E-8434-20E520377FDA}" sibTransId="{2101F10D-9310-44A2-BEFE-DF0F532492D1}"/>
    <dgm:cxn modelId="{89E3086E-AD5B-434B-A8E9-2D531CFF86A9}" type="presOf" srcId="{03D74CC4-A474-4BE0-85F5-8A41D420A79E}" destId="{55D845C8-4D10-45F8-B1F9-CD96001EA2E1}" srcOrd="0" destOrd="0" presId="urn:microsoft.com/office/officeart/2008/layout/LinedList"/>
    <dgm:cxn modelId="{E948717E-D84A-4F96-BC16-5BF0188E244F}" srcId="{03D74CC4-A474-4BE0-85F5-8A41D420A79E}" destId="{D000CE3F-9535-4F36-97F7-CDDFCE0183CF}" srcOrd="3" destOrd="0" parTransId="{877DA98B-0CCD-40D9-8378-93B947595869}" sibTransId="{7242F6E3-AEC5-4783-A996-B776AE74EFDF}"/>
    <dgm:cxn modelId="{9C33A787-F882-455C-A03E-B8332737B786}" type="presOf" srcId="{B0474280-7719-4D2A-ABBF-B6079DCF3F9E}" destId="{7F041FA7-3819-4286-A3E4-C3A001AF2F46}" srcOrd="0" destOrd="0" presId="urn:microsoft.com/office/officeart/2008/layout/LinedList"/>
    <dgm:cxn modelId="{84EE6B89-B333-4338-A352-38ED6D91E96B}" srcId="{03D74CC4-A474-4BE0-85F5-8A41D420A79E}" destId="{499EC364-742C-479A-81D9-E458EECE7D11}" srcOrd="2" destOrd="0" parTransId="{252DEC3D-CE3F-46BF-9F97-93D8B95186B5}" sibTransId="{C4560D87-1647-4824-B41A-92049267B3EF}"/>
    <dgm:cxn modelId="{4F0217BD-EA1B-4E8C-8A02-AE1657F167D8}" type="presOf" srcId="{D000CE3F-9535-4F36-97F7-CDDFCE0183CF}" destId="{BA3A77F2-75CD-4128-A99E-9F1B0779CDC2}" srcOrd="0" destOrd="0" presId="urn:microsoft.com/office/officeart/2008/layout/LinedList"/>
    <dgm:cxn modelId="{823FC6BF-9BBC-4F65-9CC7-9F9C7D084696}" srcId="{03D74CC4-A474-4BE0-85F5-8A41D420A79E}" destId="{A70C6EA0-77CF-4377-A6B3-0B5FD6B5E545}" srcOrd="4" destOrd="0" parTransId="{82DC1667-8E3F-4C33-A572-033D0A014096}" sibTransId="{342ACEBA-A762-4194-9D2A-C012F7ABAB2D}"/>
    <dgm:cxn modelId="{0DAD10E1-9C10-4C8E-BCD5-648361D42BD7}" type="presOf" srcId="{A70C6EA0-77CF-4377-A6B3-0B5FD6B5E545}" destId="{A0B27C16-CCC3-420E-92B7-13B13C3B0FFD}" srcOrd="0" destOrd="0" presId="urn:microsoft.com/office/officeart/2008/layout/LinedList"/>
    <dgm:cxn modelId="{FCD471EF-7124-4210-9B4E-3B2651FDDA8A}" type="presOf" srcId="{ADBF37DB-6598-40DD-81DE-3006141E8D87}" destId="{11BEDB96-1430-4909-BD5D-AA1CFE4F9019}" srcOrd="0" destOrd="0" presId="urn:microsoft.com/office/officeart/2008/layout/LinedList"/>
    <dgm:cxn modelId="{299B62EA-E950-4676-852E-A2CC995D58BF}" type="presParOf" srcId="{55D845C8-4D10-45F8-B1F9-CD96001EA2E1}" destId="{AF14875A-2C6A-4E21-9CBC-0B4188B2289E}" srcOrd="0" destOrd="0" presId="urn:microsoft.com/office/officeart/2008/layout/LinedList"/>
    <dgm:cxn modelId="{F7E358A3-0482-4318-8B5F-EA6FE4619FBB}" type="presParOf" srcId="{55D845C8-4D10-45F8-B1F9-CD96001EA2E1}" destId="{5A40AB1F-2624-4741-86C4-0C38874BC200}" srcOrd="1" destOrd="0" presId="urn:microsoft.com/office/officeart/2008/layout/LinedList"/>
    <dgm:cxn modelId="{99D500B5-3398-4A12-BF35-6ED4EB6CFFB8}" type="presParOf" srcId="{5A40AB1F-2624-4741-86C4-0C38874BC200}" destId="{11BEDB96-1430-4909-BD5D-AA1CFE4F9019}" srcOrd="0" destOrd="0" presId="urn:microsoft.com/office/officeart/2008/layout/LinedList"/>
    <dgm:cxn modelId="{1CAD3E0B-5F64-4989-827B-792B6BDE7B21}" type="presParOf" srcId="{5A40AB1F-2624-4741-86C4-0C38874BC200}" destId="{99EF0AA0-CF94-40DE-B8BC-9CBC822C5EE7}" srcOrd="1" destOrd="0" presId="urn:microsoft.com/office/officeart/2008/layout/LinedList"/>
    <dgm:cxn modelId="{357AECFB-6877-4370-B1A3-21E6FA3DFC1A}" type="presParOf" srcId="{55D845C8-4D10-45F8-B1F9-CD96001EA2E1}" destId="{6BFC7DFC-7A86-4BA1-93E8-9474505DB04B}" srcOrd="2" destOrd="0" presId="urn:microsoft.com/office/officeart/2008/layout/LinedList"/>
    <dgm:cxn modelId="{1912F592-1B10-4303-AB80-21B83AF81D11}" type="presParOf" srcId="{55D845C8-4D10-45F8-B1F9-CD96001EA2E1}" destId="{9944B713-39D2-43C4-8793-F7F3A11F3080}" srcOrd="3" destOrd="0" presId="urn:microsoft.com/office/officeart/2008/layout/LinedList"/>
    <dgm:cxn modelId="{273F25A9-2240-4E31-A8D3-6ADFC8BC02E2}" type="presParOf" srcId="{9944B713-39D2-43C4-8793-F7F3A11F3080}" destId="{954EF256-0FDE-4A4A-A4FE-60C2D592FD79}" srcOrd="0" destOrd="0" presId="urn:microsoft.com/office/officeart/2008/layout/LinedList"/>
    <dgm:cxn modelId="{64455A74-9310-43FF-A9AE-49A5878E4A9F}" type="presParOf" srcId="{9944B713-39D2-43C4-8793-F7F3A11F3080}" destId="{6F2BA94D-BC44-488C-B12D-C43B280A21C2}" srcOrd="1" destOrd="0" presId="urn:microsoft.com/office/officeart/2008/layout/LinedList"/>
    <dgm:cxn modelId="{7BC404A9-B5A0-4043-9631-4A579DB25454}" type="presParOf" srcId="{55D845C8-4D10-45F8-B1F9-CD96001EA2E1}" destId="{CE0D050B-ADE5-4AB9-B90C-E4874475AAF8}" srcOrd="4" destOrd="0" presId="urn:microsoft.com/office/officeart/2008/layout/LinedList"/>
    <dgm:cxn modelId="{65E4DB6F-2782-47F3-8A9A-87ABEA361189}" type="presParOf" srcId="{55D845C8-4D10-45F8-B1F9-CD96001EA2E1}" destId="{0017D122-AEDA-4BC6-8F11-928D75FE6517}" srcOrd="5" destOrd="0" presId="urn:microsoft.com/office/officeart/2008/layout/LinedList"/>
    <dgm:cxn modelId="{C9F79D8E-FD5C-4F70-8529-5A452124616C}" type="presParOf" srcId="{0017D122-AEDA-4BC6-8F11-928D75FE6517}" destId="{2B79E26E-A460-440A-B5F6-E02F970CDBBB}" srcOrd="0" destOrd="0" presId="urn:microsoft.com/office/officeart/2008/layout/LinedList"/>
    <dgm:cxn modelId="{311EFBFD-5284-49AF-9535-138EB9351812}" type="presParOf" srcId="{0017D122-AEDA-4BC6-8F11-928D75FE6517}" destId="{B70AAAE8-9617-4095-ADC8-83A6FC9DADE6}" srcOrd="1" destOrd="0" presId="urn:microsoft.com/office/officeart/2008/layout/LinedList"/>
    <dgm:cxn modelId="{3227AC6E-623C-453A-AA81-8140D203FE7B}" type="presParOf" srcId="{55D845C8-4D10-45F8-B1F9-CD96001EA2E1}" destId="{748189D4-9047-45AA-A93B-28F79C151E7E}" srcOrd="6" destOrd="0" presId="urn:microsoft.com/office/officeart/2008/layout/LinedList"/>
    <dgm:cxn modelId="{F15FAEB8-FF84-4A37-8F9B-8A4442D9AA61}" type="presParOf" srcId="{55D845C8-4D10-45F8-B1F9-CD96001EA2E1}" destId="{CCC76295-9161-4450-9A44-502FF5DF53FA}" srcOrd="7" destOrd="0" presId="urn:microsoft.com/office/officeart/2008/layout/LinedList"/>
    <dgm:cxn modelId="{F66A7001-E298-4322-9372-362FA81D09D5}" type="presParOf" srcId="{CCC76295-9161-4450-9A44-502FF5DF53FA}" destId="{BA3A77F2-75CD-4128-A99E-9F1B0779CDC2}" srcOrd="0" destOrd="0" presId="urn:microsoft.com/office/officeart/2008/layout/LinedList"/>
    <dgm:cxn modelId="{E1F93649-0715-4061-B0D6-D2C55657990C}" type="presParOf" srcId="{CCC76295-9161-4450-9A44-502FF5DF53FA}" destId="{4D5AA271-A6A6-44BD-B025-4BA4FF8D796C}" srcOrd="1" destOrd="0" presId="urn:microsoft.com/office/officeart/2008/layout/LinedList"/>
    <dgm:cxn modelId="{EE7E0726-BB16-409C-8D89-CFEA083FBD48}" type="presParOf" srcId="{55D845C8-4D10-45F8-B1F9-CD96001EA2E1}" destId="{A2F250E1-9005-45B0-9A66-66BA4D459A55}" srcOrd="8" destOrd="0" presId="urn:microsoft.com/office/officeart/2008/layout/LinedList"/>
    <dgm:cxn modelId="{F8C5905E-284A-48C7-81F3-4D12A5286C01}" type="presParOf" srcId="{55D845C8-4D10-45F8-B1F9-CD96001EA2E1}" destId="{B9CB5F94-A577-400B-A4C7-3E4EF7FF3CB8}" srcOrd="9" destOrd="0" presId="urn:microsoft.com/office/officeart/2008/layout/LinedList"/>
    <dgm:cxn modelId="{ED2C4115-56E4-4404-BF52-AA1C9AA61FC5}" type="presParOf" srcId="{B9CB5F94-A577-400B-A4C7-3E4EF7FF3CB8}" destId="{A0B27C16-CCC3-420E-92B7-13B13C3B0FFD}" srcOrd="0" destOrd="0" presId="urn:microsoft.com/office/officeart/2008/layout/LinedList"/>
    <dgm:cxn modelId="{E8C6F770-90E3-4D8A-9744-3170744BDCBF}" type="presParOf" srcId="{B9CB5F94-A577-400B-A4C7-3E4EF7FF3CB8}" destId="{B4221F79-62E7-400F-80E5-BCF475B5AE50}" srcOrd="1" destOrd="0" presId="urn:microsoft.com/office/officeart/2008/layout/LinedList"/>
    <dgm:cxn modelId="{9B956E78-3543-4703-BCD2-7FE96D94B2FA}" type="presParOf" srcId="{55D845C8-4D10-45F8-B1F9-CD96001EA2E1}" destId="{85921B37-E544-4BF2-9E43-9E33590745E5}" srcOrd="10" destOrd="0" presId="urn:microsoft.com/office/officeart/2008/layout/LinedList"/>
    <dgm:cxn modelId="{430FFC9A-445F-4A06-97ED-5F9D4F8A3C0E}" type="presParOf" srcId="{55D845C8-4D10-45F8-B1F9-CD96001EA2E1}" destId="{89E0DDA0-921D-40ED-93CA-66CF22C612B5}" srcOrd="11" destOrd="0" presId="urn:microsoft.com/office/officeart/2008/layout/LinedList"/>
    <dgm:cxn modelId="{7C134E1E-0BA5-4482-8688-C5A43861FFF5}" type="presParOf" srcId="{89E0DDA0-921D-40ED-93CA-66CF22C612B5}" destId="{7F041FA7-3819-4286-A3E4-C3A001AF2F46}" srcOrd="0" destOrd="0" presId="urn:microsoft.com/office/officeart/2008/layout/LinedList"/>
    <dgm:cxn modelId="{E62589CD-BC9D-49C2-AC9C-126E04DC0111}" type="presParOf" srcId="{89E0DDA0-921D-40ED-93CA-66CF22C612B5}" destId="{B19399CB-D389-4539-9600-3723E20B5C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4875A-2C6A-4E21-9CBC-0B4188B2289E}">
      <dsp:nvSpPr>
        <dsp:cNvPr id="0" name=""/>
        <dsp:cNvSpPr/>
      </dsp:nvSpPr>
      <dsp:spPr>
        <a:xfrm>
          <a:off x="0" y="249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DB96-1430-4909-BD5D-AA1CFE4F9019}">
      <dsp:nvSpPr>
        <dsp:cNvPr id="0" name=""/>
        <dsp:cNvSpPr/>
      </dsp:nvSpPr>
      <dsp:spPr>
        <a:xfrm>
          <a:off x="0" y="2499"/>
          <a:ext cx="10515600" cy="75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First celebration assembly- 19</a:t>
          </a:r>
          <a:r>
            <a:rPr lang="en-US" sz="2700" kern="1200" baseline="30000" dirty="0"/>
            <a:t>th</a:t>
          </a:r>
          <a:r>
            <a:rPr lang="en-US" sz="2700" kern="1200" dirty="0"/>
            <a:t> September</a:t>
          </a:r>
        </a:p>
      </dsp:txBody>
      <dsp:txXfrm>
        <a:off x="0" y="2499"/>
        <a:ext cx="10515600" cy="757967"/>
      </dsp:txXfrm>
    </dsp:sp>
    <dsp:sp modelId="{6BFC7DFC-7A86-4BA1-93E8-9474505DB04B}">
      <dsp:nvSpPr>
        <dsp:cNvPr id="0" name=""/>
        <dsp:cNvSpPr/>
      </dsp:nvSpPr>
      <dsp:spPr>
        <a:xfrm>
          <a:off x="0" y="76046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EF256-0FDE-4A4A-A4FE-60C2D592FD79}">
      <dsp:nvSpPr>
        <dsp:cNvPr id="0" name=""/>
        <dsp:cNvSpPr/>
      </dsp:nvSpPr>
      <dsp:spPr>
        <a:xfrm>
          <a:off x="0" y="760466"/>
          <a:ext cx="10505330" cy="764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Flu </a:t>
          </a:r>
          <a:r>
            <a:rPr lang="en-US" sz="2700" kern="1200" dirty="0" err="1"/>
            <a:t>immunisations</a:t>
          </a:r>
          <a:r>
            <a:rPr lang="en-US" sz="2700" kern="1200" dirty="0"/>
            <a:t>- 22</a:t>
          </a:r>
          <a:r>
            <a:rPr lang="en-US" sz="2700" kern="1200" baseline="30000" dirty="0"/>
            <a:t>nd</a:t>
          </a:r>
          <a:r>
            <a:rPr lang="en-US" sz="2700" kern="1200" dirty="0"/>
            <a:t> September</a:t>
          </a:r>
        </a:p>
      </dsp:txBody>
      <dsp:txXfrm>
        <a:off x="0" y="760466"/>
        <a:ext cx="10505330" cy="764099"/>
      </dsp:txXfrm>
    </dsp:sp>
    <dsp:sp modelId="{CE0D050B-ADE5-4AB9-B90C-E4874475AAF8}">
      <dsp:nvSpPr>
        <dsp:cNvPr id="0" name=""/>
        <dsp:cNvSpPr/>
      </dsp:nvSpPr>
      <dsp:spPr>
        <a:xfrm>
          <a:off x="0" y="152456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9E26E-A460-440A-B5F6-E02F970CDBBB}">
      <dsp:nvSpPr>
        <dsp:cNvPr id="0" name=""/>
        <dsp:cNvSpPr/>
      </dsp:nvSpPr>
      <dsp:spPr>
        <a:xfrm>
          <a:off x="0" y="1524566"/>
          <a:ext cx="10515600" cy="75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Individual photos- 30</a:t>
          </a:r>
          <a:r>
            <a:rPr lang="en-US" sz="2700" kern="1200" baseline="30000" dirty="0"/>
            <a:t>th</a:t>
          </a:r>
          <a:r>
            <a:rPr lang="en-US" sz="2700" kern="1200" dirty="0"/>
            <a:t> September</a:t>
          </a:r>
        </a:p>
      </dsp:txBody>
      <dsp:txXfrm>
        <a:off x="0" y="1524566"/>
        <a:ext cx="10515600" cy="757967"/>
      </dsp:txXfrm>
    </dsp:sp>
    <dsp:sp modelId="{748189D4-9047-45AA-A93B-28F79C151E7E}">
      <dsp:nvSpPr>
        <dsp:cNvPr id="0" name=""/>
        <dsp:cNvSpPr/>
      </dsp:nvSpPr>
      <dsp:spPr>
        <a:xfrm>
          <a:off x="0" y="228253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A77F2-75CD-4128-A99E-9F1B0779CDC2}">
      <dsp:nvSpPr>
        <dsp:cNvPr id="0" name=""/>
        <dsp:cNvSpPr/>
      </dsp:nvSpPr>
      <dsp:spPr>
        <a:xfrm>
          <a:off x="0" y="2282533"/>
          <a:ext cx="10515600" cy="75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Read Write Inc Parent information meeting- 2:30-3:00 2</a:t>
          </a:r>
          <a:r>
            <a:rPr lang="en-US" sz="2700" kern="1200" baseline="30000" dirty="0"/>
            <a:t>nd</a:t>
          </a:r>
          <a:r>
            <a:rPr lang="en-US" sz="2700" kern="1200" dirty="0"/>
            <a:t> October</a:t>
          </a:r>
        </a:p>
      </dsp:txBody>
      <dsp:txXfrm>
        <a:off x="0" y="2282533"/>
        <a:ext cx="10515600" cy="757967"/>
      </dsp:txXfrm>
    </dsp:sp>
    <dsp:sp modelId="{A2F250E1-9005-45B0-9A66-66BA4D459A55}">
      <dsp:nvSpPr>
        <dsp:cNvPr id="0" name=""/>
        <dsp:cNvSpPr/>
      </dsp:nvSpPr>
      <dsp:spPr>
        <a:xfrm>
          <a:off x="0" y="304050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27C16-CCC3-420E-92B7-13B13C3B0FFD}">
      <dsp:nvSpPr>
        <dsp:cNvPr id="0" name=""/>
        <dsp:cNvSpPr/>
      </dsp:nvSpPr>
      <dsp:spPr>
        <a:xfrm>
          <a:off x="0" y="3040501"/>
          <a:ext cx="10515600" cy="75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Parents Evening- Monday 20</a:t>
          </a:r>
          <a:r>
            <a:rPr lang="en-US" sz="2700" kern="1200" baseline="30000"/>
            <a:t>th</a:t>
          </a:r>
          <a:r>
            <a:rPr lang="en-US" sz="2700" kern="1200"/>
            <a:t> October &amp; Thursday 23</a:t>
          </a:r>
          <a:r>
            <a:rPr lang="en-US" sz="2700" kern="1200" baseline="30000"/>
            <a:t>rd</a:t>
          </a:r>
          <a:r>
            <a:rPr lang="en-US" sz="2700" kern="1200"/>
            <a:t> October 3:45</a:t>
          </a:r>
          <a:endParaRPr lang="en-US" sz="2700" kern="1200" dirty="0"/>
        </a:p>
      </dsp:txBody>
      <dsp:txXfrm>
        <a:off x="0" y="3040501"/>
        <a:ext cx="10515600" cy="757967"/>
      </dsp:txXfrm>
    </dsp:sp>
    <dsp:sp modelId="{85921B37-E544-4BF2-9E43-9E33590745E5}">
      <dsp:nvSpPr>
        <dsp:cNvPr id="0" name=""/>
        <dsp:cNvSpPr/>
      </dsp:nvSpPr>
      <dsp:spPr>
        <a:xfrm>
          <a:off x="0" y="37984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41FA7-3819-4286-A3E4-C3A001AF2F46}">
      <dsp:nvSpPr>
        <dsp:cNvPr id="0" name=""/>
        <dsp:cNvSpPr/>
      </dsp:nvSpPr>
      <dsp:spPr>
        <a:xfrm>
          <a:off x="0" y="3798469"/>
          <a:ext cx="10515600" cy="75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Training day- 28</a:t>
          </a:r>
          <a:r>
            <a:rPr lang="en-US" sz="2700" kern="1200" baseline="30000"/>
            <a:t>th</a:t>
          </a:r>
          <a:r>
            <a:rPr lang="en-US" sz="2700" kern="1200"/>
            <a:t> November</a:t>
          </a:r>
          <a:endParaRPr lang="en-US" sz="2700" kern="1200" dirty="0"/>
        </a:p>
      </dsp:txBody>
      <dsp:txXfrm>
        <a:off x="0" y="3798469"/>
        <a:ext cx="10515600" cy="7579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0ECA4-F794-4D39-AB9E-CD0760EE01EA}" type="datetimeFigureOut">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1</a:t>
            </a:fld>
            <a:endParaRPr lang="en-GB"/>
          </a:p>
        </p:txBody>
      </p:sp>
    </p:spTree>
    <p:extLst>
      <p:ext uri="{BB962C8B-B14F-4D97-AF65-F5344CB8AC3E}">
        <p14:creationId xmlns:p14="http://schemas.microsoft.com/office/powerpoint/2010/main" val="46740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10</a:t>
            </a:fld>
            <a:endParaRPr lang="en-GB"/>
          </a:p>
        </p:txBody>
      </p:sp>
    </p:spTree>
    <p:extLst>
      <p:ext uri="{BB962C8B-B14F-4D97-AF65-F5344CB8AC3E}">
        <p14:creationId xmlns:p14="http://schemas.microsoft.com/office/powerpoint/2010/main" val="261492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11</a:t>
            </a:fld>
            <a:endParaRPr lang="en-GB"/>
          </a:p>
        </p:txBody>
      </p:sp>
    </p:spTree>
    <p:extLst>
      <p:ext uri="{BB962C8B-B14F-4D97-AF65-F5344CB8AC3E}">
        <p14:creationId xmlns:p14="http://schemas.microsoft.com/office/powerpoint/2010/main" val="415703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D3DCC-C5F5-EE22-5BC5-460BE1C4F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266A4-B26C-9EF5-1C65-001DD5901093}"/>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517D249F-D060-8B96-130C-2100080D51D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2F29EA-DC09-41F9-B69A-D9314ED37BC4}" type="slidenum">
              <a:t>2</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3</a:t>
            </a:fld>
            <a:endParaRPr lang="en-GB"/>
          </a:p>
        </p:txBody>
      </p:sp>
    </p:spTree>
    <p:extLst>
      <p:ext uri="{BB962C8B-B14F-4D97-AF65-F5344CB8AC3E}">
        <p14:creationId xmlns:p14="http://schemas.microsoft.com/office/powerpoint/2010/main" val="176846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rPr>
              <a:t>Behaviour in school. We follow the Ask, Tell, Consequence model. </a:t>
            </a:r>
          </a:p>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4</a:t>
            </a:fld>
            <a:endParaRPr lang="en-GB"/>
          </a:p>
        </p:txBody>
      </p:sp>
    </p:spTree>
    <p:extLst>
      <p:ext uri="{BB962C8B-B14F-4D97-AF65-F5344CB8AC3E}">
        <p14:creationId xmlns:p14="http://schemas.microsoft.com/office/powerpoint/2010/main" val="345335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5</a:t>
            </a:fld>
            <a:endParaRPr lang="en-GB"/>
          </a:p>
        </p:txBody>
      </p:sp>
    </p:spTree>
    <p:extLst>
      <p:ext uri="{BB962C8B-B14F-4D97-AF65-F5344CB8AC3E}">
        <p14:creationId xmlns:p14="http://schemas.microsoft.com/office/powerpoint/2010/main" val="417929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6</a:t>
            </a:fld>
            <a:endParaRPr lang="en-GB"/>
          </a:p>
        </p:txBody>
      </p:sp>
    </p:spTree>
    <p:extLst>
      <p:ext uri="{BB962C8B-B14F-4D97-AF65-F5344CB8AC3E}">
        <p14:creationId xmlns:p14="http://schemas.microsoft.com/office/powerpoint/2010/main" val="246497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7</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Teacher to explain to parents that homework shouldn't take children longer that 30 minutes and shouldn't cause upset and distress at home. </a:t>
            </a:r>
          </a:p>
        </p:txBody>
      </p:sp>
      <p:sp>
        <p:nvSpPr>
          <p:cNvPr id="4" name="Slide Number Placeholder 3"/>
          <p:cNvSpPr>
            <a:spLocks noGrp="1"/>
          </p:cNvSpPr>
          <p:nvPr>
            <p:ph type="sldNum" sz="quarter" idx="5"/>
          </p:nvPr>
        </p:nvSpPr>
        <p:spPr/>
        <p:txBody>
          <a:bodyPr/>
          <a:lstStyle/>
          <a:p>
            <a:fld id="{ED87F3E6-8494-40DA-A709-BE0971F54439}" type="slidenum">
              <a:rPr lang="en-US"/>
              <a:t>8</a:t>
            </a:fld>
            <a:endParaRPr lang="en-US"/>
          </a:p>
        </p:txBody>
      </p:sp>
    </p:spTree>
    <p:extLst>
      <p:ext uri="{BB962C8B-B14F-4D97-AF65-F5344CB8AC3E}">
        <p14:creationId xmlns:p14="http://schemas.microsoft.com/office/powerpoint/2010/main" val="1805529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to parents that we say typically on this day because for example with RWI book, we only send them home when we are confident they are fluent – so if takes an extra day of reading, we will delay if necessary.</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D87F3E6-8494-40DA-A709-BE0971F54439}" type="slidenum">
              <a:rPr lang="en-US"/>
              <a:t>9</a:t>
            </a:fld>
            <a:endParaRPr lang="en-US"/>
          </a:p>
        </p:txBody>
      </p:sp>
    </p:spTree>
    <p:extLst>
      <p:ext uri="{BB962C8B-B14F-4D97-AF65-F5344CB8AC3E}">
        <p14:creationId xmlns:p14="http://schemas.microsoft.com/office/powerpoint/2010/main" val="130305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9627" y="303544"/>
            <a:ext cx="5302411" cy="3728592"/>
          </a:xfrm>
        </p:spPr>
        <p:txBody>
          <a:bodyPr anchor="t">
            <a:normAutofit/>
          </a:bodyPr>
          <a:lstStyle/>
          <a:p>
            <a:r>
              <a:rPr lang="en-US" sz="5400" dirty="0"/>
              <a:t>Welcome to Class Two</a:t>
            </a:r>
            <a:br>
              <a:rPr lang="en-US" sz="5400" dirty="0"/>
            </a:b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circle with yellow text and a white owl&#10;&#10;AI-generated content may be incorrect.">
            <a:extLst>
              <a:ext uri="{FF2B5EF4-FFF2-40B4-BE49-F238E27FC236}">
                <a16:creationId xmlns:a16="http://schemas.microsoft.com/office/drawing/2014/main" id="{8976F2A5-9960-7D5D-6E17-41F277389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32" y="3928206"/>
            <a:ext cx="2480758" cy="2480758"/>
          </a:xfrm>
          <a:prstGeom prst="rect">
            <a:avLst/>
          </a:prstGeom>
        </p:spPr>
      </p:pic>
      <p:pic>
        <p:nvPicPr>
          <p:cNvPr id="5" name="Picture 4" descr="A group of children posing for a photo&#10;&#10;AI-generated content may be incorrect.">
            <a:extLst>
              <a:ext uri="{FF2B5EF4-FFF2-40B4-BE49-F238E27FC236}">
                <a16:creationId xmlns:a16="http://schemas.microsoft.com/office/drawing/2014/main" id="{15E436A0-89BD-B487-3FA3-EFD9263B80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362" y="1124285"/>
            <a:ext cx="6145057" cy="4608793"/>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p:txBody>
          <a:bodyPr/>
          <a:lstStyle/>
          <a:p>
            <a:r>
              <a:rPr lang="en-US" dirty="0"/>
              <a:t>Dates for your Diary</a:t>
            </a:r>
            <a:endParaRPr lang="en-US" dirty="0">
              <a:solidFill>
                <a:srgbClr val="EE0000"/>
              </a:solidFill>
            </a:endParaRPr>
          </a:p>
        </p:txBody>
      </p:sp>
      <p:graphicFrame>
        <p:nvGraphicFramePr>
          <p:cNvPr id="5" name="Content Placeholder 2">
            <a:extLst>
              <a:ext uri="{FF2B5EF4-FFF2-40B4-BE49-F238E27FC236}">
                <a16:creationId xmlns:a16="http://schemas.microsoft.com/office/drawing/2014/main" id="{263740AD-3E2A-D740-FF00-5B9CE9854E32}"/>
              </a:ext>
            </a:extLst>
          </p:cNvPr>
          <p:cNvGraphicFramePr>
            <a:graphicFrameLocks noGrp="1"/>
          </p:cNvGraphicFramePr>
          <p:nvPr>
            <p:ph idx="1"/>
            <p:extLst>
              <p:ext uri="{D42A27DB-BD31-4B8C-83A1-F6EECF244321}">
                <p14:modId xmlns:p14="http://schemas.microsoft.com/office/powerpoint/2010/main" val="1741140882"/>
              </p:ext>
            </p:extLst>
          </p:nvPr>
        </p:nvGraphicFramePr>
        <p:xfrm>
          <a:off x="838200" y="1293224"/>
          <a:ext cx="10515600" cy="455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64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1153617" y="1239927"/>
            <a:ext cx="4564215" cy="4680583"/>
          </a:xfrm>
        </p:spPr>
        <p:txBody>
          <a:bodyPr anchor="ctr">
            <a:normAutofit/>
          </a:bodyPr>
          <a:lstStyle/>
          <a:p>
            <a:r>
              <a:rPr lang="en-US" sz="5200" dirty="0"/>
              <a:t>Life in Year</a:t>
            </a:r>
            <a:r>
              <a:rPr lang="en-US" sz="5200" dirty="0">
                <a:solidFill>
                  <a:srgbClr val="EE0000"/>
                </a:solidFill>
              </a:rPr>
              <a:t> </a:t>
            </a:r>
            <a:r>
              <a:rPr lang="en-US" sz="5200" dirty="0"/>
              <a:t>Two</a:t>
            </a:r>
            <a:r>
              <a:rPr lang="en-US" sz="5200" dirty="0">
                <a:solidFill>
                  <a:srgbClr val="EE0000"/>
                </a:solidFill>
              </a:rPr>
              <a:t> </a:t>
            </a:r>
          </a:p>
        </p:txBody>
      </p:sp>
      <p:sp>
        <p:nvSpPr>
          <p:cNvPr id="3" name="Content Placeholder 2">
            <a:extLst>
              <a:ext uri="{FF2B5EF4-FFF2-40B4-BE49-F238E27FC236}">
                <a16:creationId xmlns:a16="http://schemas.microsoft.com/office/drawing/2014/main" id="{E5710B3C-A410-0F4E-F9AA-C7F161A53EE0}"/>
              </a:ext>
            </a:extLst>
          </p:cNvPr>
          <p:cNvSpPr>
            <a:spLocks noGrp="1"/>
          </p:cNvSpPr>
          <p:nvPr>
            <p:ph idx="1"/>
          </p:nvPr>
        </p:nvSpPr>
        <p:spPr>
          <a:xfrm>
            <a:off x="6291923" y="1239927"/>
            <a:ext cx="4971824" cy="4680583"/>
          </a:xfrm>
        </p:spPr>
        <p:txBody>
          <a:bodyPr vert="horz" lIns="91440" tIns="45720" rIns="91440" bIns="45720" rtlCol="0" anchor="ctr">
            <a:normAutofit/>
          </a:bodyPr>
          <a:lstStyle/>
          <a:p>
            <a:pPr marL="0" indent="0">
              <a:buNone/>
            </a:pPr>
            <a:r>
              <a:rPr lang="en-US" sz="2000" dirty="0"/>
              <a:t>Temple Newsam trip – Great Fire of London</a:t>
            </a:r>
          </a:p>
          <a:p>
            <a:pPr marL="0" indent="0">
              <a:buNone/>
            </a:pPr>
            <a:endParaRPr lang="en-US" sz="2000" dirty="0"/>
          </a:p>
          <a:p>
            <a:pPr marL="0" indent="0">
              <a:buNone/>
            </a:pPr>
            <a:r>
              <a:rPr lang="en-US" sz="2000" dirty="0"/>
              <a:t>Museum/ Showcase – Great Fire of London</a:t>
            </a:r>
          </a:p>
          <a:p>
            <a:pPr marL="0" indent="0">
              <a:buNone/>
            </a:pPr>
            <a:endParaRPr lang="en-US" sz="2000" dirty="0"/>
          </a:p>
          <a:p>
            <a:pPr marL="0" indent="0">
              <a:buNone/>
            </a:pPr>
            <a:r>
              <a:rPr lang="en-US" sz="2000" dirty="0"/>
              <a:t>Lead roles in Christmas Production</a:t>
            </a:r>
          </a:p>
          <a:p>
            <a:pPr marL="0" indent="0">
              <a:buNone/>
            </a:pPr>
            <a:endParaRPr lang="en-US" sz="2000" dirty="0"/>
          </a:p>
          <a:p>
            <a:pPr marL="0" indent="0">
              <a:buNone/>
            </a:pPr>
            <a:r>
              <a:rPr lang="en-US" sz="2000" dirty="0"/>
              <a:t>Australia Day</a:t>
            </a:r>
          </a:p>
          <a:p>
            <a:pPr marL="0" indent="0">
              <a:buNone/>
            </a:pPr>
            <a:endParaRPr lang="en-US" sz="2000" dirty="0"/>
          </a:p>
          <a:p>
            <a:pPr marL="0" indent="0">
              <a:buNone/>
            </a:pPr>
            <a:r>
              <a:rPr lang="en-US" sz="2000" dirty="0"/>
              <a:t>Museum/Showcase – Science and DT</a:t>
            </a:r>
          </a:p>
          <a:p>
            <a:pPr marL="0" indent="0">
              <a:buNone/>
            </a:pPr>
            <a:endParaRPr lang="en-US" sz="2000" dirty="0"/>
          </a:p>
          <a:p>
            <a:pPr marL="0" indent="0">
              <a:buNone/>
            </a:pPr>
            <a:r>
              <a:rPr lang="en-US" sz="2000" dirty="0"/>
              <a:t>Lotherton Hall trip – Florence Nightengale</a:t>
            </a:r>
          </a:p>
          <a:p>
            <a:pPr marL="0" indent="0">
              <a:buNone/>
            </a:pPr>
            <a:endParaRPr lang="en-US" sz="2000" dirty="0"/>
          </a:p>
        </p:txBody>
      </p:sp>
    </p:spTree>
    <p:extLst>
      <p:ext uri="{BB962C8B-B14F-4D97-AF65-F5344CB8AC3E}">
        <p14:creationId xmlns:p14="http://schemas.microsoft.com/office/powerpoint/2010/main" val="108617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4" name="Picture 3" descr="A blue circle with yellow text and a white owl&#10;&#10;AI-generated content may be incorrect.">
            <a:extLst>
              <a:ext uri="{FF2B5EF4-FFF2-40B4-BE49-F238E27FC236}">
                <a16:creationId xmlns:a16="http://schemas.microsoft.com/office/drawing/2014/main" id="{FDC24B73-5C52-8C36-E8C4-F3D908A02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9518" y="3757771"/>
            <a:ext cx="3040156" cy="3040156"/>
          </a:xfrm>
          <a:prstGeom prst="rect">
            <a:avLst/>
          </a:pr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37C0C-C225-29EA-8802-EF2D97F1D0C2}"/>
              </a:ext>
            </a:extLst>
          </p:cNvPr>
          <p:cNvSpPr txBox="1">
            <a:spLocks noGrp="1"/>
          </p:cNvSpPr>
          <p:nvPr>
            <p:ph type="title"/>
          </p:nvPr>
        </p:nvSpPr>
        <p:spPr>
          <a:xfrm>
            <a:off x="808638" y="386930"/>
            <a:ext cx="9236700" cy="1188950"/>
          </a:xfrm>
        </p:spPr>
        <p:txBody>
          <a:bodyPr anchor="b">
            <a:normAutofit/>
          </a:bodyPr>
          <a:lstStyle/>
          <a:p>
            <a:pPr lvl="0"/>
            <a:r>
              <a:rPr lang="en-GB" sz="5400"/>
              <a:t>Everyday information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8A577D-6C0F-CC6C-3079-F69DB502C908}"/>
              </a:ext>
            </a:extLst>
          </p:cNvPr>
          <p:cNvSpPr txBox="1">
            <a:spLocks noGrp="1"/>
          </p:cNvSpPr>
          <p:nvPr>
            <p:ph idx="1"/>
          </p:nvPr>
        </p:nvSpPr>
        <p:spPr>
          <a:xfrm>
            <a:off x="793660" y="2599509"/>
            <a:ext cx="10143668" cy="3435531"/>
          </a:xfrm>
        </p:spPr>
        <p:txBody>
          <a:bodyPr anchor="ctr">
            <a:normAutofit/>
          </a:bodyPr>
          <a:lstStyle/>
          <a:p>
            <a:pPr lvl="0"/>
            <a:r>
              <a:rPr lang="en-GB" sz="2400" dirty="0"/>
              <a:t>Doors to school open at 8.50am and close at 9.00am. </a:t>
            </a:r>
          </a:p>
          <a:p>
            <a:r>
              <a:rPr lang="en-GB" sz="2400" dirty="0"/>
              <a:t>School closes at 3.30pm. </a:t>
            </a:r>
          </a:p>
          <a:p>
            <a:r>
              <a:rPr lang="en-GB" sz="2400" dirty="0"/>
              <a:t>Water bottles – named and appropriate size. </a:t>
            </a:r>
          </a:p>
          <a:p>
            <a:pPr lvl="0"/>
            <a:r>
              <a:rPr lang="en-GB" sz="2400" dirty="0"/>
              <a:t>Snacks – All children can bring in a piece of  fresh fruit or vegetables as a snack. (children in Reception and KS1 are provided with one snack per day) </a:t>
            </a:r>
          </a:p>
          <a:p>
            <a:pPr lvl="0"/>
            <a:r>
              <a:rPr lang="en-GB" sz="2400" dirty="0"/>
              <a:t> Messages to the teacher – email via the office.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853120" y="-426752"/>
            <a:ext cx="9849751" cy="1349671"/>
          </a:xfrm>
        </p:spPr>
        <p:txBody>
          <a:bodyPr anchor="b">
            <a:normAutofit/>
          </a:bodyPr>
          <a:lstStyle/>
          <a:p>
            <a:r>
              <a:rPr lang="en-US" sz="5400" dirty="0"/>
              <a:t>A typical week in our class </a:t>
            </a:r>
          </a:p>
        </p:txBody>
      </p:sp>
      <p:pic>
        <p:nvPicPr>
          <p:cNvPr id="13" name="Picture 12">
            <a:extLst>
              <a:ext uri="{FF2B5EF4-FFF2-40B4-BE49-F238E27FC236}">
                <a16:creationId xmlns:a16="http://schemas.microsoft.com/office/drawing/2014/main" id="{7FCCCB7F-A294-C78B-60EA-BC17BC96B4DD}"/>
              </a:ext>
            </a:extLst>
          </p:cNvPr>
          <p:cNvPicPr>
            <a:picLocks noChangeAspect="1"/>
          </p:cNvPicPr>
          <p:nvPr/>
        </p:nvPicPr>
        <p:blipFill>
          <a:blip r:embed="rId3"/>
          <a:stretch>
            <a:fillRect/>
          </a:stretch>
        </p:blipFill>
        <p:spPr>
          <a:xfrm>
            <a:off x="1848150" y="857604"/>
            <a:ext cx="9105092" cy="5834144"/>
          </a:xfrm>
          <a:prstGeom prst="rect">
            <a:avLst/>
          </a:prstGeom>
        </p:spPr>
      </p:pic>
    </p:spTree>
    <p:extLst>
      <p:ext uri="{BB962C8B-B14F-4D97-AF65-F5344CB8AC3E}">
        <p14:creationId xmlns:p14="http://schemas.microsoft.com/office/powerpoint/2010/main" val="287197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5A4C9AE3-1AA0-8C04-C1A6-049EB993B754}"/>
              </a:ext>
            </a:extLst>
          </p:cNvPr>
          <p:cNvPicPr>
            <a:picLocks noGrp="1" noChangeAspect="1"/>
          </p:cNvPicPr>
          <p:nvPr>
            <p:ph idx="1"/>
          </p:nvPr>
        </p:nvPicPr>
        <p:blipFill>
          <a:blip r:embed="rId3"/>
          <a:stretch>
            <a:fillRect/>
          </a:stretch>
        </p:blipFill>
        <p:spPr>
          <a:xfrm>
            <a:off x="3862137" y="271597"/>
            <a:ext cx="4204627" cy="5942936"/>
          </a:xfrm>
          <a:prstGeom prst="rect">
            <a:avLst/>
          </a:prstGeom>
          <a:ln>
            <a:noFill/>
          </a:ln>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37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9D4E9A-3570-F5CB-B255-715091061694}"/>
              </a:ext>
            </a:extLst>
          </p:cNvPr>
          <p:cNvPicPr>
            <a:picLocks noGrp="1" noChangeAspect="1"/>
          </p:cNvPicPr>
          <p:nvPr>
            <p:ph idx="1"/>
          </p:nvPr>
        </p:nvPicPr>
        <p:blipFill>
          <a:blip r:embed="rId3"/>
          <a:stretch>
            <a:fillRect/>
          </a:stretch>
        </p:blipFill>
        <p:spPr>
          <a:xfrm>
            <a:off x="4132200" y="643467"/>
            <a:ext cx="392760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42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a:bodyPr>
          <a:lstStyle/>
          <a:p>
            <a:r>
              <a:rPr lang="en-US" sz="5400"/>
              <a:t>PE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37407" y="2559235"/>
            <a:ext cx="10143668" cy="3435531"/>
          </a:xfrm>
        </p:spPr>
        <p:txBody>
          <a:bodyPr vert="horz" lIns="91440" tIns="45720" rIns="91440" bIns="45720" rtlCol="0" anchor="ctr">
            <a:normAutofit/>
          </a:bodyPr>
          <a:lstStyle/>
          <a:p>
            <a:r>
              <a:rPr lang="en-US" sz="2400" dirty="0"/>
              <a:t>Our PE days are on Tuesday and Thursday</a:t>
            </a:r>
          </a:p>
          <a:p>
            <a:r>
              <a:rPr lang="en-US" sz="2400" dirty="0"/>
              <a:t>On PE days, children are to wear PE kit all day. </a:t>
            </a:r>
          </a:p>
          <a:p>
            <a:r>
              <a:rPr lang="en-US" sz="2400" dirty="0"/>
              <a:t>Just a reminder our school PE kit is</a:t>
            </a:r>
          </a:p>
          <a:p>
            <a:pPr lvl="1">
              <a:buFont typeface="Courier New" panose="020B0604020202020204" pitchFamily="34" charset="0"/>
              <a:buChar char="o"/>
            </a:pPr>
            <a:r>
              <a:rPr lang="en-US" dirty="0"/>
              <a:t>House-colour plain t-shirt (no logos) - these can be purchased via the school office.</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US" dirty="0" err="1"/>
              <a:t>coloured</a:t>
            </a:r>
            <a:r>
              <a:rPr lang="en-US" dirty="0"/>
              <a:t> (navy or black) fleece, jumper or jacket. </a:t>
            </a:r>
          </a:p>
          <a:p>
            <a:endParaRPr lang="en-US" sz="2400" dirty="0"/>
          </a:p>
        </p:txBody>
      </p:sp>
    </p:spTree>
    <p:extLst>
      <p:ext uri="{BB962C8B-B14F-4D97-AF65-F5344CB8AC3E}">
        <p14:creationId xmlns:p14="http://schemas.microsoft.com/office/powerpoint/2010/main" val="224872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273061" y="254314"/>
            <a:ext cx="9236700" cy="781699"/>
          </a:xfrm>
        </p:spPr>
        <p:txBody>
          <a:bodyPr anchor="b">
            <a:normAutofit fontScale="90000"/>
          </a:bodyPr>
          <a:lstStyle/>
          <a:p>
            <a:r>
              <a:rPr lang="en-US" sz="5400" dirty="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DC2CC85-6519-2699-AE6B-42BC48C6FA12}"/>
              </a:ext>
            </a:extLst>
          </p:cNvPr>
          <p:cNvPicPr>
            <a:picLocks noGrp="1" noChangeAspect="1"/>
          </p:cNvPicPr>
          <p:nvPr>
            <p:ph idx="1"/>
          </p:nvPr>
        </p:nvPicPr>
        <p:blipFill>
          <a:blip r:embed="rId3"/>
          <a:stretch>
            <a:fillRect/>
          </a:stretch>
        </p:blipFill>
        <p:spPr>
          <a:xfrm>
            <a:off x="1128162" y="1036013"/>
            <a:ext cx="4110044" cy="5670820"/>
          </a:xfrm>
          <a:prstGeom prst="rect">
            <a:avLst/>
          </a:prstGeom>
        </p:spPr>
      </p:pic>
      <p:pic>
        <p:nvPicPr>
          <p:cNvPr id="7" name="Picture 6">
            <a:extLst>
              <a:ext uri="{FF2B5EF4-FFF2-40B4-BE49-F238E27FC236}">
                <a16:creationId xmlns:a16="http://schemas.microsoft.com/office/drawing/2014/main" id="{CBC931D5-18CB-996F-CDBB-DFBF5A93F3CC}"/>
              </a:ext>
            </a:extLst>
          </p:cNvPr>
          <p:cNvPicPr>
            <a:picLocks noChangeAspect="1"/>
          </p:cNvPicPr>
          <p:nvPr/>
        </p:nvPicPr>
        <p:blipFill>
          <a:blip r:embed="rId4"/>
          <a:stretch>
            <a:fillRect/>
          </a:stretch>
        </p:blipFill>
        <p:spPr>
          <a:xfrm>
            <a:off x="6067023" y="600364"/>
            <a:ext cx="5874811" cy="6003322"/>
          </a:xfrm>
          <a:prstGeom prst="rect">
            <a:avLst/>
          </a:prstGeo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1D321-8C3B-A995-D27A-0699D88BFDDB}"/>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Homework (KS1)</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DF3188D-2DB7-7765-0516-0210D14EA377}"/>
              </a:ext>
            </a:extLst>
          </p:cNvPr>
          <p:cNvSpPr>
            <a:spLocks noGrp="1"/>
          </p:cNvSpPr>
          <p:nvPr>
            <p:ph idx="1"/>
          </p:nvPr>
        </p:nvSpPr>
        <p:spPr>
          <a:xfrm>
            <a:off x="5109127" y="1923355"/>
            <a:ext cx="6420794" cy="4538865"/>
          </a:xfrm>
        </p:spPr>
        <p:txBody>
          <a:bodyPr vert="horz" lIns="91440" tIns="45720" rIns="91440" bIns="45720" rtlCol="0">
            <a:normAutofit/>
          </a:bodyPr>
          <a:lstStyle/>
          <a:p>
            <a:r>
              <a:rPr lang="en-US" sz="3200" dirty="0"/>
              <a:t>Numbots and TT rockstars (Year 2)</a:t>
            </a:r>
          </a:p>
          <a:p>
            <a:r>
              <a:rPr lang="en-US" sz="3200" dirty="0"/>
              <a:t>Reading </a:t>
            </a:r>
          </a:p>
          <a:p>
            <a:r>
              <a:rPr lang="en-US" sz="3200" dirty="0"/>
              <a:t>The purpose is help with fluency of basic skills. </a:t>
            </a:r>
          </a:p>
          <a:p>
            <a:r>
              <a:rPr lang="en-US" sz="3200" dirty="0"/>
              <a:t>Please aim for a little and often approach; 5 – 10 minutes most days is ideal! </a:t>
            </a:r>
          </a:p>
          <a:p>
            <a:endParaRPr lang="en-US" sz="2000" dirty="0"/>
          </a:p>
        </p:txBody>
      </p:sp>
    </p:spTree>
    <p:extLst>
      <p:ext uri="{BB962C8B-B14F-4D97-AF65-F5344CB8AC3E}">
        <p14:creationId xmlns:p14="http://schemas.microsoft.com/office/powerpoint/2010/main" val="412072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686834" y="1153572"/>
            <a:ext cx="3200400" cy="4461163"/>
          </a:xfrm>
        </p:spPr>
        <p:txBody>
          <a:bodyPr>
            <a:normAutofit/>
          </a:bodyPr>
          <a:lstStyle/>
          <a:p>
            <a:r>
              <a:rPr lang="en-US">
                <a:solidFill>
                  <a:srgbClr val="FFFFFF"/>
                </a:solidFill>
              </a:rPr>
              <a:t>Reading Books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lgn="ctr">
              <a:buNone/>
            </a:pPr>
            <a:r>
              <a:rPr lang="en-US" dirty="0"/>
              <a:t>Two types of reading books coming home: </a:t>
            </a:r>
          </a:p>
          <a:p>
            <a:pPr>
              <a:buFont typeface="Calibri" panose="020B0604020202020204" pitchFamily="34" charset="0"/>
              <a:buChar char="-"/>
            </a:pPr>
            <a:endParaRPr lang="en-US" sz="2000" dirty="0"/>
          </a:p>
          <a:p>
            <a:pPr marL="0" indent="0">
              <a:buNone/>
            </a:pPr>
            <a:r>
              <a:rPr lang="en-US" sz="2000" b="1" dirty="0"/>
              <a:t>Scheme Books: Learning to </a:t>
            </a:r>
            <a:r>
              <a:rPr lang="en-US" sz="2000" b="1"/>
              <a:t>Read </a:t>
            </a:r>
            <a:endParaRPr lang="en-US" sz="2000" b="1" dirty="0"/>
          </a:p>
          <a:p>
            <a:pPr marL="0" indent="0">
              <a:buNone/>
            </a:pPr>
            <a:r>
              <a:rPr lang="en-US" sz="2000" dirty="0"/>
              <a:t>Levelled books targeted at current reading level. </a:t>
            </a:r>
          </a:p>
          <a:p>
            <a:pPr>
              <a:buFont typeface="Calibri" panose="020B0604020202020204" pitchFamily="34" charset="0"/>
              <a:buChar char="-"/>
            </a:pPr>
            <a:r>
              <a:rPr lang="en-US" sz="2000" dirty="0"/>
              <a:t>Please listen to your child read to you and support. </a:t>
            </a:r>
          </a:p>
          <a:p>
            <a:pPr>
              <a:buFont typeface="Calibri" panose="020B0604020202020204" pitchFamily="34" charset="0"/>
              <a:buChar char="-"/>
            </a:pPr>
            <a:r>
              <a:rPr lang="en-US" sz="2000" dirty="0"/>
              <a:t>Ideally, read the same book more than once to build fluency.</a:t>
            </a:r>
          </a:p>
          <a:p>
            <a:pPr>
              <a:buFont typeface="Calibri" panose="020B0604020202020204" pitchFamily="34" charset="0"/>
              <a:buChar char="-"/>
            </a:pPr>
            <a:r>
              <a:rPr lang="en-US" sz="2000" dirty="0"/>
              <a:t>Keep in bag daily for regular return</a:t>
            </a:r>
          </a:p>
          <a:p>
            <a:pPr marL="0" indent="0">
              <a:buNone/>
            </a:pPr>
            <a:endParaRPr lang="en-US" sz="2000" dirty="0"/>
          </a:p>
          <a:p>
            <a:pPr marL="0" indent="0">
              <a:buNone/>
            </a:pPr>
            <a:r>
              <a:rPr lang="en-US" sz="2000" b="1" dirty="0"/>
              <a:t>Joy Books: Learning to LOVE reading </a:t>
            </a:r>
          </a:p>
          <a:p>
            <a:pPr>
              <a:buFont typeface="Calibri" panose="020B0604020202020204" pitchFamily="34" charset="0"/>
              <a:buChar char="-"/>
            </a:pPr>
            <a:r>
              <a:rPr lang="en-US" sz="2000" dirty="0"/>
              <a:t>Free choice from the reading corner/ library every Friday (or home if children prefer). </a:t>
            </a:r>
          </a:p>
          <a:p>
            <a:pPr>
              <a:buFont typeface="Calibri" panose="020B0604020202020204" pitchFamily="34" charset="0"/>
              <a:buChar char="-"/>
            </a:pPr>
            <a:r>
              <a:rPr lang="en-US" sz="2000" dirty="0"/>
              <a:t>Might be trickier to read, may need help or could read together. </a:t>
            </a:r>
          </a:p>
        </p:txBody>
      </p:sp>
    </p:spTree>
    <p:extLst>
      <p:ext uri="{BB962C8B-B14F-4D97-AF65-F5344CB8AC3E}">
        <p14:creationId xmlns:p14="http://schemas.microsoft.com/office/powerpoint/2010/main" val="3342420522"/>
      </p:ext>
    </p:extLst>
  </p:cSld>
  <p:clrMapOvr>
    <a:masterClrMapping/>
  </p:clrMapOvr>
</p:sld>
</file>

<file path=ppt/theme/theme1.xml><?xml version="1.0" encoding="utf-8"?>
<a:theme xmlns:a="http://schemas.openxmlformats.org/drawingml/2006/main" name="office theme">
  <a:themeElements>
    <a:clrScheme name="Shadwell Primary School">
      <a:dk1>
        <a:sysClr val="windowText" lastClr="000000"/>
      </a:dk1>
      <a:lt1>
        <a:sysClr val="window" lastClr="FFFFFF"/>
      </a:lt1>
      <a:dk2>
        <a:srgbClr val="0E2841"/>
      </a:dk2>
      <a:lt2>
        <a:srgbClr val="E8E8E8"/>
      </a:lt2>
      <a:accent1>
        <a:srgbClr val="3E68B2"/>
      </a:accent1>
      <a:accent2>
        <a:srgbClr val="3E68B2"/>
      </a:accent2>
      <a:accent3>
        <a:srgbClr val="3E68B2"/>
      </a:accent3>
      <a:accent4>
        <a:srgbClr val="3E68B2"/>
      </a:accent4>
      <a:accent5>
        <a:srgbClr val="3E68B2"/>
      </a:accent5>
      <a:accent6>
        <a:srgbClr val="3E68B2"/>
      </a:accent6>
      <a:hlink>
        <a:srgbClr val="3E68B2"/>
      </a:hlink>
      <a:folHlink>
        <a:srgbClr val="3E68B2"/>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564</Words>
  <Application>Microsoft Office PowerPoint</Application>
  <PresentationFormat>Widescreen</PresentationFormat>
  <Paragraphs>72</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Courier New</vt:lpstr>
      <vt:lpstr>office theme</vt:lpstr>
      <vt:lpstr>Welcome to Class Two  Parent Information Session</vt:lpstr>
      <vt:lpstr>Everyday information </vt:lpstr>
      <vt:lpstr>A typical week in our class </vt:lpstr>
      <vt:lpstr>PowerPoint Presentation</vt:lpstr>
      <vt:lpstr>PowerPoint Presentation</vt:lpstr>
      <vt:lpstr>PE </vt:lpstr>
      <vt:lpstr>Curriculum Newsletter </vt:lpstr>
      <vt:lpstr>Homework (KS1)</vt:lpstr>
      <vt:lpstr>Reading Books </vt:lpstr>
      <vt:lpstr>Dates for your Diary</vt:lpstr>
      <vt:lpstr>Life in Year Two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Prankard</dc:creator>
  <cp:lastModifiedBy>Kim McNeill</cp:lastModifiedBy>
  <cp:revision>385</cp:revision>
  <dcterms:created xsi:type="dcterms:W3CDTF">2025-08-26T13:17:03Z</dcterms:created>
  <dcterms:modified xsi:type="dcterms:W3CDTF">2025-09-17T13:39:33Z</dcterms:modified>
</cp:coreProperties>
</file>