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1" r:id="rId3"/>
    <p:sldId id="257" r:id="rId4"/>
    <p:sldId id="274" r:id="rId5"/>
    <p:sldId id="275" r:id="rId6"/>
    <p:sldId id="258" r:id="rId7"/>
    <p:sldId id="262" r:id="rId8"/>
    <p:sldId id="276" r:id="rId9"/>
    <p:sldId id="273" r:id="rId10"/>
    <p:sldId id="259" r:id="rId11"/>
    <p:sldId id="261" r:id="rId12"/>
    <p:sldId id="265"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8A49F-9499-45B1-AF3E-376FA70FD952}" v="21" dt="2025-09-08T16:03:16.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6804" autoAdjust="0"/>
  </p:normalViewPr>
  <p:slideViewPr>
    <p:cSldViewPr snapToGrid="0">
      <p:cViewPr varScale="1">
        <p:scale>
          <a:sx n="96" d="100"/>
          <a:sy n="96"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Pettitt" userId="48388121-42f2-4570-9d8f-803bd8be67da" providerId="ADAL" clId="{17CCCD7C-B5FA-474A-846C-0927C2FF34FD}"/>
    <pc:docChg chg="custSel addSld delSld modSld">
      <pc:chgData name="Jessica Pettitt" userId="48388121-42f2-4570-9d8f-803bd8be67da" providerId="ADAL" clId="{17CCCD7C-B5FA-474A-846C-0927C2FF34FD}" dt="2025-09-06T17:19:10.242" v="674" actId="207"/>
      <pc:docMkLst>
        <pc:docMk/>
      </pc:docMkLst>
      <pc:sldChg chg="addSp delSp modSp">
        <pc:chgData name="Jessica Pettitt" userId="48388121-42f2-4570-9d8f-803bd8be67da" providerId="ADAL" clId="{17CCCD7C-B5FA-474A-846C-0927C2FF34FD}" dt="2025-09-06T17:18:00.063" v="671" actId="14100"/>
        <pc:sldMkLst>
          <pc:docMk/>
          <pc:sldMk cId="109857222" sldId="256"/>
        </pc:sldMkLst>
        <pc:spChg chg="mod">
          <ac:chgData name="Jessica Pettitt" userId="48388121-42f2-4570-9d8f-803bd8be67da" providerId="ADAL" clId="{17CCCD7C-B5FA-474A-846C-0927C2FF34FD}" dt="2025-09-06T17:18:00.063" v="671" actId="14100"/>
          <ac:spMkLst>
            <pc:docMk/>
            <pc:sldMk cId="109857222" sldId="256"/>
            <ac:spMk id="2" creationId="{00000000-0000-0000-0000-000000000000}"/>
          </ac:spMkLst>
        </pc:spChg>
        <pc:picChg chg="add mod">
          <ac:chgData name="Jessica Pettitt" userId="48388121-42f2-4570-9d8f-803bd8be67da" providerId="ADAL" clId="{17CCCD7C-B5FA-474A-846C-0927C2FF34FD}" dt="2025-09-06T17:17:33.030" v="665" actId="1076"/>
          <ac:picMkLst>
            <pc:docMk/>
            <pc:sldMk cId="109857222" sldId="256"/>
            <ac:picMk id="5" creationId="{1AD61DEE-BFE8-430A-99C6-3022B096E8AC}"/>
          </ac:picMkLst>
        </pc:picChg>
      </pc:sldChg>
      <pc:sldChg chg="addSp delSp modSp">
        <pc:chgData name="Jessica Pettitt" userId="48388121-42f2-4570-9d8f-803bd8be67da" providerId="ADAL" clId="{17CCCD7C-B5FA-474A-846C-0927C2FF34FD}" dt="2025-09-06T17:00:42.950" v="80" actId="1076"/>
        <pc:sldMkLst>
          <pc:docMk/>
          <pc:sldMk cId="2871975601" sldId="257"/>
        </pc:sldMkLst>
        <pc:spChg chg="add mod">
          <ac:chgData name="Jessica Pettitt" userId="48388121-42f2-4570-9d8f-803bd8be67da" providerId="ADAL" clId="{17CCCD7C-B5FA-474A-846C-0927C2FF34FD}" dt="2025-09-06T17:00:31.343" v="76" actId="478"/>
          <ac:spMkLst>
            <pc:docMk/>
            <pc:sldMk cId="2871975601" sldId="257"/>
            <ac:spMk id="5" creationId="{4BCFAF10-8590-474A-A1E4-5BEF89E6CF9C}"/>
          </ac:spMkLst>
        </pc:spChg>
        <pc:picChg chg="add mod">
          <ac:chgData name="Jessica Pettitt" userId="48388121-42f2-4570-9d8f-803bd8be67da" providerId="ADAL" clId="{17CCCD7C-B5FA-474A-846C-0927C2FF34FD}" dt="2025-09-06T17:00:42.950" v="80" actId="1076"/>
          <ac:picMkLst>
            <pc:docMk/>
            <pc:sldMk cId="2871975601" sldId="257"/>
            <ac:picMk id="6" creationId="{F7CE0D53-F8E0-437C-84C3-38019A44E31D}"/>
          </ac:picMkLst>
        </pc:picChg>
      </pc:sldChg>
      <pc:sldChg chg="modSp">
        <pc:chgData name="Jessica Pettitt" userId="48388121-42f2-4570-9d8f-803bd8be67da" providerId="ADAL" clId="{17CCCD7C-B5FA-474A-846C-0927C2FF34FD}" dt="2025-09-06T16:53:26.016" v="54" actId="20577"/>
        <pc:sldMkLst>
          <pc:docMk/>
          <pc:sldMk cId="2248720423" sldId="258"/>
        </pc:sldMkLst>
        <pc:spChg chg="mod">
          <ac:chgData name="Jessica Pettitt" userId="48388121-42f2-4570-9d8f-803bd8be67da" providerId="ADAL" clId="{17CCCD7C-B5FA-474A-846C-0927C2FF34FD}" dt="2025-09-06T16:53:26.016" v="54" actId="20577"/>
          <ac:spMkLst>
            <pc:docMk/>
            <pc:sldMk cId="2248720423" sldId="258"/>
            <ac:spMk id="3" creationId="{F3020071-4D8B-990F-254F-BA855B579BA3}"/>
          </ac:spMkLst>
        </pc:spChg>
      </pc:sldChg>
      <pc:sldChg chg="modSp">
        <pc:chgData name="Jessica Pettitt" userId="48388121-42f2-4570-9d8f-803bd8be67da" providerId="ADAL" clId="{17CCCD7C-B5FA-474A-846C-0927C2FF34FD}" dt="2025-09-06T16:54:23.612" v="75" actId="6549"/>
        <pc:sldMkLst>
          <pc:docMk/>
          <pc:sldMk cId="3342420522" sldId="259"/>
        </pc:sldMkLst>
        <pc:spChg chg="mod">
          <ac:chgData name="Jessica Pettitt" userId="48388121-42f2-4570-9d8f-803bd8be67da" providerId="ADAL" clId="{17CCCD7C-B5FA-474A-846C-0927C2FF34FD}" dt="2025-09-06T16:54:23.612" v="75" actId="6549"/>
          <ac:spMkLst>
            <pc:docMk/>
            <pc:sldMk cId="3342420522" sldId="259"/>
            <ac:spMk id="3" creationId="{4E04910B-F546-FED1-B1AA-3872FF0F3F78}"/>
          </ac:spMkLst>
        </pc:spChg>
      </pc:sldChg>
      <pc:sldChg chg="del">
        <pc:chgData name="Jessica Pettitt" userId="48388121-42f2-4570-9d8f-803bd8be67da" providerId="ADAL" clId="{17CCCD7C-B5FA-474A-846C-0927C2FF34FD}" dt="2025-09-06T16:53:42.516" v="55" actId="2696"/>
        <pc:sldMkLst>
          <pc:docMk/>
          <pc:sldMk cId="4120726779" sldId="260"/>
        </pc:sldMkLst>
      </pc:sldChg>
      <pc:sldChg chg="modSp">
        <pc:chgData name="Jessica Pettitt" userId="48388121-42f2-4570-9d8f-803bd8be67da" providerId="ADAL" clId="{17CCCD7C-B5FA-474A-846C-0927C2FF34FD}" dt="2025-09-06T17:19:10.242" v="674" actId="207"/>
        <pc:sldMkLst>
          <pc:docMk/>
          <pc:sldMk cId="2299645217" sldId="261"/>
        </pc:sldMkLst>
        <pc:spChg chg="mod">
          <ac:chgData name="Jessica Pettitt" userId="48388121-42f2-4570-9d8f-803bd8be67da" providerId="ADAL" clId="{17CCCD7C-B5FA-474A-846C-0927C2FF34FD}" dt="2025-09-06T17:09:22.374" v="360" actId="6549"/>
          <ac:spMkLst>
            <pc:docMk/>
            <pc:sldMk cId="2299645217" sldId="261"/>
            <ac:spMk id="2" creationId="{A452B004-C4B3-1E5C-3D91-3C06A0D3D721}"/>
          </ac:spMkLst>
        </pc:spChg>
        <pc:graphicFrameChg chg="mod">
          <ac:chgData name="Jessica Pettitt" userId="48388121-42f2-4570-9d8f-803bd8be67da" providerId="ADAL" clId="{17CCCD7C-B5FA-474A-846C-0927C2FF34FD}" dt="2025-09-06T17:19:10.242" v="674" actId="207"/>
          <ac:graphicFrameMkLst>
            <pc:docMk/>
            <pc:sldMk cId="2299645217" sldId="261"/>
            <ac:graphicFrameMk id="5" creationId="{263740AD-3E2A-D740-FF00-5B9CE9854E32}"/>
          </ac:graphicFrameMkLst>
        </pc:graphicFrameChg>
      </pc:sldChg>
      <pc:sldChg chg="addSp delSp modSp">
        <pc:chgData name="Jessica Pettitt" userId="48388121-42f2-4570-9d8f-803bd8be67da" providerId="ADAL" clId="{17CCCD7C-B5FA-474A-846C-0927C2FF34FD}" dt="2025-09-06T17:02:46.855" v="86" actId="1076"/>
        <pc:sldMkLst>
          <pc:docMk/>
          <pc:sldMk cId="3966738439" sldId="262"/>
        </pc:sldMkLst>
        <pc:spChg chg="add mod">
          <ac:chgData name="Jessica Pettitt" userId="48388121-42f2-4570-9d8f-803bd8be67da" providerId="ADAL" clId="{17CCCD7C-B5FA-474A-846C-0927C2FF34FD}" dt="2025-09-06T17:02:28.005" v="81" actId="478"/>
          <ac:spMkLst>
            <pc:docMk/>
            <pc:sldMk cId="3966738439" sldId="262"/>
            <ac:spMk id="5" creationId="{2C1C842D-196A-4E7C-8C18-CDB6B8A80254}"/>
          </ac:spMkLst>
        </pc:spChg>
        <pc:picChg chg="add mod">
          <ac:chgData name="Jessica Pettitt" userId="48388121-42f2-4570-9d8f-803bd8be67da" providerId="ADAL" clId="{17CCCD7C-B5FA-474A-846C-0927C2FF34FD}" dt="2025-09-06T17:02:46.855" v="86" actId="1076"/>
          <ac:picMkLst>
            <pc:docMk/>
            <pc:sldMk cId="3966738439" sldId="262"/>
            <ac:picMk id="6" creationId="{11BC7C25-22B2-4A52-8074-D2D1B2ABFC9D}"/>
          </ac:picMkLst>
        </pc:picChg>
      </pc:sldChg>
      <pc:sldChg chg="modSp">
        <pc:chgData name="Jessica Pettitt" userId="48388121-42f2-4570-9d8f-803bd8be67da" providerId="ADAL" clId="{17CCCD7C-B5FA-474A-846C-0927C2FF34FD}" dt="2025-09-06T17:12:16.398" v="604" actId="20577"/>
        <pc:sldMkLst>
          <pc:docMk/>
          <pc:sldMk cId="1086179415" sldId="265"/>
        </pc:sldMkLst>
        <pc:spChg chg="mod">
          <ac:chgData name="Jessica Pettitt" userId="48388121-42f2-4570-9d8f-803bd8be67da" providerId="ADAL" clId="{17CCCD7C-B5FA-474A-846C-0927C2FF34FD}" dt="2025-09-06T17:10:08.181" v="378" actId="6549"/>
          <ac:spMkLst>
            <pc:docMk/>
            <pc:sldMk cId="1086179415" sldId="265"/>
            <ac:spMk id="2" creationId="{9637FFBA-5DF7-712C-85C0-19914F9DD94D}"/>
          </ac:spMkLst>
        </pc:spChg>
        <pc:spChg chg="mod">
          <ac:chgData name="Jessica Pettitt" userId="48388121-42f2-4570-9d8f-803bd8be67da" providerId="ADAL" clId="{17CCCD7C-B5FA-474A-846C-0927C2FF34FD}" dt="2025-09-06T17:12:16.398" v="604" actId="20577"/>
          <ac:spMkLst>
            <pc:docMk/>
            <pc:sldMk cId="1086179415" sldId="265"/>
            <ac:spMk id="3" creationId="{E5710B3C-A410-0F4E-F9AA-C7F161A53EE0}"/>
          </ac:spMkLst>
        </pc:spChg>
      </pc:sldChg>
      <pc:sldChg chg="modSp">
        <pc:chgData name="Jessica Pettitt" userId="48388121-42f2-4570-9d8f-803bd8be67da" providerId="ADAL" clId="{17CCCD7C-B5FA-474A-846C-0927C2FF34FD}" dt="2025-09-06T16:49:51.730" v="16" actId="207"/>
        <pc:sldMkLst>
          <pc:docMk/>
          <pc:sldMk cId="0" sldId="271"/>
        </pc:sldMkLst>
        <pc:spChg chg="mod">
          <ac:chgData name="Jessica Pettitt" userId="48388121-42f2-4570-9d8f-803bd8be67da" providerId="ADAL" clId="{17CCCD7C-B5FA-474A-846C-0927C2FF34FD}" dt="2025-09-06T16:49:51.730" v="16" actId="207"/>
          <ac:spMkLst>
            <pc:docMk/>
            <pc:sldMk cId="0" sldId="271"/>
            <ac:spMk id="3" creationId="{828A577D-6C0F-CC6C-3079-F69DB502C908}"/>
          </ac:spMkLst>
        </pc:spChg>
      </pc:sldChg>
      <pc:sldChg chg="del">
        <pc:chgData name="Jessica Pettitt" userId="48388121-42f2-4570-9d8f-803bd8be67da" providerId="ADAL" clId="{17CCCD7C-B5FA-474A-846C-0927C2FF34FD}" dt="2025-09-06T16:52:17.285" v="17" actId="2696"/>
        <pc:sldMkLst>
          <pc:docMk/>
          <pc:sldMk cId="0" sldId="272"/>
        </pc:sldMkLst>
      </pc:sldChg>
      <pc:sldChg chg="modSp">
        <pc:chgData name="Jessica Pettitt" userId="48388121-42f2-4570-9d8f-803bd8be67da" providerId="ADAL" clId="{17CCCD7C-B5FA-474A-846C-0927C2FF34FD}" dt="2025-09-06T16:54:00.654" v="59" actId="27636"/>
        <pc:sldMkLst>
          <pc:docMk/>
          <pc:sldMk cId="1714516431" sldId="273"/>
        </pc:sldMkLst>
        <pc:spChg chg="mod">
          <ac:chgData name="Jessica Pettitt" userId="48388121-42f2-4570-9d8f-803bd8be67da" providerId="ADAL" clId="{17CCCD7C-B5FA-474A-846C-0927C2FF34FD}" dt="2025-09-06T16:54:00.654" v="59" actId="27636"/>
          <ac:spMkLst>
            <pc:docMk/>
            <pc:sldMk cId="1714516431" sldId="273"/>
            <ac:spMk id="3" creationId="{4948635D-3100-B399-AD5A-4E88EB3FC17C}"/>
          </ac:spMkLst>
        </pc:spChg>
      </pc:sldChg>
      <pc:sldChg chg="modSp">
        <pc:chgData name="Jessica Pettitt" userId="48388121-42f2-4570-9d8f-803bd8be67da" providerId="ADAL" clId="{17CCCD7C-B5FA-474A-846C-0927C2FF34FD}" dt="2025-09-06T16:52:30.645" v="19" actId="1076"/>
        <pc:sldMkLst>
          <pc:docMk/>
          <pc:sldMk cId="3341379468" sldId="274"/>
        </pc:sldMkLst>
        <pc:picChg chg="mod">
          <ac:chgData name="Jessica Pettitt" userId="48388121-42f2-4570-9d8f-803bd8be67da" providerId="ADAL" clId="{17CCCD7C-B5FA-474A-846C-0927C2FF34FD}" dt="2025-09-06T16:52:30.645" v="19" actId="1076"/>
          <ac:picMkLst>
            <pc:docMk/>
            <pc:sldMk cId="3341379468" sldId="274"/>
            <ac:picMk id="7" creationId="{5A4C9AE3-1AA0-8C04-C1A6-049EB993B754}"/>
          </ac:picMkLst>
        </pc:picChg>
      </pc:sldChg>
      <pc:sldChg chg="modSp">
        <pc:chgData name="Jessica Pettitt" userId="48388121-42f2-4570-9d8f-803bd8be67da" providerId="ADAL" clId="{17CCCD7C-B5FA-474A-846C-0927C2FF34FD}" dt="2025-09-06T16:52:34.690" v="20" actId="14100"/>
        <pc:sldMkLst>
          <pc:docMk/>
          <pc:sldMk cId="2218420480" sldId="275"/>
        </pc:sldMkLst>
        <pc:picChg chg="mod">
          <ac:chgData name="Jessica Pettitt" userId="48388121-42f2-4570-9d8f-803bd8be67da" providerId="ADAL" clId="{17CCCD7C-B5FA-474A-846C-0927C2FF34FD}" dt="2025-09-06T16:52:34.690" v="20" actId="14100"/>
          <ac:picMkLst>
            <pc:docMk/>
            <pc:sldMk cId="2218420480" sldId="275"/>
            <ac:picMk id="5" creationId="{EA9D4E9A-3570-F5CB-B255-715091061694}"/>
          </ac:picMkLst>
        </pc:picChg>
      </pc:sldChg>
      <pc:sldChg chg="addSp delSp modSp add">
        <pc:chgData name="Jessica Pettitt" userId="48388121-42f2-4570-9d8f-803bd8be67da" providerId="ADAL" clId="{17CCCD7C-B5FA-474A-846C-0927C2FF34FD}" dt="2025-09-06T17:03:27.393" v="94" actId="1076"/>
        <pc:sldMkLst>
          <pc:docMk/>
          <pc:sldMk cId="2932953546" sldId="276"/>
        </pc:sldMkLst>
        <pc:picChg chg="add mod">
          <ac:chgData name="Jessica Pettitt" userId="48388121-42f2-4570-9d8f-803bd8be67da" providerId="ADAL" clId="{17CCCD7C-B5FA-474A-846C-0927C2FF34FD}" dt="2025-09-06T17:03:27.393" v="94" actId="1076"/>
          <ac:picMkLst>
            <pc:docMk/>
            <pc:sldMk cId="2932953546" sldId="276"/>
            <ac:picMk id="3" creationId="{382DEB0E-3374-4A42-96B8-B101C9BC707B}"/>
          </ac:picMkLst>
        </pc:picChg>
      </pc:sldChg>
      <pc:sldChg chg="add del">
        <pc:chgData name="Jessica Pettitt" userId="48388121-42f2-4570-9d8f-803bd8be67da" providerId="ADAL" clId="{17CCCD7C-B5FA-474A-846C-0927C2FF34FD}" dt="2025-09-06T17:03:29.457" v="95" actId="2696"/>
        <pc:sldMkLst>
          <pc:docMk/>
          <pc:sldMk cId="2141726037" sldId="277"/>
        </pc:sldMkLst>
      </pc:sldChg>
    </pc:docChg>
  </pc:docChgLst>
  <pc:docChgLst>
    <pc:chgData name="Jessica Pettitt" userId="48388121-42f2-4570-9d8f-803bd8be67da" providerId="ADAL" clId="{27461258-0365-45E2-8580-11CBBCD2AB80}"/>
    <pc:docChg chg="custSel modSld">
      <pc:chgData name="Jessica Pettitt" userId="48388121-42f2-4570-9d8f-803bd8be67da" providerId="ADAL" clId="{27461258-0365-45E2-8580-11CBBCD2AB80}" dt="2025-09-18T11:26:01.707" v="266" actId="20577"/>
      <pc:docMkLst>
        <pc:docMk/>
      </pc:docMkLst>
      <pc:sldChg chg="modSp mod modNotesTx">
        <pc:chgData name="Jessica Pettitt" userId="48388121-42f2-4570-9d8f-803bd8be67da" providerId="ADAL" clId="{27461258-0365-45E2-8580-11CBBCD2AB80}" dt="2025-09-18T11:26:01.707" v="266" actId="20577"/>
        <pc:sldMkLst>
          <pc:docMk/>
          <pc:sldMk cId="2248720423" sldId="258"/>
        </pc:sldMkLst>
        <pc:spChg chg="mod">
          <ac:chgData name="Jessica Pettitt" userId="48388121-42f2-4570-9d8f-803bd8be67da" providerId="ADAL" clId="{27461258-0365-45E2-8580-11CBBCD2AB80}" dt="2025-09-08T15:58:10.089" v="205" actId="20577"/>
          <ac:spMkLst>
            <pc:docMk/>
            <pc:sldMk cId="2248720423" sldId="258"/>
            <ac:spMk id="3" creationId="{F3020071-4D8B-990F-254F-BA855B579BA3}"/>
          </ac:spMkLst>
        </pc:spChg>
      </pc:sldChg>
      <pc:sldChg chg="modNotesTx">
        <pc:chgData name="Jessica Pettitt" userId="48388121-42f2-4570-9d8f-803bd8be67da" providerId="ADAL" clId="{27461258-0365-45E2-8580-11CBBCD2AB80}" dt="2025-09-18T11:25:51.826" v="265" actId="20577"/>
        <pc:sldMkLst>
          <pc:docMk/>
          <pc:sldMk cId="3342420522" sldId="259"/>
        </pc:sldMkLst>
      </pc:sldChg>
      <pc:sldChg chg="modSp mod">
        <pc:chgData name="Jessica Pettitt" userId="48388121-42f2-4570-9d8f-803bd8be67da" providerId="ADAL" clId="{27461258-0365-45E2-8580-11CBBCD2AB80}" dt="2025-09-08T16:03:31.753" v="262" actId="20577"/>
        <pc:sldMkLst>
          <pc:docMk/>
          <pc:sldMk cId="2299645217" sldId="261"/>
        </pc:sldMkLst>
        <pc:graphicFrameChg chg="mod modGraphic">
          <ac:chgData name="Jessica Pettitt" userId="48388121-42f2-4570-9d8f-803bd8be67da" providerId="ADAL" clId="{27461258-0365-45E2-8580-11CBBCD2AB80}" dt="2025-09-08T16:03:31.753" v="262" actId="20577"/>
          <ac:graphicFrameMkLst>
            <pc:docMk/>
            <pc:sldMk cId="2299645217" sldId="261"/>
            <ac:graphicFrameMk id="5" creationId="{263740AD-3E2A-D740-FF00-5B9CE9854E32}"/>
          </ac:graphicFrameMkLst>
        </pc:graphicFrameChg>
      </pc:sldChg>
      <pc:sldChg chg="modSp mod">
        <pc:chgData name="Jessica Pettitt" userId="48388121-42f2-4570-9d8f-803bd8be67da" providerId="ADAL" clId="{27461258-0365-45E2-8580-11CBBCD2AB80}" dt="2025-09-08T11:21:05.704" v="139" actId="27636"/>
        <pc:sldMkLst>
          <pc:docMk/>
          <pc:sldMk cId="1086179415" sldId="265"/>
        </pc:sldMkLst>
        <pc:spChg chg="mod">
          <ac:chgData name="Jessica Pettitt" userId="48388121-42f2-4570-9d8f-803bd8be67da" providerId="ADAL" clId="{27461258-0365-45E2-8580-11CBBCD2AB80}" dt="2025-09-08T11:21:05.704" v="139" actId="27636"/>
          <ac:spMkLst>
            <pc:docMk/>
            <pc:sldMk cId="1086179415" sldId="265"/>
            <ac:spMk id="3" creationId="{E5710B3C-A410-0F4E-F9AA-C7F161A53EE0}"/>
          </ac:spMkLst>
        </pc:spChg>
      </pc:sldChg>
      <pc:sldChg chg="modSp mod">
        <pc:chgData name="Jessica Pettitt" userId="48388121-42f2-4570-9d8f-803bd8be67da" providerId="ADAL" clId="{27461258-0365-45E2-8580-11CBBCD2AB80}" dt="2025-09-08T16:02:11.682" v="226" actId="20577"/>
        <pc:sldMkLst>
          <pc:docMk/>
          <pc:sldMk cId="0" sldId="271"/>
        </pc:sldMkLst>
        <pc:spChg chg="mod">
          <ac:chgData name="Jessica Pettitt" userId="48388121-42f2-4570-9d8f-803bd8be67da" providerId="ADAL" clId="{27461258-0365-45E2-8580-11CBBCD2AB80}" dt="2025-09-08T16:02:11.682" v="226" actId="20577"/>
          <ac:spMkLst>
            <pc:docMk/>
            <pc:sldMk cId="0" sldId="271"/>
            <ac:spMk id="3" creationId="{828A577D-6C0F-CC6C-3079-F69DB502C908}"/>
          </ac:spMkLst>
        </pc:spChg>
      </pc:sldChg>
      <pc:sldChg chg="modSp mod">
        <pc:chgData name="Jessica Pettitt" userId="48388121-42f2-4570-9d8f-803bd8be67da" providerId="ADAL" clId="{27461258-0365-45E2-8580-11CBBCD2AB80}" dt="2025-09-08T16:02:42.744" v="228" actId="20577"/>
        <pc:sldMkLst>
          <pc:docMk/>
          <pc:sldMk cId="1714516431" sldId="273"/>
        </pc:sldMkLst>
        <pc:spChg chg="mod">
          <ac:chgData name="Jessica Pettitt" userId="48388121-42f2-4570-9d8f-803bd8be67da" providerId="ADAL" clId="{27461258-0365-45E2-8580-11CBBCD2AB80}" dt="2025-09-08T16:02:42.744" v="228" actId="20577"/>
          <ac:spMkLst>
            <pc:docMk/>
            <pc:sldMk cId="1714516431" sldId="273"/>
            <ac:spMk id="3" creationId="{4948635D-3100-B399-AD5A-4E88EB3FC17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4CC4-A474-4BE0-85F5-8A41D420A7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BF37DB-6598-40DD-81DE-3006141E8D87}">
      <dgm:prSet/>
      <dgm:spPr/>
      <dgm:t>
        <a:bodyPr/>
        <a:lstStyle/>
        <a:p>
          <a:r>
            <a:rPr lang="en-US" dirty="0">
              <a:solidFill>
                <a:schemeClr val="tx1"/>
              </a:solidFill>
            </a:rPr>
            <a:t>Class 3 French Brunch – Monday 15</a:t>
          </a:r>
          <a:r>
            <a:rPr lang="en-US" baseline="30000" dirty="0">
              <a:solidFill>
                <a:schemeClr val="tx1"/>
              </a:solidFill>
            </a:rPr>
            <a:t>th</a:t>
          </a:r>
          <a:r>
            <a:rPr lang="en-US" dirty="0">
              <a:solidFill>
                <a:schemeClr val="tx1"/>
              </a:solidFill>
            </a:rPr>
            <a:t> September</a:t>
          </a:r>
        </a:p>
      </dgm:t>
    </dgm:pt>
    <dgm:pt modelId="{B810A24D-9273-4607-AD23-9A2794321DC6}" type="parTrans" cxnId="{423AB236-22E2-4E7F-93D8-B5AC22E4DF67}">
      <dgm:prSet/>
      <dgm:spPr/>
      <dgm:t>
        <a:bodyPr/>
        <a:lstStyle/>
        <a:p>
          <a:endParaRPr lang="en-US"/>
        </a:p>
      </dgm:t>
    </dgm:pt>
    <dgm:pt modelId="{FCFF0A06-2DE2-4DD0-B875-C15D8C627A3A}" type="sibTrans" cxnId="{423AB236-22E2-4E7F-93D8-B5AC22E4DF67}">
      <dgm:prSet/>
      <dgm:spPr/>
      <dgm:t>
        <a:bodyPr/>
        <a:lstStyle/>
        <a:p>
          <a:endParaRPr lang="en-US"/>
        </a:p>
      </dgm:t>
    </dgm:pt>
    <dgm:pt modelId="{D12FB481-C864-4BD0-A63B-DA1BBF552DDF}">
      <dgm:prSet/>
      <dgm:spPr/>
      <dgm:t>
        <a:bodyPr/>
        <a:lstStyle/>
        <a:p>
          <a:r>
            <a:rPr lang="en-US" dirty="0">
              <a:solidFill>
                <a:schemeClr val="tx1"/>
              </a:solidFill>
            </a:rPr>
            <a:t>Flu Immunisations Monday 22</a:t>
          </a:r>
          <a:r>
            <a:rPr lang="en-US" baseline="30000" dirty="0">
              <a:solidFill>
                <a:schemeClr val="tx1"/>
              </a:solidFill>
            </a:rPr>
            <a:t>nd</a:t>
          </a:r>
          <a:r>
            <a:rPr lang="en-US" dirty="0">
              <a:solidFill>
                <a:schemeClr val="tx1"/>
              </a:solidFill>
            </a:rPr>
            <a:t> September </a:t>
          </a:r>
        </a:p>
      </dgm:t>
    </dgm:pt>
    <dgm:pt modelId="{A3D0BC28-E9CD-498C-8E2F-432493DF405B}" type="parTrans" cxnId="{988D2483-0AC7-4AE3-8BE0-C3C0F207A460}">
      <dgm:prSet/>
      <dgm:spPr/>
      <dgm:t>
        <a:bodyPr/>
        <a:lstStyle/>
        <a:p>
          <a:endParaRPr lang="en-US"/>
        </a:p>
      </dgm:t>
    </dgm:pt>
    <dgm:pt modelId="{9F7930A5-0450-4135-851A-033CAEF57D49}" type="sibTrans" cxnId="{988D2483-0AC7-4AE3-8BE0-C3C0F207A460}">
      <dgm:prSet/>
      <dgm:spPr/>
      <dgm:t>
        <a:bodyPr/>
        <a:lstStyle/>
        <a:p>
          <a:endParaRPr lang="en-US"/>
        </a:p>
      </dgm:t>
    </dgm:pt>
    <dgm:pt modelId="{546151F0-AB85-45BF-AF59-80DEEDE83AAD}">
      <dgm:prSet/>
      <dgm:spPr/>
      <dgm:t>
        <a:bodyPr/>
        <a:lstStyle/>
        <a:p>
          <a:r>
            <a:rPr lang="en-US" dirty="0">
              <a:solidFill>
                <a:schemeClr val="tx1"/>
              </a:solidFill>
            </a:rPr>
            <a:t>Individual Photos – Tuesday 30</a:t>
          </a:r>
          <a:r>
            <a:rPr lang="en-US" baseline="30000" dirty="0">
              <a:solidFill>
                <a:schemeClr val="tx1"/>
              </a:solidFill>
            </a:rPr>
            <a:t>th</a:t>
          </a:r>
          <a:r>
            <a:rPr lang="en-US" dirty="0">
              <a:solidFill>
                <a:schemeClr val="tx1"/>
              </a:solidFill>
            </a:rPr>
            <a:t> September</a:t>
          </a:r>
        </a:p>
      </dgm:t>
    </dgm:pt>
    <dgm:pt modelId="{B60AB121-A35D-4CC6-841F-B8297E996943}" type="parTrans" cxnId="{33CCD0E6-BE7D-4AB1-A7D0-B0EBA25A7211}">
      <dgm:prSet/>
      <dgm:spPr/>
      <dgm:t>
        <a:bodyPr/>
        <a:lstStyle/>
        <a:p>
          <a:endParaRPr lang="en-US"/>
        </a:p>
      </dgm:t>
    </dgm:pt>
    <dgm:pt modelId="{4B418D07-316A-4B81-A868-B458DDE7F62E}" type="sibTrans" cxnId="{33CCD0E6-BE7D-4AB1-A7D0-B0EBA25A7211}">
      <dgm:prSet/>
      <dgm:spPr/>
      <dgm:t>
        <a:bodyPr/>
        <a:lstStyle/>
        <a:p>
          <a:endParaRPr lang="en-US"/>
        </a:p>
      </dgm:t>
    </dgm:pt>
    <dgm:pt modelId="{5B0D2FD6-19BE-4C05-94F4-57362C71FFB6}">
      <dgm:prSet/>
      <dgm:spPr/>
      <dgm:t>
        <a:bodyPr/>
        <a:lstStyle/>
        <a:p>
          <a:r>
            <a:rPr lang="en-US" dirty="0">
              <a:solidFill>
                <a:schemeClr val="tx1"/>
              </a:solidFill>
            </a:rPr>
            <a:t>Geography fieldwork – a walk around Shadwell Village – Week 6</a:t>
          </a:r>
        </a:p>
      </dgm:t>
    </dgm:pt>
    <dgm:pt modelId="{EA85324F-46B5-4B3A-8CB3-5205F1EB8B4C}" type="parTrans" cxnId="{BD18DABA-51D8-43E2-809D-4820DBD357F8}">
      <dgm:prSet/>
      <dgm:spPr/>
      <dgm:t>
        <a:bodyPr/>
        <a:lstStyle/>
        <a:p>
          <a:endParaRPr lang="en-US"/>
        </a:p>
      </dgm:t>
    </dgm:pt>
    <dgm:pt modelId="{235BAB15-2F37-457B-929B-08FB76529D3A}" type="sibTrans" cxnId="{BD18DABA-51D8-43E2-809D-4820DBD357F8}">
      <dgm:prSet/>
      <dgm:spPr/>
      <dgm:t>
        <a:bodyPr/>
        <a:lstStyle/>
        <a:p>
          <a:endParaRPr lang="en-US"/>
        </a:p>
      </dgm:t>
    </dgm:pt>
    <dgm:pt modelId="{494CBFB6-DD3D-42B7-9E2A-73D7D2335D52}">
      <dgm:prSet/>
      <dgm:spPr/>
      <dgm:t>
        <a:bodyPr/>
        <a:lstStyle/>
        <a:p>
          <a:r>
            <a:rPr lang="en-US" dirty="0"/>
            <a:t>Parents Evenings – Monday 20</a:t>
          </a:r>
          <a:r>
            <a:rPr lang="en-US" baseline="30000" dirty="0"/>
            <a:t>th</a:t>
          </a:r>
          <a:r>
            <a:rPr lang="en-US" dirty="0"/>
            <a:t> and Thursday 23</a:t>
          </a:r>
          <a:r>
            <a:rPr lang="en-US" baseline="30000" dirty="0"/>
            <a:t>rd</a:t>
          </a:r>
          <a:r>
            <a:rPr lang="en-US" dirty="0"/>
            <a:t> October</a:t>
          </a:r>
        </a:p>
      </dgm:t>
    </dgm:pt>
    <dgm:pt modelId="{D8766BDB-6961-4192-A854-68754326B108}" type="parTrans" cxnId="{27D411A6-8AAA-4026-B12C-D0E6B2DC7D5C}">
      <dgm:prSet/>
      <dgm:spPr/>
      <dgm:t>
        <a:bodyPr/>
        <a:lstStyle/>
        <a:p>
          <a:endParaRPr lang="en-US"/>
        </a:p>
      </dgm:t>
    </dgm:pt>
    <dgm:pt modelId="{4C5DC330-0ADE-4295-9253-53321DFB1CFA}" type="sibTrans" cxnId="{27D411A6-8AAA-4026-B12C-D0E6B2DC7D5C}">
      <dgm:prSet/>
      <dgm:spPr/>
      <dgm:t>
        <a:bodyPr/>
        <a:lstStyle/>
        <a:p>
          <a:endParaRPr lang="en-US"/>
        </a:p>
      </dgm:t>
    </dgm:pt>
    <dgm:pt modelId="{29BEFAFA-6B98-4123-9EB2-22A9763185F8}">
      <dgm:prSet/>
      <dgm:spPr/>
      <dgm:t>
        <a:bodyPr/>
        <a:lstStyle/>
        <a:p>
          <a:endParaRPr lang="en-US" dirty="0"/>
        </a:p>
      </dgm:t>
    </dgm:pt>
    <dgm:pt modelId="{9A88C975-B48E-4155-898E-BE29B0877F3F}" type="sibTrans" cxnId="{F6F2D224-7FE0-44ED-A017-ECDB13412F99}">
      <dgm:prSet/>
      <dgm:spPr/>
      <dgm:t>
        <a:bodyPr/>
        <a:lstStyle/>
        <a:p>
          <a:endParaRPr lang="en-US"/>
        </a:p>
      </dgm:t>
    </dgm:pt>
    <dgm:pt modelId="{2A2F912F-76D5-4BBC-9ABD-975B83B2DF8B}" type="parTrans" cxnId="{F6F2D224-7FE0-44ED-A017-ECDB13412F99}">
      <dgm:prSet/>
      <dgm:spPr/>
      <dgm:t>
        <a:bodyPr/>
        <a:lstStyle/>
        <a:p>
          <a:endParaRPr lang="en-US"/>
        </a:p>
      </dgm:t>
    </dgm:pt>
    <dgm:pt modelId="{FD8A2F42-8320-48B3-9983-D694FA9C3AC9}">
      <dgm:prSet/>
      <dgm:spPr/>
      <dgm:t>
        <a:bodyPr/>
        <a:lstStyle/>
        <a:p>
          <a:r>
            <a:rPr lang="en-US" dirty="0">
              <a:solidFill>
                <a:schemeClr val="tx1"/>
              </a:solidFill>
            </a:rPr>
            <a:t>Swimming starts on Monday 1</a:t>
          </a:r>
          <a:r>
            <a:rPr lang="en-US" baseline="30000" dirty="0">
              <a:solidFill>
                <a:schemeClr val="tx1"/>
              </a:solidFill>
            </a:rPr>
            <a:t>st</a:t>
          </a:r>
          <a:r>
            <a:rPr lang="en-US" dirty="0">
              <a:solidFill>
                <a:schemeClr val="tx1"/>
              </a:solidFill>
            </a:rPr>
            <a:t> December</a:t>
          </a:r>
          <a:endParaRPr lang="en-US" dirty="0"/>
        </a:p>
      </dgm:t>
    </dgm:pt>
    <dgm:pt modelId="{3555DFE3-1BE8-4349-9D64-DC7D1BC21F72}" type="sibTrans" cxnId="{7C4354D7-3E34-4D51-A2E4-92D2FF20233A}">
      <dgm:prSet/>
      <dgm:spPr/>
      <dgm:t>
        <a:bodyPr/>
        <a:lstStyle/>
        <a:p>
          <a:endParaRPr lang="en-US"/>
        </a:p>
      </dgm:t>
    </dgm:pt>
    <dgm:pt modelId="{C35D7AF5-B9FF-4C81-ACA2-535CA5F6366F}" type="parTrans" cxnId="{7C4354D7-3E34-4D51-A2E4-92D2FF20233A}">
      <dgm:prSet/>
      <dgm:spPr/>
      <dgm:t>
        <a:bodyPr/>
        <a:lstStyle/>
        <a:p>
          <a:endParaRPr lang="en-US"/>
        </a:p>
      </dgm:t>
    </dgm:pt>
    <dgm:pt modelId="{8FF99F94-AB23-485E-806A-70CBB0BCAC37}">
      <dgm:prSet/>
      <dgm:spPr/>
      <dgm:t>
        <a:bodyPr/>
        <a:lstStyle/>
        <a:p>
          <a:r>
            <a:rPr lang="en-US" dirty="0"/>
            <a:t>INSET Day – Friday 28</a:t>
          </a:r>
          <a:r>
            <a:rPr lang="en-US" baseline="30000" dirty="0"/>
            <a:t>th</a:t>
          </a:r>
          <a:r>
            <a:rPr lang="en-US" dirty="0"/>
            <a:t> November (school closed to children)</a:t>
          </a:r>
          <a:endParaRPr lang="en-US" dirty="0">
            <a:solidFill>
              <a:schemeClr val="tx1"/>
            </a:solidFill>
          </a:endParaRPr>
        </a:p>
      </dgm:t>
    </dgm:pt>
    <dgm:pt modelId="{E317F46A-79BF-47F6-A995-84E1A5B754D0}" type="sibTrans" cxnId="{73F4290D-B86C-44FC-B8A0-2C64C316EBEA}">
      <dgm:prSet/>
      <dgm:spPr/>
      <dgm:t>
        <a:bodyPr/>
        <a:lstStyle/>
        <a:p>
          <a:endParaRPr lang="en-US"/>
        </a:p>
      </dgm:t>
    </dgm:pt>
    <dgm:pt modelId="{70D40C9F-68CC-45AD-9942-A1BB231013EB}" type="parTrans" cxnId="{73F4290D-B86C-44FC-B8A0-2C64C316EBEA}">
      <dgm:prSet/>
      <dgm:spPr/>
      <dgm:t>
        <a:bodyPr/>
        <a:lstStyle/>
        <a:p>
          <a:endParaRPr lang="en-US"/>
        </a:p>
      </dgm:t>
    </dgm:pt>
    <dgm:pt modelId="{55D845C8-4D10-45F8-B1F9-CD96001EA2E1}" type="pres">
      <dgm:prSet presAssocID="{03D74CC4-A474-4BE0-85F5-8A41D420A79E}" presName="vert0" presStyleCnt="0">
        <dgm:presLayoutVars>
          <dgm:dir/>
          <dgm:animOne val="branch"/>
          <dgm:animLvl val="lvl"/>
        </dgm:presLayoutVars>
      </dgm:prSet>
      <dgm:spPr/>
    </dgm:pt>
    <dgm:pt modelId="{AF14875A-2C6A-4E21-9CBC-0B4188B2289E}" type="pres">
      <dgm:prSet presAssocID="{ADBF37DB-6598-40DD-81DE-3006141E8D87}" presName="thickLine" presStyleLbl="alignNode1" presStyleIdx="0" presStyleCnt="8"/>
      <dgm:spPr/>
    </dgm:pt>
    <dgm:pt modelId="{5A40AB1F-2624-4741-86C4-0C38874BC200}" type="pres">
      <dgm:prSet presAssocID="{ADBF37DB-6598-40DD-81DE-3006141E8D87}" presName="horz1" presStyleCnt="0"/>
      <dgm:spPr/>
    </dgm:pt>
    <dgm:pt modelId="{11BEDB96-1430-4909-BD5D-AA1CFE4F9019}" type="pres">
      <dgm:prSet presAssocID="{ADBF37DB-6598-40DD-81DE-3006141E8D87}" presName="tx1" presStyleLbl="revTx" presStyleIdx="0" presStyleCnt="8"/>
      <dgm:spPr/>
    </dgm:pt>
    <dgm:pt modelId="{99EF0AA0-CF94-40DE-B8BC-9CBC822C5EE7}" type="pres">
      <dgm:prSet presAssocID="{ADBF37DB-6598-40DD-81DE-3006141E8D87}" presName="vert1" presStyleCnt="0"/>
      <dgm:spPr/>
    </dgm:pt>
    <dgm:pt modelId="{3D065391-3778-4943-9833-360615E5C4AD}" type="pres">
      <dgm:prSet presAssocID="{D12FB481-C864-4BD0-A63B-DA1BBF552DDF}" presName="thickLine" presStyleLbl="alignNode1" presStyleIdx="1" presStyleCnt="8"/>
      <dgm:spPr/>
    </dgm:pt>
    <dgm:pt modelId="{6E11AC9F-AF51-4DC1-A506-AB46E1402A68}" type="pres">
      <dgm:prSet presAssocID="{D12FB481-C864-4BD0-A63B-DA1BBF552DDF}" presName="horz1" presStyleCnt="0"/>
      <dgm:spPr/>
    </dgm:pt>
    <dgm:pt modelId="{CFD5B40B-D42C-403C-8CBD-2726FBFC10B9}" type="pres">
      <dgm:prSet presAssocID="{D12FB481-C864-4BD0-A63B-DA1BBF552DDF}" presName="tx1" presStyleLbl="revTx" presStyleIdx="1" presStyleCnt="8"/>
      <dgm:spPr/>
    </dgm:pt>
    <dgm:pt modelId="{8F938798-96A9-439A-A86A-69EFDF053150}" type="pres">
      <dgm:prSet presAssocID="{D12FB481-C864-4BD0-A63B-DA1BBF552DDF}" presName="vert1" presStyleCnt="0"/>
      <dgm:spPr/>
    </dgm:pt>
    <dgm:pt modelId="{67FC410C-A611-4824-8B0F-F2A07BD2DF0C}" type="pres">
      <dgm:prSet presAssocID="{546151F0-AB85-45BF-AF59-80DEEDE83AAD}" presName="thickLine" presStyleLbl="alignNode1" presStyleIdx="2" presStyleCnt="8"/>
      <dgm:spPr/>
    </dgm:pt>
    <dgm:pt modelId="{3A0385B1-F25D-41B6-9C59-80EBE8B81B9D}" type="pres">
      <dgm:prSet presAssocID="{546151F0-AB85-45BF-AF59-80DEEDE83AAD}" presName="horz1" presStyleCnt="0"/>
      <dgm:spPr/>
    </dgm:pt>
    <dgm:pt modelId="{01204E4C-06F3-45FB-ABB8-1484A217FEA7}" type="pres">
      <dgm:prSet presAssocID="{546151F0-AB85-45BF-AF59-80DEEDE83AAD}" presName="tx1" presStyleLbl="revTx" presStyleIdx="2" presStyleCnt="8"/>
      <dgm:spPr/>
    </dgm:pt>
    <dgm:pt modelId="{47903286-DAE8-43B8-B83C-CFDF204E7C08}" type="pres">
      <dgm:prSet presAssocID="{546151F0-AB85-45BF-AF59-80DEEDE83AAD}" presName="vert1" presStyleCnt="0"/>
      <dgm:spPr/>
    </dgm:pt>
    <dgm:pt modelId="{57D3CA04-D310-4E7D-BF76-2F9E8E47AF3F}" type="pres">
      <dgm:prSet presAssocID="{5B0D2FD6-19BE-4C05-94F4-57362C71FFB6}" presName="thickLine" presStyleLbl="alignNode1" presStyleIdx="3" presStyleCnt="8"/>
      <dgm:spPr/>
    </dgm:pt>
    <dgm:pt modelId="{B715A9C4-1AAF-4692-A25E-2F8EE018C919}" type="pres">
      <dgm:prSet presAssocID="{5B0D2FD6-19BE-4C05-94F4-57362C71FFB6}" presName="horz1" presStyleCnt="0"/>
      <dgm:spPr/>
    </dgm:pt>
    <dgm:pt modelId="{19136298-E150-42A5-A3BD-0FCCF949AEC7}" type="pres">
      <dgm:prSet presAssocID="{5B0D2FD6-19BE-4C05-94F4-57362C71FFB6}" presName="tx1" presStyleLbl="revTx" presStyleIdx="3" presStyleCnt="8"/>
      <dgm:spPr/>
    </dgm:pt>
    <dgm:pt modelId="{4E027969-7E61-4E2D-A698-4BD99AF332DA}" type="pres">
      <dgm:prSet presAssocID="{5B0D2FD6-19BE-4C05-94F4-57362C71FFB6}" presName="vert1" presStyleCnt="0"/>
      <dgm:spPr/>
    </dgm:pt>
    <dgm:pt modelId="{A32BAAC2-522E-47FB-AFC1-89C8F57AF435}" type="pres">
      <dgm:prSet presAssocID="{494CBFB6-DD3D-42B7-9E2A-73D7D2335D52}" presName="thickLine" presStyleLbl="alignNode1" presStyleIdx="4" presStyleCnt="8"/>
      <dgm:spPr/>
    </dgm:pt>
    <dgm:pt modelId="{9E08BE97-33F5-468D-93D3-82D660D66205}" type="pres">
      <dgm:prSet presAssocID="{494CBFB6-DD3D-42B7-9E2A-73D7D2335D52}" presName="horz1" presStyleCnt="0"/>
      <dgm:spPr/>
    </dgm:pt>
    <dgm:pt modelId="{4798E4AC-1D3C-46CC-96C0-0936B994ABD7}" type="pres">
      <dgm:prSet presAssocID="{494CBFB6-DD3D-42B7-9E2A-73D7D2335D52}" presName="tx1" presStyleLbl="revTx" presStyleIdx="4" presStyleCnt="8"/>
      <dgm:spPr/>
    </dgm:pt>
    <dgm:pt modelId="{D4EAB4D3-0DCC-42FE-99D3-2E3BC3AD2FB0}" type="pres">
      <dgm:prSet presAssocID="{494CBFB6-DD3D-42B7-9E2A-73D7D2335D52}" presName="vert1" presStyleCnt="0"/>
      <dgm:spPr/>
    </dgm:pt>
    <dgm:pt modelId="{FFCC5C91-E5D2-43DE-8436-5B41B2B89C49}" type="pres">
      <dgm:prSet presAssocID="{8FF99F94-AB23-485E-806A-70CBB0BCAC37}" presName="thickLine" presStyleLbl="alignNode1" presStyleIdx="5" presStyleCnt="8"/>
      <dgm:spPr/>
    </dgm:pt>
    <dgm:pt modelId="{680515B9-3B13-4775-A324-7167C1A7575A}" type="pres">
      <dgm:prSet presAssocID="{8FF99F94-AB23-485E-806A-70CBB0BCAC37}" presName="horz1" presStyleCnt="0"/>
      <dgm:spPr/>
    </dgm:pt>
    <dgm:pt modelId="{D29B3426-D881-4CEB-A663-E5D6BFA48AE0}" type="pres">
      <dgm:prSet presAssocID="{8FF99F94-AB23-485E-806A-70CBB0BCAC37}" presName="tx1" presStyleLbl="revTx" presStyleIdx="5" presStyleCnt="8"/>
      <dgm:spPr/>
    </dgm:pt>
    <dgm:pt modelId="{7E003F48-6071-4B92-A332-39018902A0D0}" type="pres">
      <dgm:prSet presAssocID="{8FF99F94-AB23-485E-806A-70CBB0BCAC37}" presName="vert1" presStyleCnt="0"/>
      <dgm:spPr/>
    </dgm:pt>
    <dgm:pt modelId="{EEE3F162-118A-4AE3-8186-0D956655ED23}" type="pres">
      <dgm:prSet presAssocID="{FD8A2F42-8320-48B3-9983-D694FA9C3AC9}" presName="thickLine" presStyleLbl="alignNode1" presStyleIdx="6" presStyleCnt="8"/>
      <dgm:spPr/>
    </dgm:pt>
    <dgm:pt modelId="{5DE93D36-9A32-4878-80ED-9C58EA520BF5}" type="pres">
      <dgm:prSet presAssocID="{FD8A2F42-8320-48B3-9983-D694FA9C3AC9}" presName="horz1" presStyleCnt="0"/>
      <dgm:spPr/>
    </dgm:pt>
    <dgm:pt modelId="{F58D3D07-391E-4E13-883C-B7CC6637E102}" type="pres">
      <dgm:prSet presAssocID="{FD8A2F42-8320-48B3-9983-D694FA9C3AC9}" presName="tx1" presStyleLbl="revTx" presStyleIdx="6" presStyleCnt="8"/>
      <dgm:spPr/>
    </dgm:pt>
    <dgm:pt modelId="{E8851DA4-9357-4824-8737-450D65ACC810}" type="pres">
      <dgm:prSet presAssocID="{FD8A2F42-8320-48B3-9983-D694FA9C3AC9}" presName="vert1" presStyleCnt="0"/>
      <dgm:spPr/>
    </dgm:pt>
    <dgm:pt modelId="{B02B82AF-1575-4AAD-84FE-9AD587D7D37A}" type="pres">
      <dgm:prSet presAssocID="{29BEFAFA-6B98-4123-9EB2-22A9763185F8}" presName="thickLine" presStyleLbl="alignNode1" presStyleIdx="7" presStyleCnt="8"/>
      <dgm:spPr/>
    </dgm:pt>
    <dgm:pt modelId="{920FB0EA-89E9-4646-9CE9-366835AE2201}" type="pres">
      <dgm:prSet presAssocID="{29BEFAFA-6B98-4123-9EB2-22A9763185F8}" presName="horz1" presStyleCnt="0"/>
      <dgm:spPr/>
    </dgm:pt>
    <dgm:pt modelId="{42559AA7-15A4-4CA5-B4D2-23541CD7BDC0}" type="pres">
      <dgm:prSet presAssocID="{29BEFAFA-6B98-4123-9EB2-22A9763185F8}" presName="tx1" presStyleLbl="revTx" presStyleIdx="7" presStyleCnt="8"/>
      <dgm:spPr/>
    </dgm:pt>
    <dgm:pt modelId="{2AA853BC-A4F1-4AB8-B639-0AD5FF658283}" type="pres">
      <dgm:prSet presAssocID="{29BEFAFA-6B98-4123-9EB2-22A9763185F8}" presName="vert1" presStyleCnt="0"/>
      <dgm:spPr/>
    </dgm:pt>
  </dgm:ptLst>
  <dgm:cxnLst>
    <dgm:cxn modelId="{73F4290D-B86C-44FC-B8A0-2C64C316EBEA}" srcId="{03D74CC4-A474-4BE0-85F5-8A41D420A79E}" destId="{8FF99F94-AB23-485E-806A-70CBB0BCAC37}" srcOrd="5" destOrd="0" parTransId="{70D40C9F-68CC-45AD-9942-A1BB231013EB}" sibTransId="{E317F46A-79BF-47F6-A995-84E1A5B754D0}"/>
    <dgm:cxn modelId="{F6F2D224-7FE0-44ED-A017-ECDB13412F99}" srcId="{03D74CC4-A474-4BE0-85F5-8A41D420A79E}" destId="{29BEFAFA-6B98-4123-9EB2-22A9763185F8}" srcOrd="7" destOrd="0" parTransId="{2A2F912F-76D5-4BBC-9ABD-975B83B2DF8B}" sibTransId="{9A88C975-B48E-4155-898E-BE29B0877F3F}"/>
    <dgm:cxn modelId="{1BBAAC25-59A9-4968-B16A-A4D3983570AA}" type="presOf" srcId="{546151F0-AB85-45BF-AF59-80DEEDE83AAD}" destId="{01204E4C-06F3-45FB-ABB8-1484A217FEA7}" srcOrd="0" destOrd="0" presId="urn:microsoft.com/office/officeart/2008/layout/LinedList"/>
    <dgm:cxn modelId="{8CF07731-B984-40EC-855C-8F5271B11D06}" type="presOf" srcId="{8FF99F94-AB23-485E-806A-70CBB0BCAC37}" destId="{D29B3426-D881-4CEB-A663-E5D6BFA48AE0}" srcOrd="0" destOrd="0" presId="urn:microsoft.com/office/officeart/2008/layout/LinedList"/>
    <dgm:cxn modelId="{423AB236-22E2-4E7F-93D8-B5AC22E4DF67}" srcId="{03D74CC4-A474-4BE0-85F5-8A41D420A79E}" destId="{ADBF37DB-6598-40DD-81DE-3006141E8D87}" srcOrd="0" destOrd="0" parTransId="{B810A24D-9273-4607-AD23-9A2794321DC6}" sibTransId="{FCFF0A06-2DE2-4DD0-B875-C15D8C627A3A}"/>
    <dgm:cxn modelId="{630BB23F-7CF2-4DAB-96C1-E28698541334}" type="presOf" srcId="{FD8A2F42-8320-48B3-9983-D694FA9C3AC9}" destId="{F58D3D07-391E-4E13-883C-B7CC6637E102}" srcOrd="0" destOrd="0" presId="urn:microsoft.com/office/officeart/2008/layout/LinedList"/>
    <dgm:cxn modelId="{89E3086E-AD5B-434B-A8E9-2D531CFF86A9}" type="presOf" srcId="{03D74CC4-A474-4BE0-85F5-8A41D420A79E}" destId="{55D845C8-4D10-45F8-B1F9-CD96001EA2E1}" srcOrd="0" destOrd="0" presId="urn:microsoft.com/office/officeart/2008/layout/LinedList"/>
    <dgm:cxn modelId="{D2C82F72-9A28-492F-BA01-DD84A84B1543}" type="presOf" srcId="{5B0D2FD6-19BE-4C05-94F4-57362C71FFB6}" destId="{19136298-E150-42A5-A3BD-0FCCF949AEC7}" srcOrd="0" destOrd="0" presId="urn:microsoft.com/office/officeart/2008/layout/LinedList"/>
    <dgm:cxn modelId="{FE78F37E-4DC6-46D1-BF11-E9ACAAA73431}" type="presOf" srcId="{29BEFAFA-6B98-4123-9EB2-22A9763185F8}" destId="{42559AA7-15A4-4CA5-B4D2-23541CD7BDC0}" srcOrd="0" destOrd="0" presId="urn:microsoft.com/office/officeart/2008/layout/LinedList"/>
    <dgm:cxn modelId="{988D2483-0AC7-4AE3-8BE0-C3C0F207A460}" srcId="{03D74CC4-A474-4BE0-85F5-8A41D420A79E}" destId="{D12FB481-C864-4BD0-A63B-DA1BBF552DDF}" srcOrd="1" destOrd="0" parTransId="{A3D0BC28-E9CD-498C-8E2F-432493DF405B}" sibTransId="{9F7930A5-0450-4135-851A-033CAEF57D49}"/>
    <dgm:cxn modelId="{27D411A6-8AAA-4026-B12C-D0E6B2DC7D5C}" srcId="{03D74CC4-A474-4BE0-85F5-8A41D420A79E}" destId="{494CBFB6-DD3D-42B7-9E2A-73D7D2335D52}" srcOrd="4" destOrd="0" parTransId="{D8766BDB-6961-4192-A854-68754326B108}" sibTransId="{4C5DC330-0ADE-4295-9253-53321DFB1CFA}"/>
    <dgm:cxn modelId="{BD18DABA-51D8-43E2-809D-4820DBD357F8}" srcId="{03D74CC4-A474-4BE0-85F5-8A41D420A79E}" destId="{5B0D2FD6-19BE-4C05-94F4-57362C71FFB6}" srcOrd="3" destOrd="0" parTransId="{EA85324F-46B5-4B3A-8CB3-5205F1EB8B4C}" sibTransId="{235BAB15-2F37-457B-929B-08FB76529D3A}"/>
    <dgm:cxn modelId="{7C4354D7-3E34-4D51-A2E4-92D2FF20233A}" srcId="{03D74CC4-A474-4BE0-85F5-8A41D420A79E}" destId="{FD8A2F42-8320-48B3-9983-D694FA9C3AC9}" srcOrd="6" destOrd="0" parTransId="{C35D7AF5-B9FF-4C81-ACA2-535CA5F6366F}" sibTransId="{3555DFE3-1BE8-4349-9D64-DC7D1BC21F72}"/>
    <dgm:cxn modelId="{17B87BDF-775D-44B7-BD3A-26ACD470794F}" type="presOf" srcId="{494CBFB6-DD3D-42B7-9E2A-73D7D2335D52}" destId="{4798E4AC-1D3C-46CC-96C0-0936B994ABD7}" srcOrd="0" destOrd="0" presId="urn:microsoft.com/office/officeart/2008/layout/LinedList"/>
    <dgm:cxn modelId="{33CCD0E6-BE7D-4AB1-A7D0-B0EBA25A7211}" srcId="{03D74CC4-A474-4BE0-85F5-8A41D420A79E}" destId="{546151F0-AB85-45BF-AF59-80DEEDE83AAD}" srcOrd="2" destOrd="0" parTransId="{B60AB121-A35D-4CC6-841F-B8297E996943}" sibTransId="{4B418D07-316A-4B81-A868-B458DDE7F62E}"/>
    <dgm:cxn modelId="{5A765EE9-66EC-4E80-B2E7-1F43D51FDE28}" type="presOf" srcId="{D12FB481-C864-4BD0-A63B-DA1BBF552DDF}" destId="{CFD5B40B-D42C-403C-8CBD-2726FBFC10B9}" srcOrd="0" destOrd="0" presId="urn:microsoft.com/office/officeart/2008/layout/LinedList"/>
    <dgm:cxn modelId="{FCD471EF-7124-4210-9B4E-3B2651FDDA8A}" type="presOf" srcId="{ADBF37DB-6598-40DD-81DE-3006141E8D87}" destId="{11BEDB96-1430-4909-BD5D-AA1CFE4F9019}" srcOrd="0" destOrd="0" presId="urn:microsoft.com/office/officeart/2008/layout/LinedList"/>
    <dgm:cxn modelId="{299B62EA-E950-4676-852E-A2CC995D58BF}" type="presParOf" srcId="{55D845C8-4D10-45F8-B1F9-CD96001EA2E1}" destId="{AF14875A-2C6A-4E21-9CBC-0B4188B2289E}" srcOrd="0" destOrd="0" presId="urn:microsoft.com/office/officeart/2008/layout/LinedList"/>
    <dgm:cxn modelId="{F7E358A3-0482-4318-8B5F-EA6FE4619FBB}" type="presParOf" srcId="{55D845C8-4D10-45F8-B1F9-CD96001EA2E1}" destId="{5A40AB1F-2624-4741-86C4-0C38874BC200}" srcOrd="1" destOrd="0" presId="urn:microsoft.com/office/officeart/2008/layout/LinedList"/>
    <dgm:cxn modelId="{99D500B5-3398-4A12-BF35-6ED4EB6CFFB8}" type="presParOf" srcId="{5A40AB1F-2624-4741-86C4-0C38874BC200}" destId="{11BEDB96-1430-4909-BD5D-AA1CFE4F9019}" srcOrd="0" destOrd="0" presId="urn:microsoft.com/office/officeart/2008/layout/LinedList"/>
    <dgm:cxn modelId="{1CAD3E0B-5F64-4989-827B-792B6BDE7B21}" type="presParOf" srcId="{5A40AB1F-2624-4741-86C4-0C38874BC200}" destId="{99EF0AA0-CF94-40DE-B8BC-9CBC822C5EE7}" srcOrd="1" destOrd="0" presId="urn:microsoft.com/office/officeart/2008/layout/LinedList"/>
    <dgm:cxn modelId="{17D718D8-69AB-4F54-8C04-CFCBB8334984}" type="presParOf" srcId="{55D845C8-4D10-45F8-B1F9-CD96001EA2E1}" destId="{3D065391-3778-4943-9833-360615E5C4AD}" srcOrd="2" destOrd="0" presId="urn:microsoft.com/office/officeart/2008/layout/LinedList"/>
    <dgm:cxn modelId="{D1DFA5CB-8E7E-4074-B3C7-9D1C8C09E163}" type="presParOf" srcId="{55D845C8-4D10-45F8-B1F9-CD96001EA2E1}" destId="{6E11AC9F-AF51-4DC1-A506-AB46E1402A68}" srcOrd="3" destOrd="0" presId="urn:microsoft.com/office/officeart/2008/layout/LinedList"/>
    <dgm:cxn modelId="{33125673-83BC-41E2-84F0-67486D1A0E12}" type="presParOf" srcId="{6E11AC9F-AF51-4DC1-A506-AB46E1402A68}" destId="{CFD5B40B-D42C-403C-8CBD-2726FBFC10B9}" srcOrd="0" destOrd="0" presId="urn:microsoft.com/office/officeart/2008/layout/LinedList"/>
    <dgm:cxn modelId="{CCAA90A8-9F61-4B80-BDB2-F2388DD1CC9A}" type="presParOf" srcId="{6E11AC9F-AF51-4DC1-A506-AB46E1402A68}" destId="{8F938798-96A9-439A-A86A-69EFDF053150}" srcOrd="1" destOrd="0" presId="urn:microsoft.com/office/officeart/2008/layout/LinedList"/>
    <dgm:cxn modelId="{FAB3D09E-8766-4A49-8DE7-E0744998D5DF}" type="presParOf" srcId="{55D845C8-4D10-45F8-B1F9-CD96001EA2E1}" destId="{67FC410C-A611-4824-8B0F-F2A07BD2DF0C}" srcOrd="4" destOrd="0" presId="urn:microsoft.com/office/officeart/2008/layout/LinedList"/>
    <dgm:cxn modelId="{AD3A139D-C885-49E2-A7DA-1FA58F426C35}" type="presParOf" srcId="{55D845C8-4D10-45F8-B1F9-CD96001EA2E1}" destId="{3A0385B1-F25D-41B6-9C59-80EBE8B81B9D}" srcOrd="5" destOrd="0" presId="urn:microsoft.com/office/officeart/2008/layout/LinedList"/>
    <dgm:cxn modelId="{BB1C26A0-CA4C-46A5-A15B-11590E7B558C}" type="presParOf" srcId="{3A0385B1-F25D-41B6-9C59-80EBE8B81B9D}" destId="{01204E4C-06F3-45FB-ABB8-1484A217FEA7}" srcOrd="0" destOrd="0" presId="urn:microsoft.com/office/officeart/2008/layout/LinedList"/>
    <dgm:cxn modelId="{499F5AD8-1A92-4768-9045-ACBEB80C26D4}" type="presParOf" srcId="{3A0385B1-F25D-41B6-9C59-80EBE8B81B9D}" destId="{47903286-DAE8-43B8-B83C-CFDF204E7C08}" srcOrd="1" destOrd="0" presId="urn:microsoft.com/office/officeart/2008/layout/LinedList"/>
    <dgm:cxn modelId="{EE795A24-93B5-49EE-BE90-41C7400DFEFC}" type="presParOf" srcId="{55D845C8-4D10-45F8-B1F9-CD96001EA2E1}" destId="{57D3CA04-D310-4E7D-BF76-2F9E8E47AF3F}" srcOrd="6" destOrd="0" presId="urn:microsoft.com/office/officeart/2008/layout/LinedList"/>
    <dgm:cxn modelId="{E097367B-C3A8-4C4E-8063-1458AF2D4FAE}" type="presParOf" srcId="{55D845C8-4D10-45F8-B1F9-CD96001EA2E1}" destId="{B715A9C4-1AAF-4692-A25E-2F8EE018C919}" srcOrd="7" destOrd="0" presId="urn:microsoft.com/office/officeart/2008/layout/LinedList"/>
    <dgm:cxn modelId="{27897A4A-9D2C-4CBE-9D0E-B111EBF0BD2C}" type="presParOf" srcId="{B715A9C4-1AAF-4692-A25E-2F8EE018C919}" destId="{19136298-E150-42A5-A3BD-0FCCF949AEC7}" srcOrd="0" destOrd="0" presId="urn:microsoft.com/office/officeart/2008/layout/LinedList"/>
    <dgm:cxn modelId="{5A7F4BF5-4301-4113-AB66-00C817146B1B}" type="presParOf" srcId="{B715A9C4-1AAF-4692-A25E-2F8EE018C919}" destId="{4E027969-7E61-4E2D-A698-4BD99AF332DA}" srcOrd="1" destOrd="0" presId="urn:microsoft.com/office/officeart/2008/layout/LinedList"/>
    <dgm:cxn modelId="{3C3BC4C7-2192-4857-804A-1E0A3C7A0E9D}" type="presParOf" srcId="{55D845C8-4D10-45F8-B1F9-CD96001EA2E1}" destId="{A32BAAC2-522E-47FB-AFC1-89C8F57AF435}" srcOrd="8" destOrd="0" presId="urn:microsoft.com/office/officeart/2008/layout/LinedList"/>
    <dgm:cxn modelId="{3842FDCD-C14E-407C-9B74-D8EDA6E68D00}" type="presParOf" srcId="{55D845C8-4D10-45F8-B1F9-CD96001EA2E1}" destId="{9E08BE97-33F5-468D-93D3-82D660D66205}" srcOrd="9" destOrd="0" presId="urn:microsoft.com/office/officeart/2008/layout/LinedList"/>
    <dgm:cxn modelId="{90217353-A90A-44CE-8F82-3AF2DC6DDF59}" type="presParOf" srcId="{9E08BE97-33F5-468D-93D3-82D660D66205}" destId="{4798E4AC-1D3C-46CC-96C0-0936B994ABD7}" srcOrd="0" destOrd="0" presId="urn:microsoft.com/office/officeart/2008/layout/LinedList"/>
    <dgm:cxn modelId="{3E8E6E50-F3A1-43A6-81B4-7F0211C396C2}" type="presParOf" srcId="{9E08BE97-33F5-468D-93D3-82D660D66205}" destId="{D4EAB4D3-0DCC-42FE-99D3-2E3BC3AD2FB0}" srcOrd="1" destOrd="0" presId="urn:microsoft.com/office/officeart/2008/layout/LinedList"/>
    <dgm:cxn modelId="{2A990335-1C57-4593-B348-C80EE2BDB770}" type="presParOf" srcId="{55D845C8-4D10-45F8-B1F9-CD96001EA2E1}" destId="{FFCC5C91-E5D2-43DE-8436-5B41B2B89C49}" srcOrd="10" destOrd="0" presId="urn:microsoft.com/office/officeart/2008/layout/LinedList"/>
    <dgm:cxn modelId="{FA5383B9-5176-4321-B5D3-9EA8DC9DB7DC}" type="presParOf" srcId="{55D845C8-4D10-45F8-B1F9-CD96001EA2E1}" destId="{680515B9-3B13-4775-A324-7167C1A7575A}" srcOrd="11" destOrd="0" presId="urn:microsoft.com/office/officeart/2008/layout/LinedList"/>
    <dgm:cxn modelId="{82FBA7DF-4234-41A8-872B-B0333B2B2209}" type="presParOf" srcId="{680515B9-3B13-4775-A324-7167C1A7575A}" destId="{D29B3426-D881-4CEB-A663-E5D6BFA48AE0}" srcOrd="0" destOrd="0" presId="urn:microsoft.com/office/officeart/2008/layout/LinedList"/>
    <dgm:cxn modelId="{00C0F79A-93A1-4AB9-808C-0712BB272FEE}" type="presParOf" srcId="{680515B9-3B13-4775-A324-7167C1A7575A}" destId="{7E003F48-6071-4B92-A332-39018902A0D0}" srcOrd="1" destOrd="0" presId="urn:microsoft.com/office/officeart/2008/layout/LinedList"/>
    <dgm:cxn modelId="{38C2398D-E5D2-4952-A701-61943C2C0E7C}" type="presParOf" srcId="{55D845C8-4D10-45F8-B1F9-CD96001EA2E1}" destId="{EEE3F162-118A-4AE3-8186-0D956655ED23}" srcOrd="12" destOrd="0" presId="urn:microsoft.com/office/officeart/2008/layout/LinedList"/>
    <dgm:cxn modelId="{42BE2DC4-A31F-42D8-A04D-BF082A8707D8}" type="presParOf" srcId="{55D845C8-4D10-45F8-B1F9-CD96001EA2E1}" destId="{5DE93D36-9A32-4878-80ED-9C58EA520BF5}" srcOrd="13" destOrd="0" presId="urn:microsoft.com/office/officeart/2008/layout/LinedList"/>
    <dgm:cxn modelId="{28F27966-1874-4495-852F-50419311EB08}" type="presParOf" srcId="{5DE93D36-9A32-4878-80ED-9C58EA520BF5}" destId="{F58D3D07-391E-4E13-883C-B7CC6637E102}" srcOrd="0" destOrd="0" presId="urn:microsoft.com/office/officeart/2008/layout/LinedList"/>
    <dgm:cxn modelId="{5F206F38-12C0-41AF-A906-AEE9EC44172A}" type="presParOf" srcId="{5DE93D36-9A32-4878-80ED-9C58EA520BF5}" destId="{E8851DA4-9357-4824-8737-450D65ACC810}" srcOrd="1" destOrd="0" presId="urn:microsoft.com/office/officeart/2008/layout/LinedList"/>
    <dgm:cxn modelId="{8C9AEE0B-A353-4AA1-AC8E-F8B5F091DCB9}" type="presParOf" srcId="{55D845C8-4D10-45F8-B1F9-CD96001EA2E1}" destId="{B02B82AF-1575-4AAD-84FE-9AD587D7D37A}" srcOrd="14" destOrd="0" presId="urn:microsoft.com/office/officeart/2008/layout/LinedList"/>
    <dgm:cxn modelId="{D4562C5E-66CA-4956-8FF7-7170FFD84BA4}" type="presParOf" srcId="{55D845C8-4D10-45F8-B1F9-CD96001EA2E1}" destId="{920FB0EA-89E9-4646-9CE9-366835AE2201}" srcOrd="15" destOrd="0" presId="urn:microsoft.com/office/officeart/2008/layout/LinedList"/>
    <dgm:cxn modelId="{B8521C79-9E2B-4DB6-A9FF-4D2C2D7A5973}" type="presParOf" srcId="{920FB0EA-89E9-4646-9CE9-366835AE2201}" destId="{42559AA7-15A4-4CA5-B4D2-23541CD7BDC0}" srcOrd="0" destOrd="0" presId="urn:microsoft.com/office/officeart/2008/layout/LinedList"/>
    <dgm:cxn modelId="{C6930694-EB76-47A0-9765-1ABA257BEEAD}" type="presParOf" srcId="{920FB0EA-89E9-4646-9CE9-366835AE2201}" destId="{2AA853BC-A4F1-4AB8-B639-0AD5FF6582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4875A-2C6A-4E21-9CBC-0B4188B2289E}">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B96-1430-4909-BD5D-AA1CFE4F9019}">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Class 3 French Brunch – Monday 15</a:t>
          </a:r>
          <a:r>
            <a:rPr lang="en-US" sz="2500" kern="1200" baseline="30000" dirty="0">
              <a:solidFill>
                <a:schemeClr val="tx1"/>
              </a:solidFill>
            </a:rPr>
            <a:t>th</a:t>
          </a:r>
          <a:r>
            <a:rPr lang="en-US" sz="2500" kern="1200" dirty="0">
              <a:solidFill>
                <a:schemeClr val="tx1"/>
              </a:solidFill>
            </a:rPr>
            <a:t> September</a:t>
          </a:r>
        </a:p>
      </dsp:txBody>
      <dsp:txXfrm>
        <a:off x="0" y="0"/>
        <a:ext cx="10515600" cy="543917"/>
      </dsp:txXfrm>
    </dsp:sp>
    <dsp:sp modelId="{3D065391-3778-4943-9833-360615E5C4AD}">
      <dsp:nvSpPr>
        <dsp:cNvPr id="0" name=""/>
        <dsp:cNvSpPr/>
      </dsp:nvSpPr>
      <dsp:spPr>
        <a:xfrm>
          <a:off x="0" y="54391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5B40B-D42C-403C-8CBD-2726FBFC10B9}">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Flu Immunisations Monday 22</a:t>
          </a:r>
          <a:r>
            <a:rPr lang="en-US" sz="2500" kern="1200" baseline="30000" dirty="0">
              <a:solidFill>
                <a:schemeClr val="tx1"/>
              </a:solidFill>
            </a:rPr>
            <a:t>nd</a:t>
          </a:r>
          <a:r>
            <a:rPr lang="en-US" sz="2500" kern="1200" dirty="0">
              <a:solidFill>
                <a:schemeClr val="tx1"/>
              </a:solidFill>
            </a:rPr>
            <a:t> September </a:t>
          </a:r>
        </a:p>
      </dsp:txBody>
      <dsp:txXfrm>
        <a:off x="0" y="543917"/>
        <a:ext cx="10515600" cy="543917"/>
      </dsp:txXfrm>
    </dsp:sp>
    <dsp:sp modelId="{67FC410C-A611-4824-8B0F-F2A07BD2DF0C}">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4E4C-06F3-45FB-ABB8-1484A217FEA7}">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Individual Photos – Tuesday 30</a:t>
          </a:r>
          <a:r>
            <a:rPr lang="en-US" sz="2500" kern="1200" baseline="30000" dirty="0">
              <a:solidFill>
                <a:schemeClr val="tx1"/>
              </a:solidFill>
            </a:rPr>
            <a:t>th</a:t>
          </a:r>
          <a:r>
            <a:rPr lang="en-US" sz="2500" kern="1200" dirty="0">
              <a:solidFill>
                <a:schemeClr val="tx1"/>
              </a:solidFill>
            </a:rPr>
            <a:t> September</a:t>
          </a:r>
        </a:p>
      </dsp:txBody>
      <dsp:txXfrm>
        <a:off x="0" y="1087834"/>
        <a:ext cx="10515600" cy="543917"/>
      </dsp:txXfrm>
    </dsp:sp>
    <dsp:sp modelId="{57D3CA04-D310-4E7D-BF76-2F9E8E47AF3F}">
      <dsp:nvSpPr>
        <dsp:cNvPr id="0" name=""/>
        <dsp:cNvSpPr/>
      </dsp:nvSpPr>
      <dsp:spPr>
        <a:xfrm>
          <a:off x="0" y="1631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6298-E150-42A5-A3BD-0FCCF949AEC7}">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Geography fieldwork – a walk around Shadwell Village – Week 6</a:t>
          </a:r>
        </a:p>
      </dsp:txBody>
      <dsp:txXfrm>
        <a:off x="0" y="1631751"/>
        <a:ext cx="10515600" cy="543917"/>
      </dsp:txXfrm>
    </dsp:sp>
    <dsp:sp modelId="{A32BAAC2-522E-47FB-AFC1-89C8F57AF435}">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E4AC-1D3C-46CC-96C0-0936B994ABD7}">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Parents Evenings – Monday 20</a:t>
          </a:r>
          <a:r>
            <a:rPr lang="en-US" sz="2500" kern="1200" baseline="30000" dirty="0"/>
            <a:t>th</a:t>
          </a:r>
          <a:r>
            <a:rPr lang="en-US" sz="2500" kern="1200" dirty="0"/>
            <a:t> and Thursday 23</a:t>
          </a:r>
          <a:r>
            <a:rPr lang="en-US" sz="2500" kern="1200" baseline="30000" dirty="0"/>
            <a:t>rd</a:t>
          </a:r>
          <a:r>
            <a:rPr lang="en-US" sz="2500" kern="1200" dirty="0"/>
            <a:t> October</a:t>
          </a:r>
        </a:p>
      </dsp:txBody>
      <dsp:txXfrm>
        <a:off x="0" y="2175669"/>
        <a:ext cx="10515600" cy="543917"/>
      </dsp:txXfrm>
    </dsp:sp>
    <dsp:sp modelId="{FFCC5C91-E5D2-43DE-8436-5B41B2B89C49}">
      <dsp:nvSpPr>
        <dsp:cNvPr id="0" name=""/>
        <dsp:cNvSpPr/>
      </dsp:nvSpPr>
      <dsp:spPr>
        <a:xfrm>
          <a:off x="0" y="2719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B3426-D881-4CEB-A663-E5D6BFA48AE0}">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INSET Day – Friday 28</a:t>
          </a:r>
          <a:r>
            <a:rPr lang="en-US" sz="2500" kern="1200" baseline="30000" dirty="0"/>
            <a:t>th</a:t>
          </a:r>
          <a:r>
            <a:rPr lang="en-US" sz="2500" kern="1200" dirty="0"/>
            <a:t> November (school closed to children)</a:t>
          </a:r>
          <a:endParaRPr lang="en-US" sz="2500" kern="1200" dirty="0">
            <a:solidFill>
              <a:schemeClr val="tx1"/>
            </a:solidFill>
          </a:endParaRPr>
        </a:p>
      </dsp:txBody>
      <dsp:txXfrm>
        <a:off x="0" y="2719586"/>
        <a:ext cx="10515600" cy="543917"/>
      </dsp:txXfrm>
    </dsp:sp>
    <dsp:sp modelId="{EEE3F162-118A-4AE3-8186-0D956655ED23}">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D3D07-391E-4E13-883C-B7CC6637E102}">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Swimming starts on Monday 1</a:t>
          </a:r>
          <a:r>
            <a:rPr lang="en-US" sz="2500" kern="1200" baseline="30000" dirty="0">
              <a:solidFill>
                <a:schemeClr val="tx1"/>
              </a:solidFill>
            </a:rPr>
            <a:t>st</a:t>
          </a:r>
          <a:r>
            <a:rPr lang="en-US" sz="2500" kern="1200" dirty="0">
              <a:solidFill>
                <a:schemeClr val="tx1"/>
              </a:solidFill>
            </a:rPr>
            <a:t> December</a:t>
          </a:r>
          <a:endParaRPr lang="en-US" sz="2500" kern="1200" dirty="0"/>
        </a:p>
      </dsp:txBody>
      <dsp:txXfrm>
        <a:off x="0" y="3263503"/>
        <a:ext cx="10515600" cy="543917"/>
      </dsp:txXfrm>
    </dsp:sp>
    <dsp:sp modelId="{B02B82AF-1575-4AAD-84FE-9AD587D7D37A}">
      <dsp:nvSpPr>
        <dsp:cNvPr id="0" name=""/>
        <dsp:cNvSpPr/>
      </dsp:nvSpPr>
      <dsp:spPr>
        <a:xfrm>
          <a:off x="0" y="380742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59AA7-15A4-4CA5-B4D2-23541CD7BDC0}">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3807420"/>
        <a:ext cx="10515600" cy="5439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a:t>
            </a:fld>
            <a:endParaRPr lang="en-GB"/>
          </a:p>
        </p:txBody>
      </p:sp>
    </p:spTree>
    <p:extLst>
      <p:ext uri="{BB962C8B-B14F-4D97-AF65-F5344CB8AC3E}">
        <p14:creationId xmlns:p14="http://schemas.microsoft.com/office/powerpoint/2010/main" val="46740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D3DCC-C5F5-EE22-5BC5-460BE1C4F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266A4-B26C-9EF5-1C65-001DD5901093}"/>
              </a:ext>
            </a:extLst>
          </p:cNvPr>
          <p:cNvSpPr txBox="1">
            <a:spLocks noGrp="1"/>
          </p:cNvSpPr>
          <p:nvPr>
            <p:ph type="body" sz="quarter" idx="1"/>
          </p:nvPr>
        </p:nvSpPr>
        <p:spPr/>
        <p:txBody>
          <a:bodyPr/>
          <a:lstStyle/>
          <a:p>
            <a:pPr lvl="0"/>
            <a:r>
              <a:rPr lang="en-GB"/>
              <a:t>Messages to teachers – remind parents that teachers will get back to them in a reasonable amount of time. </a:t>
            </a:r>
          </a:p>
        </p:txBody>
      </p:sp>
      <p:sp>
        <p:nvSpPr>
          <p:cNvPr id="4" name="Slide Number Placeholder 3">
            <a:extLst>
              <a:ext uri="{FF2B5EF4-FFF2-40B4-BE49-F238E27FC236}">
                <a16:creationId xmlns:a16="http://schemas.microsoft.com/office/drawing/2014/main" id="{517D249F-D060-8B96-130C-2100080D51D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2F29EA-DC09-41F9-B69A-D9314ED37BC4}" type="slidenum">
              <a:t>2</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rPr>
              <a:t>Behaviour in school. We follow the Ask, Tell, Consequence model. </a:t>
            </a:r>
          </a:p>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4</a:t>
            </a:fld>
            <a:endParaRPr lang="en-GB"/>
          </a:p>
        </p:txBody>
      </p:sp>
    </p:spTree>
    <p:extLst>
      <p:ext uri="{BB962C8B-B14F-4D97-AF65-F5344CB8AC3E}">
        <p14:creationId xmlns:p14="http://schemas.microsoft.com/office/powerpoint/2010/main" val="345335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5</a:t>
            </a:fld>
            <a:endParaRPr lang="en-GB"/>
          </a:p>
        </p:txBody>
      </p:sp>
    </p:spTree>
    <p:extLst>
      <p:ext uri="{BB962C8B-B14F-4D97-AF65-F5344CB8AC3E}">
        <p14:creationId xmlns:p14="http://schemas.microsoft.com/office/powerpoint/2010/main" val="417929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6</a:t>
            </a:fld>
            <a:endParaRPr lang="en-GB"/>
          </a:p>
        </p:txBody>
      </p:sp>
    </p:spTree>
    <p:extLst>
      <p:ext uri="{BB962C8B-B14F-4D97-AF65-F5344CB8AC3E}">
        <p14:creationId xmlns:p14="http://schemas.microsoft.com/office/powerpoint/2010/main" val="246497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7</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8</a:t>
            </a:fld>
            <a:endParaRPr lang="en-US"/>
          </a:p>
        </p:txBody>
      </p:sp>
    </p:spTree>
    <p:extLst>
      <p:ext uri="{BB962C8B-B14F-4D97-AF65-F5344CB8AC3E}">
        <p14:creationId xmlns:p14="http://schemas.microsoft.com/office/powerpoint/2010/main" val="350669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156F5-3791-B4D7-AE65-D86EA7FE1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D2C0B-0FDF-38C0-66BD-609F23186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DEA25-0342-3CE7-400E-0C3276782D1B}"/>
              </a:ext>
            </a:extLst>
          </p:cNvPr>
          <p:cNvSpPr>
            <a:spLocks noGrp="1"/>
          </p:cNvSpPr>
          <p:nvPr>
            <p:ph type="body" idx="1"/>
          </p:nvPr>
        </p:nvSpPr>
        <p:spPr/>
        <p:txBody>
          <a:bodyPr/>
          <a:lstStyle/>
          <a:p>
            <a:r>
              <a:rPr lang="en-US" dirty="0">
                <a:ea typeface="Calibri"/>
                <a:cs typeface="Calibri"/>
              </a:rPr>
              <a:t>Teacher to explain to parents that homework shouldn't take children longer that 30 minutes and shouldn't cause upset and distress at home. </a:t>
            </a:r>
          </a:p>
        </p:txBody>
      </p:sp>
      <p:sp>
        <p:nvSpPr>
          <p:cNvPr id="4" name="Slide Number Placeholder 3">
            <a:extLst>
              <a:ext uri="{FF2B5EF4-FFF2-40B4-BE49-F238E27FC236}">
                <a16:creationId xmlns:a16="http://schemas.microsoft.com/office/drawing/2014/main" id="{0696711F-360F-539D-244D-7097B94EB551}"/>
              </a:ext>
            </a:extLst>
          </p:cNvPr>
          <p:cNvSpPr>
            <a:spLocks noGrp="1"/>
          </p:cNvSpPr>
          <p:nvPr>
            <p:ph type="sldNum" sz="quarter" idx="5"/>
          </p:nvPr>
        </p:nvSpPr>
        <p:spPr/>
        <p:txBody>
          <a:bodyPr/>
          <a:lstStyle/>
          <a:p>
            <a:fld id="{ED87F3E6-8494-40DA-A709-BE0971F54439}" type="slidenum">
              <a:rPr lang="en-US"/>
              <a:t>9</a:t>
            </a:fld>
            <a:endParaRPr lang="en-US"/>
          </a:p>
        </p:txBody>
      </p:sp>
    </p:spTree>
    <p:extLst>
      <p:ext uri="{BB962C8B-B14F-4D97-AF65-F5344CB8AC3E}">
        <p14:creationId xmlns:p14="http://schemas.microsoft.com/office/powerpoint/2010/main" val="324635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D87F3E6-8494-40DA-A709-BE0971F54439}" type="slidenum">
              <a:rPr lang="en-US"/>
              <a:t>10</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649" y="737376"/>
            <a:ext cx="5845214" cy="2294626"/>
          </a:xfrm>
        </p:spPr>
        <p:txBody>
          <a:bodyPr anchor="t">
            <a:normAutofit fontScale="90000"/>
          </a:bodyPr>
          <a:lstStyle/>
          <a:p>
            <a:r>
              <a:rPr lang="en-US" sz="5400" dirty="0"/>
              <a:t>Welcome to Class 3 </a:t>
            </a:r>
            <a:br>
              <a:rPr lang="en-US" sz="5400" dirty="0"/>
            </a:b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circle with yellow text and a white owl&#10;&#10;AI-generated content may be incorrect.">
            <a:extLst>
              <a:ext uri="{FF2B5EF4-FFF2-40B4-BE49-F238E27FC236}">
                <a16:creationId xmlns:a16="http://schemas.microsoft.com/office/drawing/2014/main" id="{8976F2A5-9960-7D5D-6E17-41F277389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32" y="3928206"/>
            <a:ext cx="2480758" cy="2480758"/>
          </a:xfrm>
          <a:prstGeom prst="rect">
            <a:avLst/>
          </a:prstGeom>
        </p:spPr>
      </p:pic>
      <p:pic>
        <p:nvPicPr>
          <p:cNvPr id="5" name="Picture 4">
            <a:extLst>
              <a:ext uri="{FF2B5EF4-FFF2-40B4-BE49-F238E27FC236}">
                <a16:creationId xmlns:a16="http://schemas.microsoft.com/office/drawing/2014/main" id="{1AD61DEE-BFE8-430A-99C6-3022B096E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3566" y="1130683"/>
            <a:ext cx="5842768" cy="4382077"/>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0" indent="0" algn="ctr">
              <a:buNone/>
            </a:pPr>
            <a:r>
              <a:rPr lang="en-US" dirty="0"/>
              <a:t>Two types of reading books coming home: </a:t>
            </a:r>
          </a:p>
          <a:p>
            <a:pPr>
              <a:buFont typeface="Calibri" panose="020B0604020202020204" pitchFamily="34" charset="0"/>
              <a:buChar char="-"/>
            </a:pPr>
            <a:endParaRPr lang="en-US" sz="2000" dirty="0"/>
          </a:p>
          <a:p>
            <a:pPr marL="0" indent="0">
              <a:buNone/>
            </a:pPr>
            <a:r>
              <a:rPr lang="en-US" sz="2000" b="1" dirty="0"/>
              <a:t>Scheme Books: Learning to Read – typically sent home on a Friday</a:t>
            </a:r>
            <a:endParaRPr lang="en-US" sz="2000" b="1" dirty="0">
              <a:solidFill>
                <a:srgbClr val="EE0000"/>
              </a:solidFill>
            </a:endParaRPr>
          </a:p>
          <a:p>
            <a:pPr>
              <a:buFont typeface="Calibri" panose="020B0604020202020204" pitchFamily="34" charset="0"/>
              <a:buChar char="-"/>
            </a:pPr>
            <a:r>
              <a:rPr lang="en-US" sz="2000" dirty="0"/>
              <a:t>Levelled books targeted at current reading level. </a:t>
            </a:r>
          </a:p>
          <a:p>
            <a:pPr>
              <a:buFont typeface="Calibri" panose="020B0604020202020204" pitchFamily="34" charset="0"/>
              <a:buChar char="-"/>
            </a:pPr>
            <a:r>
              <a:rPr lang="en-US" sz="2000" dirty="0"/>
              <a:t>Please listen to your child read to you and support. </a:t>
            </a:r>
          </a:p>
          <a:p>
            <a:pPr>
              <a:buFont typeface="Calibri" panose="020B0604020202020204" pitchFamily="34" charset="0"/>
              <a:buChar char="-"/>
            </a:pPr>
            <a:r>
              <a:rPr lang="en-US" sz="2000" dirty="0"/>
              <a:t>Ideally, read the same book more than once to build fluency.</a:t>
            </a:r>
          </a:p>
          <a:p>
            <a:pPr>
              <a:buFont typeface="Calibri" panose="020B0604020202020204" pitchFamily="34" charset="0"/>
              <a:buChar char="-"/>
            </a:pPr>
            <a:r>
              <a:rPr lang="en-US" sz="2000" dirty="0"/>
              <a:t>Keep in bag daily for regular return</a:t>
            </a:r>
          </a:p>
          <a:p>
            <a:pPr marL="0" indent="0">
              <a:buNone/>
            </a:pPr>
            <a:endParaRPr lang="en-US" sz="2000" dirty="0"/>
          </a:p>
          <a:p>
            <a:pPr marL="0" indent="0">
              <a:buNone/>
            </a:pPr>
            <a:r>
              <a:rPr lang="en-US" sz="2000" b="1" dirty="0"/>
              <a:t>Joy Books: Learning to LOVE reading </a:t>
            </a:r>
          </a:p>
          <a:p>
            <a:pPr>
              <a:buFont typeface="Calibri" panose="020B0604020202020204" pitchFamily="34" charset="0"/>
              <a:buChar char="-"/>
            </a:pPr>
            <a:r>
              <a:rPr lang="en-US" sz="2000" dirty="0"/>
              <a:t>Free choice from the reading corner/ library every Friday (or home if children prefer). </a:t>
            </a:r>
          </a:p>
          <a:p>
            <a:pPr>
              <a:buFont typeface="Calibri" panose="020B0604020202020204" pitchFamily="34" charset="0"/>
              <a:buChar char="-"/>
            </a:pPr>
            <a:r>
              <a:rPr lang="en-US" sz="2000" dirty="0"/>
              <a:t>Might be trickier to read, may need help or could read together. </a:t>
            </a:r>
          </a:p>
        </p:txBody>
      </p:sp>
    </p:spTree>
    <p:extLst>
      <p:ext uri="{BB962C8B-B14F-4D97-AF65-F5344CB8AC3E}">
        <p14:creationId xmlns:p14="http://schemas.microsoft.com/office/powerpoint/2010/main" val="334242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a:t>
            </a:r>
            <a:endParaRPr lang="en-US" dirty="0">
              <a:solidFill>
                <a:srgbClr val="EE0000"/>
              </a:solidFill>
            </a:endParaRPr>
          </a:p>
        </p:txBody>
      </p:sp>
      <p:graphicFrame>
        <p:nvGraphicFramePr>
          <p:cNvPr id="5" name="Content Placeholder 2">
            <a:extLst>
              <a:ext uri="{FF2B5EF4-FFF2-40B4-BE49-F238E27FC236}">
                <a16:creationId xmlns:a16="http://schemas.microsoft.com/office/drawing/2014/main" id="{263740AD-3E2A-D740-FF00-5B9CE9854E32}"/>
              </a:ext>
            </a:extLst>
          </p:cNvPr>
          <p:cNvGraphicFramePr>
            <a:graphicFrameLocks noGrp="1"/>
          </p:cNvGraphicFramePr>
          <p:nvPr>
            <p:ph idx="1"/>
            <p:extLst>
              <p:ext uri="{D42A27DB-BD31-4B8C-83A1-F6EECF244321}">
                <p14:modId xmlns:p14="http://schemas.microsoft.com/office/powerpoint/2010/main" val="2547938294"/>
              </p:ext>
            </p:extLst>
          </p:nvPr>
        </p:nvGraphicFramePr>
        <p:xfrm>
          <a:off x="838200" y="180696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64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1153618" y="1239927"/>
            <a:ext cx="4008586" cy="4680583"/>
          </a:xfrm>
        </p:spPr>
        <p:txBody>
          <a:bodyPr anchor="ctr">
            <a:normAutofit/>
          </a:bodyPr>
          <a:lstStyle/>
          <a:p>
            <a:r>
              <a:rPr lang="en-US" sz="5200" dirty="0"/>
              <a:t>Life in Year 3</a:t>
            </a:r>
            <a:r>
              <a:rPr lang="en-US" sz="5200" dirty="0">
                <a:solidFill>
                  <a:srgbClr val="EE0000"/>
                </a:solidFill>
              </a:rPr>
              <a:t> </a:t>
            </a:r>
          </a:p>
        </p:txBody>
      </p:sp>
      <p:sp>
        <p:nvSpPr>
          <p:cNvPr id="3" name="Content Placeholder 2">
            <a:extLst>
              <a:ext uri="{FF2B5EF4-FFF2-40B4-BE49-F238E27FC236}">
                <a16:creationId xmlns:a16="http://schemas.microsoft.com/office/drawing/2014/main" id="{E5710B3C-A410-0F4E-F9AA-C7F161A53EE0}"/>
              </a:ext>
            </a:extLst>
          </p:cNvPr>
          <p:cNvSpPr>
            <a:spLocks noGrp="1"/>
          </p:cNvSpPr>
          <p:nvPr>
            <p:ph idx="1"/>
          </p:nvPr>
        </p:nvSpPr>
        <p:spPr>
          <a:xfrm>
            <a:off x="5667431" y="1239927"/>
            <a:ext cx="5829476" cy="4680583"/>
          </a:xfrm>
        </p:spPr>
        <p:txBody>
          <a:bodyPr vert="horz" lIns="91440" tIns="45720" rIns="91440" bIns="45720" rtlCol="0" anchor="ctr">
            <a:normAutofit/>
          </a:bodyPr>
          <a:lstStyle/>
          <a:p>
            <a:pPr>
              <a:buFontTx/>
              <a:buChar char="-"/>
            </a:pPr>
            <a:r>
              <a:rPr lang="en-US" dirty="0"/>
              <a:t>KS2 playground, trim trail and field!</a:t>
            </a:r>
          </a:p>
          <a:p>
            <a:pPr>
              <a:buFontTx/>
              <a:buChar char="-"/>
            </a:pPr>
            <a:r>
              <a:rPr lang="en-US" dirty="0"/>
              <a:t>Starting French and French Brunch</a:t>
            </a:r>
          </a:p>
          <a:p>
            <a:pPr>
              <a:buFontTx/>
              <a:buChar char="-"/>
            </a:pPr>
            <a:r>
              <a:rPr lang="en-US" dirty="0"/>
              <a:t>Geography fieldwork</a:t>
            </a:r>
          </a:p>
          <a:p>
            <a:pPr>
              <a:buFontTx/>
              <a:buChar char="-"/>
            </a:pPr>
            <a:r>
              <a:rPr lang="en-US" dirty="0"/>
              <a:t>Practical science experiments</a:t>
            </a:r>
          </a:p>
          <a:p>
            <a:pPr>
              <a:buFontTx/>
              <a:buChar char="-"/>
            </a:pPr>
            <a:r>
              <a:rPr lang="en-US" dirty="0"/>
              <a:t>Swimming</a:t>
            </a:r>
          </a:p>
          <a:p>
            <a:pPr>
              <a:buFontTx/>
              <a:buChar char="-"/>
            </a:pPr>
            <a:r>
              <a:rPr lang="en-US" dirty="0"/>
              <a:t>Egyptians</a:t>
            </a:r>
          </a:p>
          <a:p>
            <a:pPr>
              <a:buFontTx/>
              <a:buChar char="-"/>
            </a:pPr>
            <a:r>
              <a:rPr lang="en-US" dirty="0"/>
              <a:t>Romans</a:t>
            </a:r>
          </a:p>
          <a:p>
            <a:pPr>
              <a:buFontTx/>
              <a:buChar char="-"/>
            </a:pPr>
            <a:r>
              <a:rPr lang="en-US" dirty="0"/>
              <a:t>Harlow </a:t>
            </a:r>
            <a:r>
              <a:rPr lang="en-US" dirty="0" err="1"/>
              <a:t>Carr</a:t>
            </a:r>
            <a:r>
              <a:rPr lang="en-US" dirty="0"/>
              <a:t> in Summer Term</a:t>
            </a:r>
          </a:p>
        </p:txBody>
      </p:sp>
    </p:spTree>
    <p:extLst>
      <p:ext uri="{BB962C8B-B14F-4D97-AF65-F5344CB8AC3E}">
        <p14:creationId xmlns:p14="http://schemas.microsoft.com/office/powerpoint/2010/main" val="108617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4" name="Picture 3" descr="A blue circle with yellow text and a white owl&#10;&#10;AI-generated content may be incorrect.">
            <a:extLst>
              <a:ext uri="{FF2B5EF4-FFF2-40B4-BE49-F238E27FC236}">
                <a16:creationId xmlns:a16="http://schemas.microsoft.com/office/drawing/2014/main" id="{FDC24B73-5C52-8C36-E8C4-F3D908A02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9518" y="3757771"/>
            <a:ext cx="3040156" cy="3040156"/>
          </a:xfrm>
          <a:prstGeom prst="rect">
            <a:avLst/>
          </a:pr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37C0C-C225-29EA-8802-EF2D97F1D0C2}"/>
              </a:ext>
            </a:extLst>
          </p:cNvPr>
          <p:cNvSpPr txBox="1">
            <a:spLocks noGrp="1"/>
          </p:cNvSpPr>
          <p:nvPr>
            <p:ph type="title"/>
          </p:nvPr>
        </p:nvSpPr>
        <p:spPr>
          <a:xfrm>
            <a:off x="808638" y="386930"/>
            <a:ext cx="9236700" cy="1188950"/>
          </a:xfrm>
        </p:spPr>
        <p:txBody>
          <a:bodyPr anchor="b">
            <a:normAutofit/>
          </a:bodyPr>
          <a:lstStyle/>
          <a:p>
            <a:pPr lvl="0"/>
            <a:r>
              <a:rPr lang="en-GB" sz="5400"/>
              <a:t>Everyday information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8A577D-6C0F-CC6C-3079-F69DB502C908}"/>
              </a:ext>
            </a:extLst>
          </p:cNvPr>
          <p:cNvSpPr txBox="1">
            <a:spLocks noGrp="1"/>
          </p:cNvSpPr>
          <p:nvPr>
            <p:ph idx="1"/>
          </p:nvPr>
        </p:nvSpPr>
        <p:spPr>
          <a:xfrm>
            <a:off x="793660" y="2599509"/>
            <a:ext cx="10143668" cy="3435531"/>
          </a:xfrm>
        </p:spPr>
        <p:txBody>
          <a:bodyPr anchor="ctr">
            <a:normAutofit/>
          </a:bodyPr>
          <a:lstStyle/>
          <a:p>
            <a:pPr lvl="0"/>
            <a:r>
              <a:rPr lang="en-GB" sz="2400" dirty="0"/>
              <a:t>Doors to school open at 8.50am and close at 9.00am. </a:t>
            </a:r>
          </a:p>
          <a:p>
            <a:r>
              <a:rPr lang="en-GB" sz="2400" dirty="0"/>
              <a:t>School closes at 3.30pm. </a:t>
            </a:r>
          </a:p>
          <a:p>
            <a:r>
              <a:rPr lang="en-GB" sz="2400" dirty="0"/>
              <a:t>Water bottles – named and appropriate size. </a:t>
            </a:r>
          </a:p>
          <a:p>
            <a:pPr lvl="0"/>
            <a:r>
              <a:rPr lang="en-GB" sz="2400" dirty="0"/>
              <a:t>Snacks – All children can bring in a piece of  fresh fruit or vegetables as a snack; KS2 will need to bring a snack if they would like one.</a:t>
            </a:r>
          </a:p>
          <a:p>
            <a:pPr lvl="0"/>
            <a:r>
              <a:rPr lang="en-GB" sz="2400" dirty="0"/>
              <a:t>Messages to the teacher – email via the office. </a:t>
            </a:r>
          </a:p>
          <a:p>
            <a:pPr lvl="0"/>
            <a:r>
              <a:rPr lang="en-GB" sz="2400" dirty="0"/>
              <a:t>Year 3 - Reading Records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dirty="0"/>
              <a:t>A typical week in our class </a:t>
            </a:r>
          </a:p>
        </p:txBody>
      </p:sp>
      <p:sp>
        <p:nvSpPr>
          <p:cNvPr id="5" name="Content Placeholder 4">
            <a:extLst>
              <a:ext uri="{FF2B5EF4-FFF2-40B4-BE49-F238E27FC236}">
                <a16:creationId xmlns:a16="http://schemas.microsoft.com/office/drawing/2014/main" id="{4BCFAF10-8590-474A-A1E4-5BEF89E6CF9C}"/>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F7CE0D53-F8E0-437C-84C3-38019A44E31D}"/>
              </a:ext>
            </a:extLst>
          </p:cNvPr>
          <p:cNvPicPr>
            <a:picLocks noChangeAspect="1"/>
          </p:cNvPicPr>
          <p:nvPr/>
        </p:nvPicPr>
        <p:blipFill>
          <a:blip r:embed="rId2"/>
          <a:stretch>
            <a:fillRect/>
          </a:stretch>
        </p:blipFill>
        <p:spPr>
          <a:xfrm>
            <a:off x="699599" y="832167"/>
            <a:ext cx="10792800" cy="6025198"/>
          </a:xfrm>
          <a:prstGeom prst="rect">
            <a:avLst/>
          </a:prstGeom>
        </p:spPr>
      </p:pic>
    </p:spTree>
    <p:extLst>
      <p:ext uri="{BB962C8B-B14F-4D97-AF65-F5344CB8AC3E}">
        <p14:creationId xmlns:p14="http://schemas.microsoft.com/office/powerpoint/2010/main" val="2871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5A4C9AE3-1AA0-8C04-C1A6-049EB993B754}"/>
              </a:ext>
            </a:extLst>
          </p:cNvPr>
          <p:cNvPicPr>
            <a:picLocks noGrp="1" noChangeAspect="1"/>
          </p:cNvPicPr>
          <p:nvPr>
            <p:ph idx="1"/>
          </p:nvPr>
        </p:nvPicPr>
        <p:blipFill>
          <a:blip r:embed="rId3"/>
          <a:stretch>
            <a:fillRect/>
          </a:stretch>
        </p:blipFill>
        <p:spPr>
          <a:xfrm>
            <a:off x="3817577" y="214799"/>
            <a:ext cx="4556846" cy="6440772"/>
          </a:xfrm>
          <a:prstGeom prst="rect">
            <a:avLst/>
          </a:prstGeom>
          <a:ln>
            <a:noFill/>
          </a:ln>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37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9D4E9A-3570-F5CB-B255-715091061694}"/>
              </a:ext>
            </a:extLst>
          </p:cNvPr>
          <p:cNvPicPr>
            <a:picLocks noGrp="1" noChangeAspect="1"/>
          </p:cNvPicPr>
          <p:nvPr>
            <p:ph idx="1"/>
          </p:nvPr>
        </p:nvPicPr>
        <p:blipFill>
          <a:blip r:embed="rId3"/>
          <a:stretch>
            <a:fillRect/>
          </a:stretch>
        </p:blipFill>
        <p:spPr>
          <a:xfrm>
            <a:off x="3773017" y="133987"/>
            <a:ext cx="4645966" cy="659002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42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dirty="0"/>
              <a:t>Our PE days are on Wednesday and Friday</a:t>
            </a:r>
            <a:endParaRPr lang="en-US" sz="2400" dirty="0">
              <a:solidFill>
                <a:srgbClr val="EE0000"/>
              </a:solidFill>
            </a:endParaRPr>
          </a:p>
          <a:p>
            <a:r>
              <a:rPr lang="en-US" sz="2400" dirty="0"/>
              <a:t>On PE days, children are to wear PE kit all day. </a:t>
            </a:r>
          </a:p>
          <a:p>
            <a:r>
              <a:rPr lang="en-US" sz="2400" dirty="0"/>
              <a:t>Just a reminder our school PE kit is</a:t>
            </a:r>
          </a:p>
          <a:p>
            <a:pPr lvl="1">
              <a:buFont typeface="Courier New" panose="020B0604020202020204" pitchFamily="34" charset="0"/>
              <a:buChar char="o"/>
            </a:pPr>
            <a:r>
              <a:rPr lang="en-US" dirty="0"/>
              <a:t>House-colour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endParaRPr lang="en-US" sz="2400" dirty="0"/>
          </a:p>
        </p:txBody>
      </p:sp>
    </p:spTree>
    <p:extLst>
      <p:ext uri="{BB962C8B-B14F-4D97-AF65-F5344CB8AC3E}">
        <p14:creationId xmlns:p14="http://schemas.microsoft.com/office/powerpoint/2010/main" val="22487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C1C842D-196A-4E7C-8C18-CDB6B8A80254}"/>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11BC7C25-22B2-4A52-8074-D2D1B2ABFC9D}"/>
              </a:ext>
            </a:extLst>
          </p:cNvPr>
          <p:cNvPicPr>
            <a:picLocks noChangeAspect="1"/>
          </p:cNvPicPr>
          <p:nvPr/>
        </p:nvPicPr>
        <p:blipFill>
          <a:blip r:embed="rId3"/>
          <a:stretch>
            <a:fillRect/>
          </a:stretch>
        </p:blipFill>
        <p:spPr>
          <a:xfrm>
            <a:off x="1405498" y="1825625"/>
            <a:ext cx="9381002" cy="4095930"/>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C1C842D-196A-4E7C-8C18-CDB6B8A80254}"/>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382DEB0E-3374-4A42-96B8-B101C9BC707B}"/>
              </a:ext>
            </a:extLst>
          </p:cNvPr>
          <p:cNvPicPr>
            <a:picLocks noChangeAspect="1"/>
          </p:cNvPicPr>
          <p:nvPr/>
        </p:nvPicPr>
        <p:blipFill>
          <a:blip r:embed="rId3"/>
          <a:stretch>
            <a:fillRect/>
          </a:stretch>
        </p:blipFill>
        <p:spPr>
          <a:xfrm>
            <a:off x="2294963" y="1575880"/>
            <a:ext cx="7602072" cy="5222622"/>
          </a:xfrm>
          <a:prstGeom prst="rect">
            <a:avLst/>
          </a:prstGeom>
        </p:spPr>
      </p:pic>
    </p:spTree>
    <p:extLst>
      <p:ext uri="{BB962C8B-B14F-4D97-AF65-F5344CB8AC3E}">
        <p14:creationId xmlns:p14="http://schemas.microsoft.com/office/powerpoint/2010/main" val="293295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64CC9-2F4D-48FF-C56D-DD8E2CCE8A6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3DE1D5-C7E3-EFCC-8321-3D56F121A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FD52740-D027-65FA-1BA8-8F31B43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E776F-35FF-A78E-5B26-CD932096A9D4}"/>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Homework (KS2)</a:t>
            </a:r>
          </a:p>
        </p:txBody>
      </p:sp>
      <p:sp>
        <p:nvSpPr>
          <p:cNvPr id="12" name="Arc 11">
            <a:extLst>
              <a:ext uri="{FF2B5EF4-FFF2-40B4-BE49-F238E27FC236}">
                <a16:creationId xmlns:a16="http://schemas.microsoft.com/office/drawing/2014/main" id="{7373A19D-221E-1ED2-5346-93DCA7306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8E76C98-8B8E-E300-B4CA-314DA592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48635D-3100-B399-AD5A-4E88EB3FC17C}"/>
              </a:ext>
            </a:extLst>
          </p:cNvPr>
          <p:cNvSpPr>
            <a:spLocks noGrp="1"/>
          </p:cNvSpPr>
          <p:nvPr>
            <p:ph idx="1"/>
          </p:nvPr>
        </p:nvSpPr>
        <p:spPr>
          <a:xfrm>
            <a:off x="5370153" y="1526033"/>
            <a:ext cx="5650773" cy="5143708"/>
          </a:xfrm>
        </p:spPr>
        <p:txBody>
          <a:bodyPr vert="horz" lIns="91440" tIns="45720" rIns="91440" bIns="45720" rtlCol="0">
            <a:normAutofit fontScale="92500"/>
          </a:bodyPr>
          <a:lstStyle/>
          <a:p>
            <a:r>
              <a:rPr lang="en-US" sz="2400" dirty="0"/>
              <a:t>Homework is given out on a Thursday and returned on a Tuesday.</a:t>
            </a:r>
          </a:p>
          <a:p>
            <a:r>
              <a:rPr lang="en-US" sz="2400" dirty="0"/>
              <a:t>Any homework given will be to revise previous learning (for example Year 2 refresher) or consolidate recent learning.</a:t>
            </a:r>
          </a:p>
          <a:p>
            <a:r>
              <a:rPr lang="en-US" sz="2400" dirty="0"/>
              <a:t>We would encourage children to complete homework independently.</a:t>
            </a:r>
          </a:p>
          <a:p>
            <a:r>
              <a:rPr lang="en-US" sz="2400" dirty="0"/>
              <a:t>Homework presentation should be given the same care as it would be schoolwork. </a:t>
            </a:r>
          </a:p>
          <a:p>
            <a:r>
              <a:rPr lang="en-US" sz="2400" dirty="0"/>
              <a:t>If a child is stuck, encourage them to come and ask for help on either a Friday or a Monday. </a:t>
            </a:r>
          </a:p>
          <a:p>
            <a:r>
              <a:rPr lang="en-US" sz="2400" dirty="0"/>
              <a:t>Each week homework is marked as a class. </a:t>
            </a:r>
          </a:p>
          <a:p>
            <a:endParaRPr lang="en-US" sz="2400" dirty="0"/>
          </a:p>
        </p:txBody>
      </p:sp>
    </p:spTree>
    <p:extLst>
      <p:ext uri="{BB962C8B-B14F-4D97-AF65-F5344CB8AC3E}">
        <p14:creationId xmlns:p14="http://schemas.microsoft.com/office/powerpoint/2010/main" val="1714516431"/>
      </p:ext>
    </p:extLst>
  </p:cSld>
  <p:clrMapOvr>
    <a:masterClrMapping/>
  </p:clrMapOvr>
</p:sld>
</file>

<file path=ppt/theme/theme1.xml><?xml version="1.0" encoding="utf-8"?>
<a:theme xmlns:a="http://schemas.openxmlformats.org/drawingml/2006/main" name="office theme">
  <a:themeElements>
    <a:clrScheme name="Shadwell Primary School">
      <a:dk1>
        <a:sysClr val="windowText" lastClr="000000"/>
      </a:dk1>
      <a:lt1>
        <a:sysClr val="window" lastClr="FFFFFF"/>
      </a:lt1>
      <a:dk2>
        <a:srgbClr val="0E2841"/>
      </a:dk2>
      <a:lt2>
        <a:srgbClr val="E8E8E8"/>
      </a:lt2>
      <a:accent1>
        <a:srgbClr val="3E68B2"/>
      </a:accent1>
      <a:accent2>
        <a:srgbClr val="3E68B2"/>
      </a:accent2>
      <a:accent3>
        <a:srgbClr val="3E68B2"/>
      </a:accent3>
      <a:accent4>
        <a:srgbClr val="3E68B2"/>
      </a:accent4>
      <a:accent5>
        <a:srgbClr val="3E68B2"/>
      </a:accent5>
      <a:accent6>
        <a:srgbClr val="3E68B2"/>
      </a:accent6>
      <a:hlink>
        <a:srgbClr val="3E68B2"/>
      </a:hlink>
      <a:folHlink>
        <a:srgbClr val="3E68B2"/>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TotalTime>
  <Words>706</Words>
  <Application>Microsoft Office PowerPoint</Application>
  <PresentationFormat>Widescreen</PresentationFormat>
  <Paragraphs>76</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Courier New</vt:lpstr>
      <vt:lpstr>office theme</vt:lpstr>
      <vt:lpstr>Welcome to Class 3   Parent Information Session</vt:lpstr>
      <vt:lpstr>Everyday information </vt:lpstr>
      <vt:lpstr>A typical week in our class </vt:lpstr>
      <vt:lpstr>PowerPoint Presentation</vt:lpstr>
      <vt:lpstr>PowerPoint Presentation</vt:lpstr>
      <vt:lpstr>PE </vt:lpstr>
      <vt:lpstr>Curriculum Newsletter </vt:lpstr>
      <vt:lpstr>Curriculum Newsletter </vt:lpstr>
      <vt:lpstr>Homework (KS2)</vt:lpstr>
      <vt:lpstr>Reading Books </vt:lpstr>
      <vt:lpstr>Dates for your Diary</vt:lpstr>
      <vt:lpstr>Life in Year 3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3   Parent Information Session</dc:title>
  <dc:creator>Kirsty Prankard</dc:creator>
  <cp:lastModifiedBy>Jessica Pettitt</cp:lastModifiedBy>
  <cp:revision>383</cp:revision>
  <dcterms:created xsi:type="dcterms:W3CDTF">2025-08-26T13:17:03Z</dcterms:created>
  <dcterms:modified xsi:type="dcterms:W3CDTF">2025-09-18T11:26:04Z</dcterms:modified>
</cp:coreProperties>
</file>