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7"/>
  </p:notesMasterIdLst>
  <p:sldIdLst>
    <p:sldId id="256" r:id="rId5"/>
    <p:sldId id="271" r:id="rId6"/>
    <p:sldId id="257" r:id="rId7"/>
    <p:sldId id="274" r:id="rId8"/>
    <p:sldId id="275" r:id="rId9"/>
    <p:sldId id="258" r:id="rId10"/>
    <p:sldId id="262" r:id="rId11"/>
    <p:sldId id="276" r:id="rId12"/>
    <p:sldId id="273" r:id="rId13"/>
    <p:sldId id="259" r:id="rId14"/>
    <p:sldId id="261"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0AD822-90EC-4CB5-8C38-B3BDC02AECAD}" v="104" dt="2026-09-15T07:05:46.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8329" autoAdjust="0"/>
  </p:normalViewPr>
  <p:slideViewPr>
    <p:cSldViewPr snapToGrid="0">
      <p:cViewPr varScale="1">
        <p:scale>
          <a:sx n="58" d="100"/>
          <a:sy n="58" d="100"/>
        </p:scale>
        <p:origin x="2334"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Fardy" userId="af6168ec-8366-4de7-b516-a71f0b51b800" providerId="ADAL" clId="{3C74CCE4-556E-4924-B876-7830900C5673}"/>
    <pc:docChg chg="custSel addSld delSld modSld">
      <pc:chgData name="Rachel Fardy" userId="af6168ec-8366-4de7-b516-a71f0b51b800" providerId="ADAL" clId="{3C74CCE4-556E-4924-B876-7830900C5673}" dt="2026-09-15T11:24:21.222" v="358" actId="478"/>
      <pc:docMkLst>
        <pc:docMk/>
      </pc:docMkLst>
      <pc:sldChg chg="addSp delSp modSp mod setBg delDesignElem">
        <pc:chgData name="Rachel Fardy" userId="af6168ec-8366-4de7-b516-a71f0b51b800" providerId="ADAL" clId="{3C74CCE4-556E-4924-B876-7830900C5673}" dt="2026-09-15T07:05:46.831" v="357" actId="404"/>
        <pc:sldMkLst>
          <pc:docMk/>
          <pc:sldMk cId="109857222" sldId="256"/>
        </pc:sldMkLst>
        <pc:spChg chg="mod">
          <ac:chgData name="Rachel Fardy" userId="af6168ec-8366-4de7-b516-a71f0b51b800" providerId="ADAL" clId="{3C74CCE4-556E-4924-B876-7830900C5673}" dt="2026-09-15T07:05:46.831" v="357" actId="404"/>
          <ac:spMkLst>
            <pc:docMk/>
            <pc:sldMk cId="109857222" sldId="256"/>
            <ac:spMk id="2" creationId="{00000000-0000-0000-0000-000000000000}"/>
          </ac:spMkLst>
        </pc:spChg>
        <pc:spChg chg="add del mod">
          <ac:chgData name="Rachel Fardy" userId="af6168ec-8366-4de7-b516-a71f0b51b800" providerId="ADAL" clId="{3C74CCE4-556E-4924-B876-7830900C5673}" dt="2026-09-15T06:55:06.564" v="5"/>
          <ac:spMkLst>
            <pc:docMk/>
            <pc:sldMk cId="109857222" sldId="256"/>
            <ac:spMk id="3" creationId="{E7B78C23-E8D4-5F18-398B-E6A5FD1BFE7A}"/>
          </ac:spMkLst>
        </pc:spChg>
        <pc:spChg chg="add">
          <ac:chgData name="Rachel Fardy" userId="af6168ec-8366-4de7-b516-a71f0b51b800" providerId="ADAL" clId="{3C74CCE4-556E-4924-B876-7830900C5673}" dt="2026-09-15T06:55:27.952" v="18" actId="26606"/>
          <ac:spMkLst>
            <pc:docMk/>
            <pc:sldMk cId="109857222" sldId="256"/>
            <ac:spMk id="9" creationId="{9180DE06-7362-4888-AADA-7AADD57AC49D}"/>
          </ac:spMkLst>
        </pc:spChg>
        <pc:spChg chg="add">
          <ac:chgData name="Rachel Fardy" userId="af6168ec-8366-4de7-b516-a71f0b51b800" providerId="ADAL" clId="{3C74CCE4-556E-4924-B876-7830900C5673}" dt="2026-09-15T06:55:27.952" v="18" actId="26606"/>
          <ac:spMkLst>
            <pc:docMk/>
            <pc:sldMk cId="109857222" sldId="256"/>
            <ac:spMk id="15" creationId="{04357C93-F0CB-4A1C-8F77-4E9063789819}"/>
          </ac:spMkLst>
        </pc:spChg>
        <pc:spChg chg="del">
          <ac:chgData name="Rachel Fardy" userId="af6168ec-8366-4de7-b516-a71f0b51b800" providerId="ADAL" clId="{3C74CCE4-556E-4924-B876-7830900C5673}" dt="2026-09-15T06:55:18.336" v="17"/>
          <ac:spMkLst>
            <pc:docMk/>
            <pc:sldMk cId="109857222" sldId="256"/>
            <ac:spMk id="30" creationId="{47942995-B07F-4636-9A06-C6A104B260A8}"/>
          </ac:spMkLst>
        </pc:spChg>
        <pc:spChg chg="del">
          <ac:chgData name="Rachel Fardy" userId="af6168ec-8366-4de7-b516-a71f0b51b800" providerId="ADAL" clId="{3C74CCE4-556E-4924-B876-7830900C5673}" dt="2026-09-15T06:55:18.336" v="17"/>
          <ac:spMkLst>
            <pc:docMk/>
            <pc:sldMk cId="109857222" sldId="256"/>
            <ac:spMk id="37" creationId="{B81933D1-5615-42C7-9C0B-4EB7105CCE2D}"/>
          </ac:spMkLst>
        </pc:spChg>
        <pc:spChg chg="del">
          <ac:chgData name="Rachel Fardy" userId="af6168ec-8366-4de7-b516-a71f0b51b800" providerId="ADAL" clId="{3C74CCE4-556E-4924-B876-7830900C5673}" dt="2026-09-15T06:55:18.336" v="17"/>
          <ac:spMkLst>
            <pc:docMk/>
            <pc:sldMk cId="109857222" sldId="256"/>
            <ac:spMk id="39" creationId="{19C9EAEA-39D0-4B0E-A0EB-51E7B26740B1}"/>
          </ac:spMkLst>
        </pc:spChg>
        <pc:grpChg chg="add">
          <ac:chgData name="Rachel Fardy" userId="af6168ec-8366-4de7-b516-a71f0b51b800" providerId="ADAL" clId="{3C74CCE4-556E-4924-B876-7830900C5673}" dt="2026-09-15T06:55:27.952" v="18" actId="26606"/>
          <ac:grpSpMkLst>
            <pc:docMk/>
            <pc:sldMk cId="109857222" sldId="256"/>
            <ac:grpSpMk id="11" creationId="{3AF6A671-C637-4547-85F4-51B6D1881399}"/>
          </ac:grpSpMkLst>
        </pc:grpChg>
        <pc:grpChg chg="del">
          <ac:chgData name="Rachel Fardy" userId="af6168ec-8366-4de7-b516-a71f0b51b800" providerId="ADAL" clId="{3C74CCE4-556E-4924-B876-7830900C5673}" dt="2026-09-15T06:55:18.336" v="17"/>
          <ac:grpSpMkLst>
            <pc:docMk/>
            <pc:sldMk cId="109857222" sldId="256"/>
            <ac:grpSpMk id="32" creationId="{032D8612-31EB-44CF-A1D0-14FD4C705424}"/>
          </ac:grpSpMkLst>
        </pc:grpChg>
        <pc:picChg chg="mod">
          <ac:chgData name="Rachel Fardy" userId="af6168ec-8366-4de7-b516-a71f0b51b800" providerId="ADAL" clId="{3C74CCE4-556E-4924-B876-7830900C5673}" dt="2026-09-15T06:55:27.952" v="18" actId="26606"/>
          <ac:picMkLst>
            <pc:docMk/>
            <pc:sldMk cId="109857222" sldId="256"/>
            <ac:picMk id="4" creationId="{8976F2A5-9960-7D5D-6E17-41F277389831}"/>
          </ac:picMkLst>
        </pc:picChg>
        <pc:picChg chg="del">
          <ac:chgData name="Rachel Fardy" userId="af6168ec-8366-4de7-b516-a71f0b51b800" providerId="ADAL" clId="{3C74CCE4-556E-4924-B876-7830900C5673}" dt="2026-09-15T06:54:59.568" v="0" actId="478"/>
          <ac:picMkLst>
            <pc:docMk/>
            <pc:sldMk cId="109857222" sldId="256"/>
            <ac:picMk id="5" creationId="{43B6B7EB-5715-4E30-979C-D09EA97ED9D0}"/>
          </ac:picMkLst>
        </pc:picChg>
      </pc:sldChg>
      <pc:sldChg chg="addSp delSp modSp mod delDesignElem">
        <pc:chgData name="Rachel Fardy" userId="af6168ec-8366-4de7-b516-a71f0b51b800" providerId="ADAL" clId="{3C74CCE4-556E-4924-B876-7830900C5673}" dt="2026-09-15T11:24:21.222" v="358" actId="478"/>
        <pc:sldMkLst>
          <pc:docMk/>
          <pc:sldMk cId="2871975601" sldId="257"/>
        </pc:sldMkLst>
        <pc:spChg chg="add del mod">
          <ac:chgData name="Rachel Fardy" userId="af6168ec-8366-4de7-b516-a71f0b51b800" providerId="ADAL" clId="{3C74CCE4-556E-4924-B876-7830900C5673}" dt="2026-09-15T11:24:21.222" v="358" actId="478"/>
          <ac:spMkLst>
            <pc:docMk/>
            <pc:sldMk cId="2871975601" sldId="257"/>
            <ac:spMk id="4" creationId="{916180B3-7051-C8DA-6E91-DC1B87FE2144}"/>
          </ac:spMkLst>
        </pc:spChg>
        <pc:spChg chg="del">
          <ac:chgData name="Rachel Fardy" userId="af6168ec-8366-4de7-b516-a71f0b51b800" providerId="ADAL" clId="{3C74CCE4-556E-4924-B876-7830900C5673}" dt="2026-09-15T06:55:18.336" v="17"/>
          <ac:spMkLst>
            <pc:docMk/>
            <pc:sldMk cId="2871975601" sldId="257"/>
            <ac:spMk id="8" creationId="{4DA718D0-4865-4629-8134-44F68D41D574}"/>
          </ac:spMkLst>
        </pc:spChg>
        <pc:spChg chg="add mod">
          <ac:chgData name="Rachel Fardy" userId="af6168ec-8366-4de7-b516-a71f0b51b800" providerId="ADAL" clId="{3C74CCE4-556E-4924-B876-7830900C5673}" dt="2026-09-15T06:58:52.872" v="152" actId="1076"/>
          <ac:spMkLst>
            <pc:docMk/>
            <pc:sldMk cId="2871975601" sldId="257"/>
            <ac:spMk id="9" creationId="{32EB28ED-F9D9-BFB0-ECE8-C98531863AC5}"/>
          </ac:spMkLst>
        </pc:spChg>
        <pc:spChg chg="del">
          <ac:chgData name="Rachel Fardy" userId="af6168ec-8366-4de7-b516-a71f0b51b800" providerId="ADAL" clId="{3C74CCE4-556E-4924-B876-7830900C5673}" dt="2026-09-15T06:55:18.336" v="17"/>
          <ac:spMkLst>
            <pc:docMk/>
            <pc:sldMk cId="2871975601" sldId="257"/>
            <ac:spMk id="14" creationId="{CBC4F608-B4B8-48C3-9572-C0F061B1CD99}"/>
          </ac:spMkLst>
        </pc:spChg>
        <pc:spChg chg="add mod">
          <ac:chgData name="Rachel Fardy" userId="af6168ec-8366-4de7-b516-a71f0b51b800" providerId="ADAL" clId="{3C74CCE4-556E-4924-B876-7830900C5673}" dt="2026-09-15T06:59:25.800" v="158" actId="20577"/>
          <ac:spMkLst>
            <pc:docMk/>
            <pc:sldMk cId="2871975601" sldId="257"/>
            <ac:spMk id="15" creationId="{DA799829-58FE-FFF1-D586-CC2758A5DAAE}"/>
          </ac:spMkLst>
        </pc:spChg>
        <pc:grpChg chg="del">
          <ac:chgData name="Rachel Fardy" userId="af6168ec-8366-4de7-b516-a71f0b51b800" providerId="ADAL" clId="{3C74CCE4-556E-4924-B876-7830900C5673}" dt="2026-09-15T06:55:18.336" v="17"/>
          <ac:grpSpMkLst>
            <pc:docMk/>
            <pc:sldMk cId="2871975601" sldId="257"/>
            <ac:grpSpMk id="10" creationId="{65167ED7-6315-43AB-B1B6-C326D5FD8F84}"/>
          </ac:grpSpMkLst>
        </pc:grpChg>
        <pc:picChg chg="add mod">
          <ac:chgData name="Rachel Fardy" userId="af6168ec-8366-4de7-b516-a71f0b51b800" providerId="ADAL" clId="{3C74CCE4-556E-4924-B876-7830900C5673}" dt="2026-09-15T06:56:21.465" v="25" actId="1076"/>
          <ac:picMkLst>
            <pc:docMk/>
            <pc:sldMk cId="2871975601" sldId="257"/>
            <ac:picMk id="6" creationId="{6DD3F54C-8336-4E24-013E-F171335018B6}"/>
          </ac:picMkLst>
        </pc:picChg>
        <pc:picChg chg="del">
          <ac:chgData name="Rachel Fardy" userId="af6168ec-8366-4de7-b516-a71f0b51b800" providerId="ADAL" clId="{3C74CCE4-556E-4924-B876-7830900C5673}" dt="2026-09-15T06:55:48.342" v="23" actId="478"/>
          <ac:picMkLst>
            <pc:docMk/>
            <pc:sldMk cId="2871975601" sldId="257"/>
            <ac:picMk id="7" creationId="{28EC1B54-E588-43BA-A834-0F488A88A319}"/>
          </ac:picMkLst>
        </pc:picChg>
      </pc:sldChg>
      <pc:sldChg chg="delSp modSp mod delDesignElem">
        <pc:chgData name="Rachel Fardy" userId="af6168ec-8366-4de7-b516-a71f0b51b800" providerId="ADAL" clId="{3C74CCE4-556E-4924-B876-7830900C5673}" dt="2026-09-15T06:57:38.832" v="136" actId="27636"/>
        <pc:sldMkLst>
          <pc:docMk/>
          <pc:sldMk cId="2248720423" sldId="258"/>
        </pc:sldMkLst>
        <pc:spChg chg="mod">
          <ac:chgData name="Rachel Fardy" userId="af6168ec-8366-4de7-b516-a71f0b51b800" providerId="ADAL" clId="{3C74CCE4-556E-4924-B876-7830900C5673}" dt="2026-09-15T06:57:38.832" v="136" actId="27636"/>
          <ac:spMkLst>
            <pc:docMk/>
            <pc:sldMk cId="2248720423" sldId="258"/>
            <ac:spMk id="3" creationId="{F3020071-4D8B-990F-254F-BA855B579BA3}"/>
          </ac:spMkLst>
        </pc:spChg>
        <pc:spChg chg="del">
          <ac:chgData name="Rachel Fardy" userId="af6168ec-8366-4de7-b516-a71f0b51b800" providerId="ADAL" clId="{3C74CCE4-556E-4924-B876-7830900C5673}" dt="2026-09-15T06:55:18.336" v="17"/>
          <ac:spMkLst>
            <pc:docMk/>
            <pc:sldMk cId="2248720423" sldId="258"/>
            <ac:spMk id="8" creationId="{DBF61EA3-B236-439E-9C0B-340980D56BEE}"/>
          </ac:spMkLst>
        </pc:spChg>
        <pc:spChg chg="del">
          <ac:chgData name="Rachel Fardy" userId="af6168ec-8366-4de7-b516-a71f0b51b800" providerId="ADAL" clId="{3C74CCE4-556E-4924-B876-7830900C5673}" dt="2026-09-15T06:55:18.336" v="17"/>
          <ac:spMkLst>
            <pc:docMk/>
            <pc:sldMk cId="2248720423" sldId="258"/>
            <ac:spMk id="14" creationId="{E659831F-0D9A-4C63-9EBB-8435B85A440F}"/>
          </ac:spMkLst>
        </pc:spChg>
        <pc:grpChg chg="del">
          <ac:chgData name="Rachel Fardy" userId="af6168ec-8366-4de7-b516-a71f0b51b800" providerId="ADAL" clId="{3C74CCE4-556E-4924-B876-7830900C5673}" dt="2026-09-15T06:55:18.336" v="17"/>
          <ac:grpSpMkLst>
            <pc:docMk/>
            <pc:sldMk cId="2248720423" sldId="258"/>
            <ac:grpSpMk id="10" creationId="{28FAF094-D087-493F-8DF9-A486C2D6BBAA}"/>
          </ac:grpSpMkLst>
        </pc:grpChg>
      </pc:sldChg>
      <pc:sldChg chg="delSp modSp mod delDesignElem">
        <pc:chgData name="Rachel Fardy" userId="af6168ec-8366-4de7-b516-a71f0b51b800" providerId="ADAL" clId="{3C74CCE4-556E-4924-B876-7830900C5673}" dt="2026-09-15T07:03:48.139" v="185" actId="20577"/>
        <pc:sldMkLst>
          <pc:docMk/>
          <pc:sldMk cId="3342420522" sldId="259"/>
        </pc:sldMkLst>
        <pc:spChg chg="mod">
          <ac:chgData name="Rachel Fardy" userId="af6168ec-8366-4de7-b516-a71f0b51b800" providerId="ADAL" clId="{3C74CCE4-556E-4924-B876-7830900C5673}" dt="2026-09-15T07:03:48.139" v="185" actId="20577"/>
          <ac:spMkLst>
            <pc:docMk/>
            <pc:sldMk cId="3342420522" sldId="259"/>
            <ac:spMk id="3" creationId="{4E04910B-F546-FED1-B1AA-3872FF0F3F78}"/>
          </ac:spMkLst>
        </pc:spChg>
        <pc:spChg chg="del">
          <ac:chgData name="Rachel Fardy" userId="af6168ec-8366-4de7-b516-a71f0b51b800" providerId="ADAL" clId="{3C74CCE4-556E-4924-B876-7830900C5673}" dt="2026-09-15T06:55:18.336" v="17"/>
          <ac:spMkLst>
            <pc:docMk/>
            <pc:sldMk cId="3342420522" sldId="259"/>
            <ac:spMk id="8" creationId="{907EF6B7-1338-4443-8C46-6A318D952DFD}"/>
          </ac:spMkLst>
        </pc:spChg>
        <pc:spChg chg="del">
          <ac:chgData name="Rachel Fardy" userId="af6168ec-8366-4de7-b516-a71f0b51b800" providerId="ADAL" clId="{3C74CCE4-556E-4924-B876-7830900C5673}" dt="2026-09-15T06:55:18.336" v="17"/>
          <ac:spMkLst>
            <pc:docMk/>
            <pc:sldMk cId="3342420522" sldId="259"/>
            <ac:spMk id="10" creationId="{DAAE4CDD-124C-4DCF-9584-B6033B545DD5}"/>
          </ac:spMkLst>
        </pc:spChg>
        <pc:spChg chg="del">
          <ac:chgData name="Rachel Fardy" userId="af6168ec-8366-4de7-b516-a71f0b51b800" providerId="ADAL" clId="{3C74CCE4-556E-4924-B876-7830900C5673}" dt="2026-09-15T06:55:18.336" v="17"/>
          <ac:spMkLst>
            <pc:docMk/>
            <pc:sldMk cId="3342420522" sldId="259"/>
            <ac:spMk id="12" creationId="{081E4A58-353D-44AE-B2FC-2A74E2E400F7}"/>
          </ac:spMkLst>
        </pc:spChg>
      </pc:sldChg>
      <pc:sldChg chg="addSp delSp modSp mod">
        <pc:chgData name="Rachel Fardy" userId="af6168ec-8366-4de7-b516-a71f0b51b800" providerId="ADAL" clId="{3C74CCE4-556E-4924-B876-7830900C5673}" dt="2026-09-15T07:02:11.224" v="170" actId="14100"/>
        <pc:sldMkLst>
          <pc:docMk/>
          <pc:sldMk cId="2299645217" sldId="261"/>
        </pc:sldMkLst>
        <pc:spChg chg="del mod">
          <ac:chgData name="Rachel Fardy" userId="af6168ec-8366-4de7-b516-a71f0b51b800" providerId="ADAL" clId="{3C74CCE4-556E-4924-B876-7830900C5673}" dt="2026-09-15T07:02:01.659" v="164" actId="478"/>
          <ac:spMkLst>
            <pc:docMk/>
            <pc:sldMk cId="2299645217" sldId="261"/>
            <ac:spMk id="2" creationId="{A452B004-C4B3-1E5C-3D91-3C06A0D3D721}"/>
          </ac:spMkLst>
        </pc:spChg>
        <pc:spChg chg="add del mod">
          <ac:chgData name="Rachel Fardy" userId="af6168ec-8366-4de7-b516-a71f0b51b800" providerId="ADAL" clId="{3C74CCE4-556E-4924-B876-7830900C5673}" dt="2026-09-15T07:02:05.639" v="167" actId="478"/>
          <ac:spMkLst>
            <pc:docMk/>
            <pc:sldMk cId="2299645217" sldId="261"/>
            <ac:spMk id="4" creationId="{5769DA03-7257-122A-9514-BDFE783DD3D5}"/>
          </ac:spMkLst>
        </pc:spChg>
        <pc:spChg chg="add del mod">
          <ac:chgData name="Rachel Fardy" userId="af6168ec-8366-4de7-b516-a71f0b51b800" providerId="ADAL" clId="{3C74CCE4-556E-4924-B876-7830900C5673}" dt="2026-09-15T07:02:04.953" v="166" actId="478"/>
          <ac:spMkLst>
            <pc:docMk/>
            <pc:sldMk cId="2299645217" sldId="261"/>
            <ac:spMk id="7" creationId="{6B996063-4095-2553-0EC4-F6CD21AF00A7}"/>
          </ac:spMkLst>
        </pc:spChg>
        <pc:graphicFrameChg chg="del">
          <ac:chgData name="Rachel Fardy" userId="af6168ec-8366-4de7-b516-a71f0b51b800" providerId="ADAL" clId="{3C74CCE4-556E-4924-B876-7830900C5673}" dt="2026-09-15T07:02:03.693" v="165" actId="478"/>
          <ac:graphicFrameMkLst>
            <pc:docMk/>
            <pc:sldMk cId="2299645217" sldId="261"/>
            <ac:graphicFrameMk id="5" creationId="{263740AD-3E2A-D740-FF00-5B9CE9854E32}"/>
          </ac:graphicFrameMkLst>
        </pc:graphicFrameChg>
        <pc:picChg chg="add mod">
          <ac:chgData name="Rachel Fardy" userId="af6168ec-8366-4de7-b516-a71f0b51b800" providerId="ADAL" clId="{3C74CCE4-556E-4924-B876-7830900C5673}" dt="2026-09-15T07:02:11.224" v="170" actId="14100"/>
          <ac:picMkLst>
            <pc:docMk/>
            <pc:sldMk cId="2299645217" sldId="261"/>
            <ac:picMk id="9" creationId="{D5A4EFE1-3538-0969-FA9B-30FA1D7A25E9}"/>
          </ac:picMkLst>
        </pc:picChg>
      </pc:sldChg>
      <pc:sldChg chg="addSp delSp modSp mod delDesignElem">
        <pc:chgData name="Rachel Fardy" userId="af6168ec-8366-4de7-b516-a71f0b51b800" providerId="ADAL" clId="{3C74CCE4-556E-4924-B876-7830900C5673}" dt="2026-09-15T07:00:34.887" v="161" actId="1076"/>
        <pc:sldMkLst>
          <pc:docMk/>
          <pc:sldMk cId="3966738439" sldId="262"/>
        </pc:sldMkLst>
        <pc:spChg chg="add mod">
          <ac:chgData name="Rachel Fardy" userId="af6168ec-8366-4de7-b516-a71f0b51b800" providerId="ADAL" clId="{3C74CCE4-556E-4924-B876-7830900C5673}" dt="2026-09-15T06:59:35.931" v="159" actId="478"/>
          <ac:spMkLst>
            <pc:docMk/>
            <pc:sldMk cId="3966738439" sldId="262"/>
            <ac:spMk id="4" creationId="{62A2B779-F82C-B646-5DE2-E67884FCC5DB}"/>
          </ac:spMkLst>
        </pc:spChg>
        <pc:spChg chg="del">
          <ac:chgData name="Rachel Fardy" userId="af6168ec-8366-4de7-b516-a71f0b51b800" providerId="ADAL" clId="{3C74CCE4-556E-4924-B876-7830900C5673}" dt="2026-09-15T06:55:18.336" v="17"/>
          <ac:spMkLst>
            <pc:docMk/>
            <pc:sldMk cId="3966738439" sldId="262"/>
            <ac:spMk id="8" creationId="{DBF61EA3-B236-439E-9C0B-340980D56BEE}"/>
          </ac:spMkLst>
        </pc:spChg>
        <pc:spChg chg="del">
          <ac:chgData name="Rachel Fardy" userId="af6168ec-8366-4de7-b516-a71f0b51b800" providerId="ADAL" clId="{3C74CCE4-556E-4924-B876-7830900C5673}" dt="2026-09-15T06:55:18.336" v="17"/>
          <ac:spMkLst>
            <pc:docMk/>
            <pc:sldMk cId="3966738439" sldId="262"/>
            <ac:spMk id="14" creationId="{E659831F-0D9A-4C63-9EBB-8435B85A440F}"/>
          </ac:spMkLst>
        </pc:spChg>
        <pc:grpChg chg="del">
          <ac:chgData name="Rachel Fardy" userId="af6168ec-8366-4de7-b516-a71f0b51b800" providerId="ADAL" clId="{3C74CCE4-556E-4924-B876-7830900C5673}" dt="2026-09-15T06:55:18.336" v="17"/>
          <ac:grpSpMkLst>
            <pc:docMk/>
            <pc:sldMk cId="3966738439" sldId="262"/>
            <ac:grpSpMk id="10" creationId="{28FAF094-D087-493F-8DF9-A486C2D6BBAA}"/>
          </ac:grpSpMkLst>
        </pc:grpChg>
        <pc:picChg chg="del">
          <ac:chgData name="Rachel Fardy" userId="af6168ec-8366-4de7-b516-a71f0b51b800" providerId="ADAL" clId="{3C74CCE4-556E-4924-B876-7830900C5673}" dt="2026-09-15T06:59:35.931" v="159" actId="478"/>
          <ac:picMkLst>
            <pc:docMk/>
            <pc:sldMk cId="3966738439" sldId="262"/>
            <ac:picMk id="5" creationId="{4C0AD2A2-EF06-4C8C-83EB-74DB6EE5AB0F}"/>
          </ac:picMkLst>
        </pc:picChg>
        <pc:picChg chg="add mod">
          <ac:chgData name="Rachel Fardy" userId="af6168ec-8366-4de7-b516-a71f0b51b800" providerId="ADAL" clId="{3C74CCE4-556E-4924-B876-7830900C5673}" dt="2026-09-15T07:00:34.887" v="161" actId="1076"/>
          <ac:picMkLst>
            <pc:docMk/>
            <pc:sldMk cId="3966738439" sldId="262"/>
            <ac:picMk id="7" creationId="{944DDED2-F11F-52C2-2B28-3CE67E2285D7}"/>
          </ac:picMkLst>
        </pc:picChg>
      </pc:sldChg>
      <pc:sldChg chg="delSp modSp del mod delDesignElem">
        <pc:chgData name="Rachel Fardy" userId="af6168ec-8366-4de7-b516-a71f0b51b800" providerId="ADAL" clId="{3C74CCE4-556E-4924-B876-7830900C5673}" dt="2026-09-15T07:04:56.503" v="259" actId="2696"/>
        <pc:sldMkLst>
          <pc:docMk/>
          <pc:sldMk cId="1086179415" sldId="265"/>
        </pc:sldMkLst>
        <pc:spChg chg="mod">
          <ac:chgData name="Rachel Fardy" userId="af6168ec-8366-4de7-b516-a71f0b51b800" providerId="ADAL" clId="{3C74CCE4-556E-4924-B876-7830900C5673}" dt="2026-09-15T07:04:11.481" v="187" actId="20577"/>
          <ac:spMkLst>
            <pc:docMk/>
            <pc:sldMk cId="1086179415" sldId="265"/>
            <ac:spMk id="2" creationId="{9637FFBA-5DF7-712C-85C0-19914F9DD94D}"/>
          </ac:spMkLst>
        </pc:spChg>
        <pc:spChg chg="mod">
          <ac:chgData name="Rachel Fardy" userId="af6168ec-8366-4de7-b516-a71f0b51b800" providerId="ADAL" clId="{3C74CCE4-556E-4924-B876-7830900C5673}" dt="2026-09-15T07:04:47.935" v="258" actId="20577"/>
          <ac:spMkLst>
            <pc:docMk/>
            <pc:sldMk cId="1086179415" sldId="265"/>
            <ac:spMk id="3" creationId="{E5710B3C-A410-0F4E-F9AA-C7F161A53EE0}"/>
          </ac:spMkLst>
        </pc:spChg>
        <pc:spChg chg="del">
          <ac:chgData name="Rachel Fardy" userId="af6168ec-8366-4de7-b516-a71f0b51b800" providerId="ADAL" clId="{3C74CCE4-556E-4924-B876-7830900C5673}" dt="2026-09-15T06:55:18.336" v="17"/>
          <ac:spMkLst>
            <pc:docMk/>
            <pc:sldMk cId="1086179415" sldId="265"/>
            <ac:spMk id="8" creationId="{8B9AA7C6-5E5A-498E-A6DF-A943376E09BC}"/>
          </ac:spMkLst>
        </pc:spChg>
        <pc:spChg chg="del">
          <ac:chgData name="Rachel Fardy" userId="af6168ec-8366-4de7-b516-a71f0b51b800" providerId="ADAL" clId="{3C74CCE4-556E-4924-B876-7830900C5673}" dt="2026-09-15T06:55:18.336" v="17"/>
          <ac:spMkLst>
            <pc:docMk/>
            <pc:sldMk cId="1086179415" sldId="265"/>
            <ac:spMk id="14" creationId="{81E140AE-0ABF-47C8-BF32-7D2F0CF2BA44}"/>
          </ac:spMkLst>
        </pc:spChg>
        <pc:spChg chg="del">
          <ac:chgData name="Rachel Fardy" userId="af6168ec-8366-4de7-b516-a71f0b51b800" providerId="ADAL" clId="{3C74CCE4-556E-4924-B876-7830900C5673}" dt="2026-09-15T06:55:18.336" v="17"/>
          <ac:spMkLst>
            <pc:docMk/>
            <pc:sldMk cId="1086179415" sldId="265"/>
            <ac:spMk id="16" creationId="{CBC4F608-B4B8-48C3-9572-C0F061B1CD99}"/>
          </ac:spMkLst>
        </pc:spChg>
        <pc:grpChg chg="del">
          <ac:chgData name="Rachel Fardy" userId="af6168ec-8366-4de7-b516-a71f0b51b800" providerId="ADAL" clId="{3C74CCE4-556E-4924-B876-7830900C5673}" dt="2026-09-15T06:55:18.336" v="17"/>
          <ac:grpSpMkLst>
            <pc:docMk/>
            <pc:sldMk cId="1086179415" sldId="265"/>
            <ac:grpSpMk id="10" creationId="{83EAB11A-76F7-48F4-9B4F-5BFDF4BF9670}"/>
          </ac:grpSpMkLst>
        </pc:grpChg>
      </pc:sldChg>
      <pc:sldChg chg="delSp delDesignElem">
        <pc:chgData name="Rachel Fardy" userId="af6168ec-8366-4de7-b516-a71f0b51b800" providerId="ADAL" clId="{3C74CCE4-556E-4924-B876-7830900C5673}" dt="2026-09-15T06:55:18.336" v="17"/>
        <pc:sldMkLst>
          <pc:docMk/>
          <pc:sldMk cId="183751273" sldId="270"/>
        </pc:sldMkLst>
        <pc:spChg chg="del">
          <ac:chgData name="Rachel Fardy" userId="af6168ec-8366-4de7-b516-a71f0b51b800" providerId="ADAL" clId="{3C74CCE4-556E-4924-B876-7830900C5673}" dt="2026-09-15T06:55:18.336" v="17"/>
          <ac:spMkLst>
            <pc:docMk/>
            <pc:sldMk cId="183751273" sldId="270"/>
            <ac:spMk id="32" creationId="{1C4FDBE2-32F7-4AC4-A40C-C51C65B1D474}"/>
          </ac:spMkLst>
        </pc:spChg>
        <pc:spChg chg="del">
          <ac:chgData name="Rachel Fardy" userId="af6168ec-8366-4de7-b516-a71f0b51b800" providerId="ADAL" clId="{3C74CCE4-556E-4924-B876-7830900C5673}" dt="2026-09-15T06:55:18.336" v="17"/>
          <ac:spMkLst>
            <pc:docMk/>
            <pc:sldMk cId="183751273" sldId="270"/>
            <ac:spMk id="34" creationId="{E2B33195-5BCA-4BB7-A82D-6739522687DD}"/>
          </ac:spMkLst>
        </pc:spChg>
        <pc:spChg chg="del">
          <ac:chgData name="Rachel Fardy" userId="af6168ec-8366-4de7-b516-a71f0b51b800" providerId="ADAL" clId="{3C74CCE4-556E-4924-B876-7830900C5673}" dt="2026-09-15T06:55:18.336" v="17"/>
          <ac:spMkLst>
            <pc:docMk/>
            <pc:sldMk cId="183751273" sldId="270"/>
            <ac:spMk id="36" creationId="{CF8AD9F3-9AF6-494F-83A3-2F677563935C}"/>
          </ac:spMkLst>
        </pc:spChg>
        <pc:spChg chg="del">
          <ac:chgData name="Rachel Fardy" userId="af6168ec-8366-4de7-b516-a71f0b51b800" providerId="ADAL" clId="{3C74CCE4-556E-4924-B876-7830900C5673}" dt="2026-09-15T06:55:18.336" v="17"/>
          <ac:spMkLst>
            <pc:docMk/>
            <pc:sldMk cId="183751273" sldId="270"/>
            <ac:spMk id="38" creationId="{11156773-3FB3-46D9-9F87-821287404830}"/>
          </ac:spMkLst>
        </pc:spChg>
        <pc:spChg chg="del">
          <ac:chgData name="Rachel Fardy" userId="af6168ec-8366-4de7-b516-a71f0b51b800" providerId="ADAL" clId="{3C74CCE4-556E-4924-B876-7830900C5673}" dt="2026-09-15T06:55:18.336" v="17"/>
          <ac:spMkLst>
            <pc:docMk/>
            <pc:sldMk cId="183751273" sldId="270"/>
            <ac:spMk id="40" creationId="{E8EA24D0-C854-4AA8-B8FD-D252660D8840}"/>
          </ac:spMkLst>
        </pc:spChg>
      </pc:sldChg>
      <pc:sldChg chg="delSp modSp mod delDesignElem">
        <pc:chgData name="Rachel Fardy" userId="af6168ec-8366-4de7-b516-a71f0b51b800" providerId="ADAL" clId="{3C74CCE4-556E-4924-B876-7830900C5673}" dt="2026-09-15T06:55:37.818" v="22" actId="1076"/>
        <pc:sldMkLst>
          <pc:docMk/>
          <pc:sldMk cId="0" sldId="271"/>
        </pc:sldMkLst>
        <pc:spChg chg="mod">
          <ac:chgData name="Rachel Fardy" userId="af6168ec-8366-4de7-b516-a71f0b51b800" providerId="ADAL" clId="{3C74CCE4-556E-4924-B876-7830900C5673}" dt="2026-09-15T06:55:37.818" v="22" actId="1076"/>
          <ac:spMkLst>
            <pc:docMk/>
            <pc:sldMk cId="0" sldId="271"/>
            <ac:spMk id="3" creationId="{828A577D-6C0F-CC6C-3079-F69DB502C908}"/>
          </ac:spMkLst>
        </pc:spChg>
        <pc:spChg chg="del">
          <ac:chgData name="Rachel Fardy" userId="af6168ec-8366-4de7-b516-a71f0b51b800" providerId="ADAL" clId="{3C74CCE4-556E-4924-B876-7830900C5673}" dt="2026-09-15T06:55:18.336" v="17"/>
          <ac:spMkLst>
            <pc:docMk/>
            <pc:sldMk cId="0" sldId="271"/>
            <ac:spMk id="8" creationId="{DBF61EA3-B236-439E-9C0B-340980D56BEE}"/>
          </ac:spMkLst>
        </pc:spChg>
        <pc:spChg chg="del">
          <ac:chgData name="Rachel Fardy" userId="af6168ec-8366-4de7-b516-a71f0b51b800" providerId="ADAL" clId="{3C74CCE4-556E-4924-B876-7830900C5673}" dt="2026-09-15T06:55:18.336" v="17"/>
          <ac:spMkLst>
            <pc:docMk/>
            <pc:sldMk cId="0" sldId="271"/>
            <ac:spMk id="14" creationId="{E659831F-0D9A-4C63-9EBB-8435B85A440F}"/>
          </ac:spMkLst>
        </pc:spChg>
        <pc:grpChg chg="del">
          <ac:chgData name="Rachel Fardy" userId="af6168ec-8366-4de7-b516-a71f0b51b800" providerId="ADAL" clId="{3C74CCE4-556E-4924-B876-7830900C5673}" dt="2026-09-15T06:55:18.336" v="17"/>
          <ac:grpSpMkLst>
            <pc:docMk/>
            <pc:sldMk cId="0" sldId="271"/>
            <ac:grpSpMk id="10" creationId="{28FAF094-D087-493F-8DF9-A486C2D6BBAA}"/>
          </ac:grpSpMkLst>
        </pc:grpChg>
      </pc:sldChg>
      <pc:sldChg chg="delSp modSp mod delDesignElem">
        <pc:chgData name="Rachel Fardy" userId="af6168ec-8366-4de7-b516-a71f0b51b800" providerId="ADAL" clId="{3C74CCE4-556E-4924-B876-7830900C5673}" dt="2026-09-15T07:03:21.751" v="178" actId="1076"/>
        <pc:sldMkLst>
          <pc:docMk/>
          <pc:sldMk cId="1714516431" sldId="273"/>
        </pc:sldMkLst>
        <pc:spChg chg="mod">
          <ac:chgData name="Rachel Fardy" userId="af6168ec-8366-4de7-b516-a71f0b51b800" providerId="ADAL" clId="{3C74CCE4-556E-4924-B876-7830900C5673}" dt="2026-09-15T07:03:21.751" v="178" actId="1076"/>
          <ac:spMkLst>
            <pc:docMk/>
            <pc:sldMk cId="1714516431" sldId="273"/>
            <ac:spMk id="3" creationId="{4948635D-3100-B399-AD5A-4E88EB3FC17C}"/>
          </ac:spMkLst>
        </pc:spChg>
        <pc:spChg chg="del">
          <ac:chgData name="Rachel Fardy" userId="af6168ec-8366-4de7-b516-a71f0b51b800" providerId="ADAL" clId="{3C74CCE4-556E-4924-B876-7830900C5673}" dt="2026-09-15T06:55:18.336" v="17"/>
          <ac:spMkLst>
            <pc:docMk/>
            <pc:sldMk cId="1714516431" sldId="273"/>
            <ac:spMk id="8" creationId="{ED3DE1D5-C7E3-EFCC-8321-3D56F121A926}"/>
          </ac:spMkLst>
        </pc:spChg>
        <pc:spChg chg="del">
          <ac:chgData name="Rachel Fardy" userId="af6168ec-8366-4de7-b516-a71f0b51b800" providerId="ADAL" clId="{3C74CCE4-556E-4924-B876-7830900C5673}" dt="2026-09-15T06:55:18.336" v="17"/>
          <ac:spMkLst>
            <pc:docMk/>
            <pc:sldMk cId="1714516431" sldId="273"/>
            <ac:spMk id="10" creationId="{7FD52740-D027-65FA-1BA8-8F31B436EA91}"/>
          </ac:spMkLst>
        </pc:spChg>
        <pc:spChg chg="del">
          <ac:chgData name="Rachel Fardy" userId="af6168ec-8366-4de7-b516-a71f0b51b800" providerId="ADAL" clId="{3C74CCE4-556E-4924-B876-7830900C5673}" dt="2026-09-15T06:55:18.336" v="17"/>
          <ac:spMkLst>
            <pc:docMk/>
            <pc:sldMk cId="1714516431" sldId="273"/>
            <ac:spMk id="12" creationId="{7373A19D-221E-1ED2-5346-93DCA73061D3}"/>
          </ac:spMkLst>
        </pc:spChg>
        <pc:spChg chg="del">
          <ac:chgData name="Rachel Fardy" userId="af6168ec-8366-4de7-b516-a71f0b51b800" providerId="ADAL" clId="{3C74CCE4-556E-4924-B876-7830900C5673}" dt="2026-09-15T06:55:18.336" v="17"/>
          <ac:spMkLst>
            <pc:docMk/>
            <pc:sldMk cId="1714516431" sldId="273"/>
            <ac:spMk id="14" creationId="{58E76C98-8B8E-E300-B4CA-314DA59282EF}"/>
          </ac:spMkLst>
        </pc:spChg>
      </pc:sldChg>
      <pc:sldChg chg="delSp delDesignElem">
        <pc:chgData name="Rachel Fardy" userId="af6168ec-8366-4de7-b516-a71f0b51b800" providerId="ADAL" clId="{3C74CCE4-556E-4924-B876-7830900C5673}" dt="2026-09-15T06:55:18.336" v="17"/>
        <pc:sldMkLst>
          <pc:docMk/>
          <pc:sldMk cId="3341379468" sldId="274"/>
        </pc:sldMkLst>
        <pc:spChg chg="del">
          <ac:chgData name="Rachel Fardy" userId="af6168ec-8366-4de7-b516-a71f0b51b800" providerId="ADAL" clId="{3C74CCE4-556E-4924-B876-7830900C5673}" dt="2026-09-15T06:55:18.336" v="17"/>
          <ac:spMkLst>
            <pc:docMk/>
            <pc:sldMk cId="3341379468" sldId="274"/>
            <ac:spMk id="71" creationId="{F3060C83-F051-4F0E-ABAD-AA0DFC48B218}"/>
          </ac:spMkLst>
        </pc:spChg>
        <pc:spChg chg="del">
          <ac:chgData name="Rachel Fardy" userId="af6168ec-8366-4de7-b516-a71f0b51b800" providerId="ADAL" clId="{3C74CCE4-556E-4924-B876-7830900C5673}" dt="2026-09-15T06:55:18.336" v="17"/>
          <ac:spMkLst>
            <pc:docMk/>
            <pc:sldMk cId="3341379468" sldId="274"/>
            <ac:spMk id="73" creationId="{83C98ABE-055B-441F-B07E-44F97F083C39}"/>
          </ac:spMkLst>
        </pc:spChg>
        <pc:spChg chg="del">
          <ac:chgData name="Rachel Fardy" userId="af6168ec-8366-4de7-b516-a71f0b51b800" providerId="ADAL" clId="{3C74CCE4-556E-4924-B876-7830900C5673}" dt="2026-09-15T06:55:18.336" v="17"/>
          <ac:spMkLst>
            <pc:docMk/>
            <pc:sldMk cId="3341379468" sldId="274"/>
            <ac:spMk id="75" creationId="{29FDB030-9B49-4CED-8CCD-4D99382388AC}"/>
          </ac:spMkLst>
        </pc:spChg>
        <pc:spChg chg="del">
          <ac:chgData name="Rachel Fardy" userId="af6168ec-8366-4de7-b516-a71f0b51b800" providerId="ADAL" clId="{3C74CCE4-556E-4924-B876-7830900C5673}" dt="2026-09-15T06:55:18.336" v="17"/>
          <ac:spMkLst>
            <pc:docMk/>
            <pc:sldMk cId="3341379468" sldId="274"/>
            <ac:spMk id="77" creationId="{3783CA14-24A1-485C-8B30-D6A5D87987AD}"/>
          </ac:spMkLst>
        </pc:spChg>
        <pc:spChg chg="del">
          <ac:chgData name="Rachel Fardy" userId="af6168ec-8366-4de7-b516-a71f0b51b800" providerId="ADAL" clId="{3C74CCE4-556E-4924-B876-7830900C5673}" dt="2026-09-15T06:55:18.336" v="17"/>
          <ac:spMkLst>
            <pc:docMk/>
            <pc:sldMk cId="3341379468" sldId="274"/>
            <ac:spMk id="79" creationId="{9A97C86A-04D6-40F7-AE84-31AB43E6A846}"/>
          </ac:spMkLst>
        </pc:spChg>
        <pc:spChg chg="del">
          <ac:chgData name="Rachel Fardy" userId="af6168ec-8366-4de7-b516-a71f0b51b800" providerId="ADAL" clId="{3C74CCE4-556E-4924-B876-7830900C5673}" dt="2026-09-15T06:55:18.336" v="17"/>
          <ac:spMkLst>
            <pc:docMk/>
            <pc:sldMk cId="3341379468" sldId="274"/>
            <ac:spMk id="81" creationId="{FF9F2414-84E8-453E-B1F3-389FDE8192D9}"/>
          </ac:spMkLst>
        </pc:spChg>
        <pc:spChg chg="del">
          <ac:chgData name="Rachel Fardy" userId="af6168ec-8366-4de7-b516-a71f0b51b800" providerId="ADAL" clId="{3C74CCE4-556E-4924-B876-7830900C5673}" dt="2026-09-15T06:55:18.336" v="17"/>
          <ac:spMkLst>
            <pc:docMk/>
            <pc:sldMk cId="3341379468" sldId="274"/>
            <ac:spMk id="83" creationId="{3ECA69A1-7536-43AC-85EF-C7106179F5ED}"/>
          </ac:spMkLst>
        </pc:spChg>
      </pc:sldChg>
      <pc:sldChg chg="delSp delDesignElem">
        <pc:chgData name="Rachel Fardy" userId="af6168ec-8366-4de7-b516-a71f0b51b800" providerId="ADAL" clId="{3C74CCE4-556E-4924-B876-7830900C5673}" dt="2026-09-15T06:55:18.336" v="17"/>
        <pc:sldMkLst>
          <pc:docMk/>
          <pc:sldMk cId="2218420480" sldId="275"/>
        </pc:sldMkLst>
        <pc:spChg chg="del">
          <ac:chgData name="Rachel Fardy" userId="af6168ec-8366-4de7-b516-a71f0b51b800" providerId="ADAL" clId="{3C74CCE4-556E-4924-B876-7830900C5673}" dt="2026-09-15T06:55:18.336" v="17"/>
          <ac:spMkLst>
            <pc:docMk/>
            <pc:sldMk cId="2218420480" sldId="275"/>
            <ac:spMk id="10" creationId="{F3060C83-F051-4F0E-ABAD-AA0DFC48B218}"/>
          </ac:spMkLst>
        </pc:spChg>
        <pc:spChg chg="del">
          <ac:chgData name="Rachel Fardy" userId="af6168ec-8366-4de7-b516-a71f0b51b800" providerId="ADAL" clId="{3C74CCE4-556E-4924-B876-7830900C5673}" dt="2026-09-15T06:55:18.336" v="17"/>
          <ac:spMkLst>
            <pc:docMk/>
            <pc:sldMk cId="2218420480" sldId="275"/>
            <ac:spMk id="12" creationId="{83C98ABE-055B-441F-B07E-44F97F083C39}"/>
          </ac:spMkLst>
        </pc:spChg>
        <pc:spChg chg="del">
          <ac:chgData name="Rachel Fardy" userId="af6168ec-8366-4de7-b516-a71f0b51b800" providerId="ADAL" clId="{3C74CCE4-556E-4924-B876-7830900C5673}" dt="2026-09-15T06:55:18.336" v="17"/>
          <ac:spMkLst>
            <pc:docMk/>
            <pc:sldMk cId="2218420480" sldId="275"/>
            <ac:spMk id="14" creationId="{29FDB030-9B49-4CED-8CCD-4D99382388AC}"/>
          </ac:spMkLst>
        </pc:spChg>
        <pc:spChg chg="del">
          <ac:chgData name="Rachel Fardy" userId="af6168ec-8366-4de7-b516-a71f0b51b800" providerId="ADAL" clId="{3C74CCE4-556E-4924-B876-7830900C5673}" dt="2026-09-15T06:55:18.336" v="17"/>
          <ac:spMkLst>
            <pc:docMk/>
            <pc:sldMk cId="2218420480" sldId="275"/>
            <ac:spMk id="16" creationId="{3783CA14-24A1-485C-8B30-D6A5D87987AD}"/>
          </ac:spMkLst>
        </pc:spChg>
        <pc:spChg chg="del">
          <ac:chgData name="Rachel Fardy" userId="af6168ec-8366-4de7-b516-a71f0b51b800" providerId="ADAL" clId="{3C74CCE4-556E-4924-B876-7830900C5673}" dt="2026-09-15T06:55:18.336" v="17"/>
          <ac:spMkLst>
            <pc:docMk/>
            <pc:sldMk cId="2218420480" sldId="275"/>
            <ac:spMk id="18" creationId="{9A97C86A-04D6-40F7-AE84-31AB43E6A846}"/>
          </ac:spMkLst>
        </pc:spChg>
        <pc:spChg chg="del">
          <ac:chgData name="Rachel Fardy" userId="af6168ec-8366-4de7-b516-a71f0b51b800" providerId="ADAL" clId="{3C74CCE4-556E-4924-B876-7830900C5673}" dt="2026-09-15T06:55:18.336" v="17"/>
          <ac:spMkLst>
            <pc:docMk/>
            <pc:sldMk cId="2218420480" sldId="275"/>
            <ac:spMk id="20" creationId="{FF9F2414-84E8-453E-B1F3-389FDE8192D9}"/>
          </ac:spMkLst>
        </pc:spChg>
        <pc:spChg chg="del">
          <ac:chgData name="Rachel Fardy" userId="af6168ec-8366-4de7-b516-a71f0b51b800" providerId="ADAL" clId="{3C74CCE4-556E-4924-B876-7830900C5673}" dt="2026-09-15T06:55:18.336" v="17"/>
          <ac:spMkLst>
            <pc:docMk/>
            <pc:sldMk cId="2218420480" sldId="275"/>
            <ac:spMk id="22" creationId="{3ECA69A1-7536-43AC-85EF-C7106179F5ED}"/>
          </ac:spMkLst>
        </pc:spChg>
      </pc:sldChg>
      <pc:sldChg chg="addSp delSp modSp add mod delAnim">
        <pc:chgData name="Rachel Fardy" userId="af6168ec-8366-4de7-b516-a71f0b51b800" providerId="ADAL" clId="{3C74CCE4-556E-4924-B876-7830900C5673}" dt="2026-09-15T07:02:43.367" v="176" actId="14100"/>
        <pc:sldMkLst>
          <pc:docMk/>
          <pc:sldMk cId="600259814" sldId="276"/>
        </pc:sldMkLst>
        <pc:spChg chg="del">
          <ac:chgData name="Rachel Fardy" userId="af6168ec-8366-4de7-b516-a71f0b51b800" providerId="ADAL" clId="{3C74CCE4-556E-4924-B876-7830900C5673}" dt="2026-09-15T07:02:21.868" v="171" actId="478"/>
          <ac:spMkLst>
            <pc:docMk/>
            <pc:sldMk cId="600259814" sldId="276"/>
            <ac:spMk id="2" creationId="{69ECD658-EAAA-7EC0-9C98-F78BD3E80534}"/>
          </ac:spMkLst>
        </pc:spChg>
        <pc:spChg chg="del">
          <ac:chgData name="Rachel Fardy" userId="af6168ec-8366-4de7-b516-a71f0b51b800" providerId="ADAL" clId="{3C74CCE4-556E-4924-B876-7830900C5673}" dt="2026-09-15T07:02:22.967" v="172" actId="478"/>
          <ac:spMkLst>
            <pc:docMk/>
            <pc:sldMk cId="600259814" sldId="276"/>
            <ac:spMk id="4" creationId="{481C0298-15D5-D93B-3DF7-19D5A1CE05E3}"/>
          </ac:spMkLst>
        </pc:spChg>
        <pc:spChg chg="add del mod">
          <ac:chgData name="Rachel Fardy" userId="af6168ec-8366-4de7-b516-a71f0b51b800" providerId="ADAL" clId="{3C74CCE4-556E-4924-B876-7830900C5673}" dt="2026-09-15T07:02:24.201" v="173" actId="478"/>
          <ac:spMkLst>
            <pc:docMk/>
            <pc:sldMk cId="600259814" sldId="276"/>
            <ac:spMk id="5" creationId="{A17D12E4-C268-76AA-0A84-1232DB206734}"/>
          </ac:spMkLst>
        </pc:spChg>
        <pc:picChg chg="del">
          <ac:chgData name="Rachel Fardy" userId="af6168ec-8366-4de7-b516-a71f0b51b800" providerId="ADAL" clId="{3C74CCE4-556E-4924-B876-7830900C5673}" dt="2026-09-15T07:01:09.039" v="163" actId="478"/>
          <ac:picMkLst>
            <pc:docMk/>
            <pc:sldMk cId="600259814" sldId="276"/>
            <ac:picMk id="7" creationId="{6FF628C2-38BF-2C14-4E64-7A5C9CD74933}"/>
          </ac:picMkLst>
        </pc:picChg>
        <pc:picChg chg="add mod">
          <ac:chgData name="Rachel Fardy" userId="af6168ec-8366-4de7-b516-a71f0b51b800" providerId="ADAL" clId="{3C74CCE4-556E-4924-B876-7830900C5673}" dt="2026-09-15T07:02:43.367" v="176" actId="14100"/>
          <ac:picMkLst>
            <pc:docMk/>
            <pc:sldMk cId="600259814" sldId="276"/>
            <ac:picMk id="8" creationId="{6FA36D1F-F0BC-E0C3-E5A4-0F40328F24B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0ECA4-F794-4D39-AB9E-CD0760EE01EA}" type="datetimeFigureOut">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87F3E6-8494-40DA-A709-BE0971F54439}" type="slidenum">
              <a:t>‹#›</a:t>
            </a:fld>
            <a:endParaRPr lang="en-US"/>
          </a:p>
        </p:txBody>
      </p:sp>
    </p:spTree>
    <p:extLst>
      <p:ext uri="{BB962C8B-B14F-4D97-AF65-F5344CB8AC3E}">
        <p14:creationId xmlns:p14="http://schemas.microsoft.com/office/powerpoint/2010/main" val="245961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a:t>
            </a:fld>
            <a:endParaRPr lang="en-GB"/>
          </a:p>
        </p:txBody>
      </p:sp>
    </p:spTree>
    <p:extLst>
      <p:ext uri="{BB962C8B-B14F-4D97-AF65-F5344CB8AC3E}">
        <p14:creationId xmlns:p14="http://schemas.microsoft.com/office/powerpoint/2010/main" val="467406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D3DCC-C5F5-EE22-5BC5-460BE1C4F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266A4-B26C-9EF5-1C65-001DD5901093}"/>
              </a:ext>
            </a:extLst>
          </p:cNvPr>
          <p:cNvSpPr txBox="1">
            <a:spLocks noGrp="1"/>
          </p:cNvSpPr>
          <p:nvPr>
            <p:ph type="body" sz="quarter" idx="1"/>
          </p:nvPr>
        </p:nvSpPr>
        <p:spPr/>
        <p:txBody>
          <a:bodyPr/>
          <a:lstStyle/>
          <a:p>
            <a:pPr lvl="0"/>
            <a:endParaRPr lang="en-GB" dirty="0"/>
          </a:p>
        </p:txBody>
      </p:sp>
      <p:sp>
        <p:nvSpPr>
          <p:cNvPr id="4" name="Slide Number Placeholder 3">
            <a:extLst>
              <a:ext uri="{FF2B5EF4-FFF2-40B4-BE49-F238E27FC236}">
                <a16:creationId xmlns:a16="http://schemas.microsoft.com/office/drawing/2014/main" id="{517D249F-D060-8B96-130C-2100080D51D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2F29EA-DC09-41F9-B69A-D9314ED37BC4}" type="slidenum">
              <a:t>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3</a:t>
            </a:fld>
            <a:endParaRPr lang="en-GB"/>
          </a:p>
        </p:txBody>
      </p:sp>
    </p:spTree>
    <p:extLst>
      <p:ext uri="{BB962C8B-B14F-4D97-AF65-F5344CB8AC3E}">
        <p14:creationId xmlns:p14="http://schemas.microsoft.com/office/powerpoint/2010/main" val="2180293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95959"/>
                </a:solidFill>
              </a:rPr>
              <a:t>Behaviour in school. We follow the Ask, Tell, Consequence model. </a:t>
            </a:r>
          </a:p>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4</a:t>
            </a:fld>
            <a:endParaRPr lang="en-GB"/>
          </a:p>
        </p:txBody>
      </p:sp>
    </p:spTree>
    <p:extLst>
      <p:ext uri="{BB962C8B-B14F-4D97-AF65-F5344CB8AC3E}">
        <p14:creationId xmlns:p14="http://schemas.microsoft.com/office/powerpoint/2010/main" val="3453356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5</a:t>
            </a:fld>
            <a:endParaRPr lang="en-GB"/>
          </a:p>
        </p:txBody>
      </p:sp>
    </p:spTree>
    <p:extLst>
      <p:ext uri="{BB962C8B-B14F-4D97-AF65-F5344CB8AC3E}">
        <p14:creationId xmlns:p14="http://schemas.microsoft.com/office/powerpoint/2010/main" val="4179291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add in about swimming in here for Yr 3 and 4. </a:t>
            </a:r>
          </a:p>
        </p:txBody>
      </p:sp>
      <p:sp>
        <p:nvSpPr>
          <p:cNvPr id="4" name="Slide Number Placeholder 3"/>
          <p:cNvSpPr>
            <a:spLocks noGrp="1"/>
          </p:cNvSpPr>
          <p:nvPr>
            <p:ph type="sldNum" sz="quarter" idx="5"/>
          </p:nvPr>
        </p:nvSpPr>
        <p:spPr/>
        <p:txBody>
          <a:bodyPr/>
          <a:lstStyle/>
          <a:p>
            <a:fld id="{ED87F3E6-8494-40DA-A709-BE0971F54439}" type="slidenum">
              <a:rPr lang="en-GB" smtClean="0"/>
              <a:t>6</a:t>
            </a:fld>
            <a:endParaRPr lang="en-GB"/>
          </a:p>
        </p:txBody>
      </p:sp>
    </p:spTree>
    <p:extLst>
      <p:ext uri="{BB962C8B-B14F-4D97-AF65-F5344CB8AC3E}">
        <p14:creationId xmlns:p14="http://schemas.microsoft.com/office/powerpoint/2010/main" val="246497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p:cNvSpPr>
            <a:spLocks noGrp="1"/>
          </p:cNvSpPr>
          <p:nvPr>
            <p:ph type="sldNum" sz="quarter" idx="5"/>
          </p:nvPr>
        </p:nvSpPr>
        <p:spPr/>
        <p:txBody>
          <a:bodyPr/>
          <a:lstStyle/>
          <a:p>
            <a:fld id="{ED87F3E6-8494-40DA-A709-BE0971F54439}" type="slidenum">
              <a:rPr lang="en-US"/>
              <a:t>7</a:t>
            </a:fld>
            <a:endParaRPr lang="en-US"/>
          </a:p>
        </p:txBody>
      </p:sp>
    </p:spTree>
    <p:extLst>
      <p:ext uri="{BB962C8B-B14F-4D97-AF65-F5344CB8AC3E}">
        <p14:creationId xmlns:p14="http://schemas.microsoft.com/office/powerpoint/2010/main" val="214907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AFA7A-358C-2794-1EF6-1EB0F60D6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D8949-5032-332B-00D8-0C738C89F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08D5C-5F57-178A-D75D-D3F2350C4852}"/>
              </a:ext>
            </a:extLst>
          </p:cNvPr>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a:extLst>
              <a:ext uri="{FF2B5EF4-FFF2-40B4-BE49-F238E27FC236}">
                <a16:creationId xmlns:a16="http://schemas.microsoft.com/office/drawing/2014/main" id="{EFF00BA1-5773-E7F4-0638-C76647F40527}"/>
              </a:ext>
            </a:extLst>
          </p:cNvPr>
          <p:cNvSpPr>
            <a:spLocks noGrp="1"/>
          </p:cNvSpPr>
          <p:nvPr>
            <p:ph type="sldNum" sz="quarter" idx="5"/>
          </p:nvPr>
        </p:nvSpPr>
        <p:spPr/>
        <p:txBody>
          <a:bodyPr/>
          <a:lstStyle/>
          <a:p>
            <a:fld id="{ED87F3E6-8494-40DA-A709-BE0971F54439}" type="slidenum">
              <a:rPr lang="en-US"/>
              <a:t>8</a:t>
            </a:fld>
            <a:endParaRPr lang="en-US"/>
          </a:p>
        </p:txBody>
      </p:sp>
    </p:spTree>
    <p:extLst>
      <p:ext uri="{BB962C8B-B14F-4D97-AF65-F5344CB8AC3E}">
        <p14:creationId xmlns:p14="http://schemas.microsoft.com/office/powerpoint/2010/main" val="2731990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156F5-3791-B4D7-AE65-D86EA7FE1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D2C0B-0FDF-38C0-66BD-609F23186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DEA25-0342-3CE7-400E-0C3276782D1B}"/>
              </a:ext>
            </a:extLst>
          </p:cNvPr>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a:extLst>
              <a:ext uri="{FF2B5EF4-FFF2-40B4-BE49-F238E27FC236}">
                <a16:creationId xmlns:a16="http://schemas.microsoft.com/office/drawing/2014/main" id="{0696711F-360F-539D-244D-7097B94EB551}"/>
              </a:ext>
            </a:extLst>
          </p:cNvPr>
          <p:cNvSpPr>
            <a:spLocks noGrp="1"/>
          </p:cNvSpPr>
          <p:nvPr>
            <p:ph type="sldNum" sz="quarter" idx="5"/>
          </p:nvPr>
        </p:nvSpPr>
        <p:spPr/>
        <p:txBody>
          <a:bodyPr/>
          <a:lstStyle/>
          <a:p>
            <a:fld id="{ED87F3E6-8494-40DA-A709-BE0971F54439}" type="slidenum">
              <a:rPr lang="en-US"/>
              <a:t>9</a:t>
            </a:fld>
            <a:endParaRPr lang="en-US"/>
          </a:p>
        </p:txBody>
      </p:sp>
    </p:spTree>
    <p:extLst>
      <p:ext uri="{BB962C8B-B14F-4D97-AF65-F5344CB8AC3E}">
        <p14:creationId xmlns:p14="http://schemas.microsoft.com/office/powerpoint/2010/main" val="3246354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parents that we say typically on this day because for example with RWI book, we only send them home when we are confident they are fluent – so if takes an extra day of </a:t>
            </a:r>
            <a:r>
              <a:rPr lang="en-US" dirty="0" err="1">
                <a:ea typeface="Calibri"/>
                <a:cs typeface="Calibri"/>
              </a:rPr>
              <a:t>of</a:t>
            </a:r>
            <a:r>
              <a:rPr lang="en-US" dirty="0">
                <a:ea typeface="Calibri"/>
                <a:cs typeface="Calibri"/>
              </a:rPr>
              <a:t> reading, we will delay if necessary.</a:t>
            </a:r>
          </a:p>
          <a:p>
            <a:endParaRPr lang="en-US" dirty="0">
              <a:ea typeface="Calibri"/>
              <a:cs typeface="Calibri"/>
            </a:endParaRPr>
          </a:p>
          <a:p>
            <a:r>
              <a:rPr lang="en-US" dirty="0">
                <a:ea typeface="Calibri"/>
                <a:cs typeface="Calibri"/>
              </a:rPr>
              <a:t>In Yr 6 if they have completed the scheme, it is free choice reading so just add this in. </a:t>
            </a:r>
          </a:p>
        </p:txBody>
      </p:sp>
      <p:sp>
        <p:nvSpPr>
          <p:cNvPr id="4" name="Slide Number Placeholder 3"/>
          <p:cNvSpPr>
            <a:spLocks noGrp="1"/>
          </p:cNvSpPr>
          <p:nvPr>
            <p:ph type="sldNum" sz="quarter" idx="5"/>
          </p:nvPr>
        </p:nvSpPr>
        <p:spPr/>
        <p:txBody>
          <a:bodyPr/>
          <a:lstStyle/>
          <a:p>
            <a:fld id="{ED87F3E6-8494-40DA-A709-BE0971F54439}" type="slidenum">
              <a:rPr lang="en-US"/>
              <a:t>10</a:t>
            </a:fld>
            <a:endParaRPr lang="en-US"/>
          </a:p>
        </p:txBody>
      </p:sp>
    </p:spTree>
    <p:extLst>
      <p:ext uri="{BB962C8B-B14F-4D97-AF65-F5344CB8AC3E}">
        <p14:creationId xmlns:p14="http://schemas.microsoft.com/office/powerpoint/2010/main" val="1303059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93674-1324-C845-D5E5-E5C69D8070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31067A5-BE69-4514-BE09-D303B5B6D4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832B54-C035-2228-FECC-8B59D22A158C}"/>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80E83AC5-9D8E-F377-46D7-F861C25070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1CC1A-F623-7890-1621-4A267CC4EC3F}"/>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2584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094C1-2BBE-72F0-BABC-BD5E9410700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00DA49-C71C-8A68-3362-9ED5AFF804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969647-DBF0-9D02-2007-F02565147D90}"/>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1A12A3FB-3E5B-6D6A-9D4D-945478138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539EB-9A8A-DDB5-81A2-EDD0ABC8BFEC}"/>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61073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4204-41A9-E605-9F94-F54E24DF27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43DEF87-0E6E-2AE2-FCD0-D181B3C3A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905F95-9FAF-A1E2-F3E6-A5009449F097}"/>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C846AFEF-CE2E-48CC-0A99-FBD72ACB3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406CD3-4493-8AC7-2889-F9D876C02B32}"/>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45884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2BF2-E986-69A7-F3A7-E03A16ED40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804808-B234-F8CA-7DBA-4FFA5FF7D6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D6354C3-507B-D2C9-1100-9BF95C7BBB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230BFBB-311B-BC88-F07D-4B51BBF7B585}"/>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6" name="Footer Placeholder 5">
            <a:extLst>
              <a:ext uri="{FF2B5EF4-FFF2-40B4-BE49-F238E27FC236}">
                <a16:creationId xmlns:a16="http://schemas.microsoft.com/office/drawing/2014/main" id="{0392F8DF-3175-1B4C-63AF-A76918B589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46A1F5-A9D2-4AE5-1F4E-920308A44F30}"/>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05147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DF8B-1B9C-617F-D484-95544F04A8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58803E-1E5A-4E8C-371F-AED9147B7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5FC8A-8193-FDF4-4ECE-5F82905070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5A6C48-B294-9268-5B6C-1E35571A5E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BC4B09-69ED-9323-24ED-32B90D46B3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90F1F90-A5CE-503B-713A-677F663AF770}"/>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8" name="Footer Placeholder 7">
            <a:extLst>
              <a:ext uri="{FF2B5EF4-FFF2-40B4-BE49-F238E27FC236}">
                <a16:creationId xmlns:a16="http://schemas.microsoft.com/office/drawing/2014/main" id="{DA66E720-2DA7-DB71-6692-209087D345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204B54-BFC3-E572-7A9B-895956A9E889}"/>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10839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EE5AA-4AAB-6DB2-DE57-D6ADBD48ABA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8C7D56-9734-8568-E7F3-A836A86C5146}"/>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4" name="Footer Placeholder 3">
            <a:extLst>
              <a:ext uri="{FF2B5EF4-FFF2-40B4-BE49-F238E27FC236}">
                <a16:creationId xmlns:a16="http://schemas.microsoft.com/office/drawing/2014/main" id="{D398D4C3-0669-3E99-0AAC-6A73C773EC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F4C8BB-F062-E40B-ACDB-0970EE5545A7}"/>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4932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AF79F9-2A9D-4DA7-E717-6FEE8F5EE969}"/>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3" name="Footer Placeholder 2">
            <a:extLst>
              <a:ext uri="{FF2B5EF4-FFF2-40B4-BE49-F238E27FC236}">
                <a16:creationId xmlns:a16="http://schemas.microsoft.com/office/drawing/2014/main" id="{9694CE6A-50EB-506C-BDB8-57F80C5EDD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68246F-C29B-D84C-CBB0-A61C828D37AD}"/>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2941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89EB0-F2CA-FEBB-6BE1-58891108E1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31232A-5C1F-2004-E8A9-A0A536BC0C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150C9EB-306B-AB93-96BC-D97087965A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C53F09-1BB9-7109-39B7-3527465FC1FC}"/>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6" name="Footer Placeholder 5">
            <a:extLst>
              <a:ext uri="{FF2B5EF4-FFF2-40B4-BE49-F238E27FC236}">
                <a16:creationId xmlns:a16="http://schemas.microsoft.com/office/drawing/2014/main" id="{631BBFF7-6E8E-F397-AF47-2A6DC018E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FB2000-0FB0-1D09-BA4D-5B28F1B3D159}"/>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83406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170CB-A0BA-B2A6-4E35-4EC3DE2045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1DD9453-AD8C-16BD-FF2D-1AEF74B1EC5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C8AD910-272F-DD7E-906E-A626C352B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EB58AF-646B-31B3-F268-248C083936D9}"/>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6" name="Footer Placeholder 5">
            <a:extLst>
              <a:ext uri="{FF2B5EF4-FFF2-40B4-BE49-F238E27FC236}">
                <a16:creationId xmlns:a16="http://schemas.microsoft.com/office/drawing/2014/main" id="{440E9E0C-BEA8-014A-7408-EAF78E889D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A3F123-8577-DDB7-8E21-DD41CD408EA4}"/>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84559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51ED-7312-B82F-B71A-D0AD13231C2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0140872-E9F1-48BE-2AE7-4F45D8A3DA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B8AC2-E16E-62E9-8BF6-D7A2D292C482}"/>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43554B3E-5561-1069-5753-5259621A8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19CD7-639F-702A-B225-FBA370764F5C}"/>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66749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902EE5-0F82-70FC-D129-5DC2509434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F92B6C-9325-D06D-0C91-299D7A35C4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7DF104-9F0C-A19C-ED1F-AEA88F9BA88A}"/>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A8900DEE-A523-07D8-53A8-B2BC29796B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018E9-F90A-73D0-87D6-5B9CC56C4A2D}"/>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13345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BACC79-542E-33C1-95FD-7866972115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29CDDD-AD50-0DCE-DCC0-74D44A104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52FD89-82C5-D2CA-CF15-E42DB23105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391041D4-3AC9-3A10-6AB1-E1C8F460DB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A40C7A-9117-11F6-6430-B14EFE6D35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7924152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331384" y="679730"/>
            <a:ext cx="4171994" cy="3932729"/>
          </a:xfrm>
        </p:spPr>
        <p:txBody>
          <a:bodyPr anchor="t">
            <a:noAutofit/>
          </a:bodyPr>
          <a:lstStyle/>
          <a:p>
            <a:pPr algn="l"/>
            <a:r>
              <a:rPr lang="en-US" sz="3200" dirty="0"/>
              <a:t>Welcome to Class 3</a:t>
            </a:r>
            <a:br>
              <a:rPr lang="en-US" sz="3200" dirty="0"/>
            </a:br>
            <a:br>
              <a:rPr lang="en-US" sz="3200" dirty="0"/>
            </a:br>
            <a:r>
              <a:rPr lang="en-US" sz="3200" dirty="0"/>
              <a:t>Parent Information Session</a:t>
            </a:r>
            <a:br>
              <a:rPr lang="en-US" sz="3200" dirty="0"/>
            </a:br>
            <a:br>
              <a:rPr lang="en-US" sz="3200" dirty="0"/>
            </a:br>
            <a:r>
              <a:rPr lang="en-US" sz="3200" dirty="0"/>
              <a:t>Miss Fardy</a:t>
            </a:r>
            <a:br>
              <a:rPr lang="en-US" sz="3200" dirty="0"/>
            </a:br>
            <a:r>
              <a:rPr lang="en-US" sz="3200" dirty="0"/>
              <a:t>Monday, Tuesday, Wednesday until 10:30.</a:t>
            </a:r>
            <a:br>
              <a:rPr lang="en-US" sz="3200" dirty="0"/>
            </a:br>
            <a:r>
              <a:rPr lang="en-US" sz="3200" dirty="0" err="1"/>
              <a:t>Mrs</a:t>
            </a:r>
            <a:r>
              <a:rPr lang="en-US" sz="3200" dirty="0"/>
              <a:t> Pelc</a:t>
            </a:r>
            <a:br>
              <a:rPr lang="en-US" sz="3200" dirty="0"/>
            </a:br>
            <a:r>
              <a:rPr lang="en-US" sz="3200" dirty="0"/>
              <a:t>10:30 onwards, Thursday, Friday. </a:t>
            </a:r>
          </a:p>
        </p:txBody>
      </p:sp>
      <p:grpSp>
        <p:nvGrpSpPr>
          <p:cNvPr id="11"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12"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circle with yellow text and a white owl&#10;&#10;AI-generated content may be incorrect.">
            <a:extLst>
              <a:ext uri="{FF2B5EF4-FFF2-40B4-BE49-F238E27FC236}">
                <a16:creationId xmlns:a16="http://schemas.microsoft.com/office/drawing/2014/main" id="{8976F2A5-9960-7D5D-6E17-41F277389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597" y="624585"/>
            <a:ext cx="5608830" cy="5608830"/>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37C0C-C225-29EA-8802-EF2D97F1D0C2}"/>
              </a:ext>
            </a:extLst>
          </p:cNvPr>
          <p:cNvSpPr txBox="1">
            <a:spLocks noGrp="1"/>
          </p:cNvSpPr>
          <p:nvPr>
            <p:ph type="title"/>
          </p:nvPr>
        </p:nvSpPr>
        <p:spPr>
          <a:xfrm>
            <a:off x="808638" y="386930"/>
            <a:ext cx="9236700" cy="1188950"/>
          </a:xfrm>
        </p:spPr>
        <p:txBody>
          <a:bodyPr anchor="b">
            <a:normAutofit/>
          </a:bodyPr>
          <a:lstStyle/>
          <a:p>
            <a:pPr lvl="0"/>
            <a:r>
              <a:rPr lang="en-GB" sz="5400"/>
              <a:t>Everyday information </a:t>
            </a:r>
          </a:p>
        </p:txBody>
      </p:sp>
      <p:sp>
        <p:nvSpPr>
          <p:cNvPr id="3" name="Content Placeholder 2">
            <a:extLst>
              <a:ext uri="{FF2B5EF4-FFF2-40B4-BE49-F238E27FC236}">
                <a16:creationId xmlns:a16="http://schemas.microsoft.com/office/drawing/2014/main" id="{828A577D-6C0F-CC6C-3079-F69DB502C908}"/>
              </a:ext>
            </a:extLst>
          </p:cNvPr>
          <p:cNvSpPr txBox="1">
            <a:spLocks noGrp="1"/>
          </p:cNvSpPr>
          <p:nvPr>
            <p:ph idx="1"/>
          </p:nvPr>
        </p:nvSpPr>
        <p:spPr>
          <a:xfrm>
            <a:off x="808638" y="2108856"/>
            <a:ext cx="10143668" cy="3435531"/>
          </a:xfrm>
        </p:spPr>
        <p:txBody>
          <a:bodyPr anchor="ctr">
            <a:normAutofit/>
          </a:bodyPr>
          <a:lstStyle/>
          <a:p>
            <a:pPr lvl="0"/>
            <a:r>
              <a:rPr lang="en-GB" sz="2400" dirty="0"/>
              <a:t>Doors to school open at 8.50am and close at 9.00am. </a:t>
            </a:r>
          </a:p>
          <a:p>
            <a:r>
              <a:rPr lang="en-GB" sz="2400" dirty="0"/>
              <a:t>School closes at 3.30pm. </a:t>
            </a:r>
          </a:p>
          <a:p>
            <a:r>
              <a:rPr lang="en-GB" sz="2400" dirty="0"/>
              <a:t>Water bottles – named and appropriate size. </a:t>
            </a:r>
          </a:p>
          <a:p>
            <a:pPr lvl="0"/>
            <a:r>
              <a:rPr lang="en-GB" sz="2400" dirty="0"/>
              <a:t>Snacks – All children can bring in a piece of  fresh fruit or vegetables as a snack. Children in KS2 will need to bring a snack if they would like one.</a:t>
            </a:r>
          </a:p>
          <a:p>
            <a:pPr lvl="0"/>
            <a:r>
              <a:rPr lang="en-GB" sz="2400" dirty="0"/>
              <a:t>Messages to the teacher – Email via the office.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30EC9-B5C1-942D-2C57-F0CEAA02E101}"/>
              </a:ext>
            </a:extLst>
          </p:cNvPr>
          <p:cNvSpPr>
            <a:spLocks noGrp="1"/>
          </p:cNvSpPr>
          <p:nvPr>
            <p:ph type="title"/>
          </p:nvPr>
        </p:nvSpPr>
        <p:spPr>
          <a:xfrm>
            <a:off x="853120" y="-426752"/>
            <a:ext cx="9849751" cy="1349671"/>
          </a:xfrm>
        </p:spPr>
        <p:txBody>
          <a:bodyPr anchor="b">
            <a:normAutofit/>
          </a:bodyPr>
          <a:lstStyle/>
          <a:p>
            <a:r>
              <a:rPr lang="en-US" sz="5400" dirty="0"/>
              <a:t>A typical week in our class </a:t>
            </a:r>
          </a:p>
        </p:txBody>
      </p:sp>
      <p:pic>
        <p:nvPicPr>
          <p:cNvPr id="6" name="Picture 5">
            <a:extLst>
              <a:ext uri="{FF2B5EF4-FFF2-40B4-BE49-F238E27FC236}">
                <a16:creationId xmlns:a16="http://schemas.microsoft.com/office/drawing/2014/main" id="{6DD3F54C-8336-4E24-013E-F171335018B6}"/>
              </a:ext>
            </a:extLst>
          </p:cNvPr>
          <p:cNvPicPr>
            <a:picLocks noChangeAspect="1"/>
          </p:cNvPicPr>
          <p:nvPr/>
        </p:nvPicPr>
        <p:blipFill>
          <a:blip r:embed="rId3"/>
          <a:stretch>
            <a:fillRect/>
          </a:stretch>
        </p:blipFill>
        <p:spPr>
          <a:xfrm>
            <a:off x="1311711" y="1075933"/>
            <a:ext cx="9278645" cy="5620534"/>
          </a:xfrm>
          <a:prstGeom prst="rect">
            <a:avLst/>
          </a:prstGeom>
        </p:spPr>
      </p:pic>
      <p:sp>
        <p:nvSpPr>
          <p:cNvPr id="9" name="TextBox 8">
            <a:extLst>
              <a:ext uri="{FF2B5EF4-FFF2-40B4-BE49-F238E27FC236}">
                <a16:creationId xmlns:a16="http://schemas.microsoft.com/office/drawing/2014/main" id="{32EB28ED-F9D9-BFB0-ECE8-C98531863AC5}"/>
              </a:ext>
            </a:extLst>
          </p:cNvPr>
          <p:cNvSpPr txBox="1"/>
          <p:nvPr/>
        </p:nvSpPr>
        <p:spPr>
          <a:xfrm>
            <a:off x="3679903" y="4806176"/>
            <a:ext cx="512956" cy="369332"/>
          </a:xfrm>
          <a:prstGeom prst="rect">
            <a:avLst/>
          </a:prstGeom>
          <a:solidFill>
            <a:schemeClr val="accent3">
              <a:lumMod val="20000"/>
              <a:lumOff val="80000"/>
            </a:schemeClr>
          </a:solidFill>
        </p:spPr>
        <p:txBody>
          <a:bodyPr wrap="square" rtlCol="0">
            <a:spAutoFit/>
          </a:bodyPr>
          <a:lstStyle/>
          <a:p>
            <a:r>
              <a:rPr lang="en-GB" dirty="0"/>
              <a:t>PE</a:t>
            </a:r>
          </a:p>
        </p:txBody>
      </p:sp>
      <p:sp>
        <p:nvSpPr>
          <p:cNvPr id="15" name="TextBox 14">
            <a:extLst>
              <a:ext uri="{FF2B5EF4-FFF2-40B4-BE49-F238E27FC236}">
                <a16:creationId xmlns:a16="http://schemas.microsoft.com/office/drawing/2014/main" id="{DA799829-58FE-FFF1-D586-CC2758A5DAAE}"/>
              </a:ext>
            </a:extLst>
          </p:cNvPr>
          <p:cNvSpPr txBox="1"/>
          <p:nvPr/>
        </p:nvSpPr>
        <p:spPr>
          <a:xfrm>
            <a:off x="7170235" y="4806176"/>
            <a:ext cx="914400" cy="369332"/>
          </a:xfrm>
          <a:prstGeom prst="rect">
            <a:avLst/>
          </a:prstGeom>
          <a:solidFill>
            <a:schemeClr val="accent3">
              <a:lumMod val="20000"/>
              <a:lumOff val="80000"/>
            </a:schemeClr>
          </a:solidFill>
        </p:spPr>
        <p:txBody>
          <a:bodyPr wrap="square" rtlCol="0">
            <a:spAutoFit/>
          </a:bodyPr>
          <a:lstStyle/>
          <a:p>
            <a:r>
              <a:rPr lang="en-GB" dirty="0"/>
              <a:t>Maths</a:t>
            </a:r>
          </a:p>
        </p:txBody>
      </p:sp>
    </p:spTree>
    <p:extLst>
      <p:ext uri="{BB962C8B-B14F-4D97-AF65-F5344CB8AC3E}">
        <p14:creationId xmlns:p14="http://schemas.microsoft.com/office/powerpoint/2010/main" val="287197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A4C9AE3-1AA0-8C04-C1A6-049EB993B754}"/>
              </a:ext>
            </a:extLst>
          </p:cNvPr>
          <p:cNvPicPr>
            <a:picLocks noGrp="1" noChangeAspect="1"/>
          </p:cNvPicPr>
          <p:nvPr>
            <p:ph idx="1"/>
          </p:nvPr>
        </p:nvPicPr>
        <p:blipFill>
          <a:blip r:embed="rId3"/>
          <a:stretch>
            <a:fillRect/>
          </a:stretch>
        </p:blipFill>
        <p:spPr>
          <a:xfrm>
            <a:off x="3862137" y="271597"/>
            <a:ext cx="4204627" cy="5942936"/>
          </a:xfrm>
          <a:prstGeom prst="rect">
            <a:avLst/>
          </a:prstGeom>
          <a:ln>
            <a:noFill/>
          </a:ln>
        </p:spPr>
      </p:pic>
    </p:spTree>
    <p:extLst>
      <p:ext uri="{BB962C8B-B14F-4D97-AF65-F5344CB8AC3E}">
        <p14:creationId xmlns:p14="http://schemas.microsoft.com/office/powerpoint/2010/main" val="3341379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A9D4E9A-3570-F5CB-B255-715091061694}"/>
              </a:ext>
            </a:extLst>
          </p:cNvPr>
          <p:cNvPicPr>
            <a:picLocks noGrp="1" noChangeAspect="1"/>
          </p:cNvPicPr>
          <p:nvPr>
            <p:ph idx="1"/>
          </p:nvPr>
        </p:nvPicPr>
        <p:blipFill>
          <a:blip r:embed="rId3"/>
          <a:stretch>
            <a:fillRect/>
          </a:stretch>
        </p:blipFill>
        <p:spPr>
          <a:xfrm>
            <a:off x="4132200" y="643467"/>
            <a:ext cx="3927600" cy="5571065"/>
          </a:xfrm>
          <a:prstGeom prst="rect">
            <a:avLst/>
          </a:prstGeom>
          <a:ln>
            <a:noFill/>
          </a:ln>
        </p:spPr>
      </p:pic>
    </p:spTree>
    <p:extLst>
      <p:ext uri="{BB962C8B-B14F-4D97-AF65-F5344CB8AC3E}">
        <p14:creationId xmlns:p14="http://schemas.microsoft.com/office/powerpoint/2010/main" val="221842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1EF5-2B4A-7748-CA91-04C25B7AAAF0}"/>
              </a:ext>
            </a:extLst>
          </p:cNvPr>
          <p:cNvSpPr>
            <a:spLocks noGrp="1"/>
          </p:cNvSpPr>
          <p:nvPr>
            <p:ph type="title"/>
          </p:nvPr>
        </p:nvSpPr>
        <p:spPr>
          <a:xfrm>
            <a:off x="808638" y="386930"/>
            <a:ext cx="9236700" cy="1188950"/>
          </a:xfrm>
        </p:spPr>
        <p:txBody>
          <a:bodyPr anchor="b">
            <a:normAutofit/>
          </a:bodyPr>
          <a:lstStyle/>
          <a:p>
            <a:r>
              <a:rPr lang="en-US" sz="5400" dirty="0"/>
              <a:t>PE and Swimming </a:t>
            </a:r>
          </a:p>
        </p:txBody>
      </p:sp>
      <p:sp>
        <p:nvSpPr>
          <p:cNvPr id="3" name="Content Placeholder 2">
            <a:extLst>
              <a:ext uri="{FF2B5EF4-FFF2-40B4-BE49-F238E27FC236}">
                <a16:creationId xmlns:a16="http://schemas.microsoft.com/office/drawing/2014/main" id="{F3020071-4D8B-990F-254F-BA855B579BA3}"/>
              </a:ext>
            </a:extLst>
          </p:cNvPr>
          <p:cNvSpPr>
            <a:spLocks noGrp="1"/>
          </p:cNvSpPr>
          <p:nvPr>
            <p:ph idx="1"/>
          </p:nvPr>
        </p:nvSpPr>
        <p:spPr>
          <a:xfrm>
            <a:off x="793660" y="2599509"/>
            <a:ext cx="10143668" cy="3435531"/>
          </a:xfrm>
        </p:spPr>
        <p:txBody>
          <a:bodyPr vert="horz" lIns="91440" tIns="45720" rIns="91440" bIns="45720" rtlCol="0" anchor="ctr">
            <a:normAutofit lnSpcReduction="10000"/>
          </a:bodyPr>
          <a:lstStyle/>
          <a:p>
            <a:r>
              <a:rPr lang="en-US" sz="2400" dirty="0"/>
              <a:t>Our PE days are on Tuesday and Thursday</a:t>
            </a:r>
          </a:p>
          <a:p>
            <a:r>
              <a:rPr lang="en-US" sz="2400" dirty="0"/>
              <a:t>On PE days, children are to wear PE kit all day. For swimming, the children can come into school in PE kits to make changing easier. </a:t>
            </a:r>
          </a:p>
          <a:p>
            <a:r>
              <a:rPr lang="en-US" sz="2400" dirty="0"/>
              <a:t>Just a reminder our school PE kit is</a:t>
            </a:r>
          </a:p>
          <a:p>
            <a:pPr lvl="1">
              <a:buFont typeface="Courier New" panose="020B0604020202020204" pitchFamily="34" charset="0"/>
              <a:buChar char="o"/>
            </a:pPr>
            <a:r>
              <a:rPr lang="en-US" dirty="0"/>
              <a:t>House-colour plain t-shirt (no logos) - these can be purchased via the school office?</a:t>
            </a:r>
          </a:p>
          <a:p>
            <a:pPr lvl="1">
              <a:buFont typeface="Courier New" panose="020B0604020202020204" pitchFamily="34" charset="0"/>
              <a:buChar char="o"/>
            </a:pPr>
            <a:r>
              <a:rPr lang="en-US" dirty="0"/>
              <a:t>Black or navy shorts or tracksuit bottoms. </a:t>
            </a:r>
          </a:p>
          <a:p>
            <a:pPr lvl="1">
              <a:buFont typeface="Courier New" panose="020B0604020202020204" pitchFamily="34" charset="0"/>
              <a:buChar char="o"/>
            </a:pPr>
            <a:r>
              <a:rPr lang="en-US" dirty="0"/>
              <a:t>Trainers </a:t>
            </a:r>
          </a:p>
          <a:p>
            <a:pPr lvl="1">
              <a:buFont typeface="Courier New" panose="020B0604020202020204" pitchFamily="34" charset="0"/>
              <a:buChar char="o"/>
            </a:pPr>
            <a:r>
              <a:rPr lang="en-US" dirty="0"/>
              <a:t>Dark-</a:t>
            </a:r>
            <a:r>
              <a:rPr lang="en-US" dirty="0" err="1"/>
              <a:t>coloured</a:t>
            </a:r>
            <a:r>
              <a:rPr lang="en-US" dirty="0"/>
              <a:t> (navy or black) fleece, jumper or jacket. </a:t>
            </a:r>
          </a:p>
          <a:p>
            <a:pPr marL="457200" lvl="1" indent="0">
              <a:buNone/>
            </a:pPr>
            <a:endParaRPr lang="en-US" dirty="0"/>
          </a:p>
        </p:txBody>
      </p:sp>
    </p:spTree>
    <p:extLst>
      <p:ext uri="{BB962C8B-B14F-4D97-AF65-F5344CB8AC3E}">
        <p14:creationId xmlns:p14="http://schemas.microsoft.com/office/powerpoint/2010/main" val="224872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FB9FA-0942-5605-BE42-160F9D84886C}"/>
              </a:ext>
            </a:extLst>
          </p:cNvPr>
          <p:cNvSpPr>
            <a:spLocks noGrp="1"/>
          </p:cNvSpPr>
          <p:nvPr>
            <p:ph type="title"/>
          </p:nvPr>
        </p:nvSpPr>
        <p:spPr>
          <a:xfrm>
            <a:off x="808638" y="386930"/>
            <a:ext cx="9236700" cy="1188950"/>
          </a:xfrm>
        </p:spPr>
        <p:txBody>
          <a:bodyPr anchor="b">
            <a:normAutofit/>
          </a:bodyPr>
          <a:lstStyle/>
          <a:p>
            <a:r>
              <a:rPr lang="en-US" sz="5400"/>
              <a:t>Curriculum Newsletter </a:t>
            </a:r>
          </a:p>
        </p:txBody>
      </p:sp>
      <p:sp>
        <p:nvSpPr>
          <p:cNvPr id="4" name="Content Placeholder 3">
            <a:extLst>
              <a:ext uri="{FF2B5EF4-FFF2-40B4-BE49-F238E27FC236}">
                <a16:creationId xmlns:a16="http://schemas.microsoft.com/office/drawing/2014/main" id="{62A2B779-F82C-B646-5DE2-E67884FCC5DB}"/>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944DDED2-F11F-52C2-2B28-3CE67E2285D7}"/>
              </a:ext>
            </a:extLst>
          </p:cNvPr>
          <p:cNvPicPr>
            <a:picLocks noChangeAspect="1"/>
          </p:cNvPicPr>
          <p:nvPr/>
        </p:nvPicPr>
        <p:blipFill>
          <a:blip r:embed="rId3"/>
          <a:stretch>
            <a:fillRect/>
          </a:stretch>
        </p:blipFill>
        <p:spPr>
          <a:xfrm>
            <a:off x="511165" y="81785"/>
            <a:ext cx="10679015" cy="6516009"/>
          </a:xfrm>
          <a:prstGeom prst="rect">
            <a:avLst/>
          </a:prstGeom>
        </p:spPr>
      </p:pic>
    </p:spTree>
    <p:extLst>
      <p:ext uri="{BB962C8B-B14F-4D97-AF65-F5344CB8AC3E}">
        <p14:creationId xmlns:p14="http://schemas.microsoft.com/office/powerpoint/2010/main" val="39667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16568-E3E1-334B-CE20-40C262B74CB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FA36D1F-F0BC-E0C3-E5A4-0F40328F24BE}"/>
              </a:ext>
            </a:extLst>
          </p:cNvPr>
          <p:cNvPicPr>
            <a:picLocks noChangeAspect="1"/>
          </p:cNvPicPr>
          <p:nvPr/>
        </p:nvPicPr>
        <p:blipFill>
          <a:blip r:embed="rId3"/>
          <a:stretch>
            <a:fillRect/>
          </a:stretch>
        </p:blipFill>
        <p:spPr>
          <a:xfrm>
            <a:off x="2375210" y="192828"/>
            <a:ext cx="7839307" cy="6818268"/>
          </a:xfrm>
          <a:prstGeom prst="rect">
            <a:avLst/>
          </a:prstGeom>
        </p:spPr>
      </p:pic>
    </p:spTree>
    <p:extLst>
      <p:ext uri="{BB962C8B-B14F-4D97-AF65-F5344CB8AC3E}">
        <p14:creationId xmlns:p14="http://schemas.microsoft.com/office/powerpoint/2010/main" val="600259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4CC9-2F4D-48FF-C56D-DD8E2CCE8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E776F-35FF-A78E-5B26-CD932096A9D4}"/>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Homework </a:t>
            </a:r>
          </a:p>
        </p:txBody>
      </p:sp>
      <p:sp>
        <p:nvSpPr>
          <p:cNvPr id="3" name="Content Placeholder 2">
            <a:extLst>
              <a:ext uri="{FF2B5EF4-FFF2-40B4-BE49-F238E27FC236}">
                <a16:creationId xmlns:a16="http://schemas.microsoft.com/office/drawing/2014/main" id="{4948635D-3100-B399-AD5A-4E88EB3FC17C}"/>
              </a:ext>
            </a:extLst>
          </p:cNvPr>
          <p:cNvSpPr>
            <a:spLocks noGrp="1"/>
          </p:cNvSpPr>
          <p:nvPr>
            <p:ph idx="1"/>
          </p:nvPr>
        </p:nvSpPr>
        <p:spPr>
          <a:xfrm>
            <a:off x="3485597" y="1013077"/>
            <a:ext cx="5536397" cy="4538865"/>
          </a:xfrm>
        </p:spPr>
        <p:txBody>
          <a:bodyPr vert="horz" lIns="91440" tIns="45720" rIns="91440" bIns="45720" rtlCol="0">
            <a:normAutofit/>
          </a:bodyPr>
          <a:lstStyle/>
          <a:p>
            <a:r>
              <a:rPr lang="en-US" sz="2000" dirty="0"/>
              <a:t>Homework is given out on a Thursday and returned on a Tuesday.</a:t>
            </a:r>
          </a:p>
          <a:p>
            <a:r>
              <a:rPr lang="en-US" sz="2000" dirty="0"/>
              <a:t>Any homework given will be to revise previous learning or consolidate recent learning.</a:t>
            </a:r>
          </a:p>
          <a:p>
            <a:r>
              <a:rPr lang="en-US" sz="2000" dirty="0"/>
              <a:t>We would encourage children to complete homework independently.</a:t>
            </a:r>
          </a:p>
          <a:p>
            <a:r>
              <a:rPr lang="en-US" sz="2000" dirty="0"/>
              <a:t>Homework presentation should be given the same care as it would be schoolwork. </a:t>
            </a:r>
          </a:p>
          <a:p>
            <a:r>
              <a:rPr lang="en-US" sz="2000" dirty="0"/>
              <a:t>If a child is stuck, encourage them to come and ask for help on either a Friday or a Monday. </a:t>
            </a:r>
          </a:p>
          <a:p>
            <a:r>
              <a:rPr lang="en-US" sz="2000" dirty="0"/>
              <a:t>Each week homework is marked as a class. </a:t>
            </a:r>
          </a:p>
          <a:p>
            <a:endParaRPr lang="en-US" sz="2000" dirty="0"/>
          </a:p>
        </p:txBody>
      </p:sp>
    </p:spTree>
    <p:extLst>
      <p:ext uri="{BB962C8B-B14F-4D97-AF65-F5344CB8AC3E}">
        <p14:creationId xmlns:p14="http://schemas.microsoft.com/office/powerpoint/2010/main" val="1714516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327D-EA4F-4BAC-1186-C8A53FC94DB8}"/>
              </a:ext>
            </a:extLst>
          </p:cNvPr>
          <p:cNvSpPr>
            <a:spLocks noGrp="1"/>
          </p:cNvSpPr>
          <p:nvPr>
            <p:ph type="title"/>
          </p:nvPr>
        </p:nvSpPr>
        <p:spPr>
          <a:xfrm>
            <a:off x="686834" y="1153572"/>
            <a:ext cx="3200400" cy="4461163"/>
          </a:xfrm>
        </p:spPr>
        <p:txBody>
          <a:bodyPr>
            <a:normAutofit/>
          </a:bodyPr>
          <a:lstStyle/>
          <a:p>
            <a:r>
              <a:rPr lang="en-US">
                <a:solidFill>
                  <a:srgbClr val="FFFFFF"/>
                </a:solidFill>
              </a:rPr>
              <a:t>Reading Books </a:t>
            </a:r>
          </a:p>
        </p:txBody>
      </p:sp>
      <p:sp>
        <p:nvSpPr>
          <p:cNvPr id="3" name="Content Placeholder 2">
            <a:extLst>
              <a:ext uri="{FF2B5EF4-FFF2-40B4-BE49-F238E27FC236}">
                <a16:creationId xmlns:a16="http://schemas.microsoft.com/office/drawing/2014/main" id="{4E04910B-F546-FED1-B1AA-3872FF0F3F78}"/>
              </a:ext>
            </a:extLst>
          </p:cNvPr>
          <p:cNvSpPr>
            <a:spLocks noGrp="1"/>
          </p:cNvSpPr>
          <p:nvPr>
            <p:ph idx="1"/>
          </p:nvPr>
        </p:nvSpPr>
        <p:spPr>
          <a:xfrm>
            <a:off x="3075708" y="591343"/>
            <a:ext cx="6906491" cy="5585619"/>
          </a:xfrm>
        </p:spPr>
        <p:txBody>
          <a:bodyPr vert="horz" lIns="91440" tIns="45720" rIns="91440" bIns="45720" rtlCol="0" anchor="ctr">
            <a:normAutofit/>
          </a:bodyPr>
          <a:lstStyle/>
          <a:p>
            <a:pPr marL="0" indent="0" algn="ctr">
              <a:buNone/>
            </a:pPr>
            <a:r>
              <a:rPr lang="en-US" dirty="0"/>
              <a:t>Two types of reading books:</a:t>
            </a:r>
          </a:p>
          <a:p>
            <a:pPr marL="0" indent="0" algn="ctr">
              <a:buNone/>
            </a:pPr>
            <a:r>
              <a:rPr lang="en-US" sz="2000" b="1" dirty="0"/>
              <a:t>Scheme Books: Learning to Read – typically sent home on a</a:t>
            </a:r>
            <a:r>
              <a:rPr lang="en-US" sz="2000" b="1" dirty="0">
                <a:solidFill>
                  <a:srgbClr val="EE0000"/>
                </a:solidFill>
              </a:rPr>
              <a:t> </a:t>
            </a:r>
            <a:r>
              <a:rPr lang="en-US" sz="2000" b="1" dirty="0"/>
              <a:t>Friday</a:t>
            </a:r>
          </a:p>
          <a:p>
            <a:pPr>
              <a:buFont typeface="Calibri" panose="020B0604020202020204" pitchFamily="34" charset="0"/>
              <a:buChar char="-"/>
            </a:pPr>
            <a:r>
              <a:rPr lang="en-US" sz="2000" dirty="0"/>
              <a:t>Levelled books targeted at current reading level. </a:t>
            </a:r>
          </a:p>
          <a:p>
            <a:pPr>
              <a:buFont typeface="Calibri" panose="020B0604020202020204" pitchFamily="34" charset="0"/>
              <a:buChar char="-"/>
            </a:pPr>
            <a:r>
              <a:rPr lang="en-US" sz="2000" dirty="0"/>
              <a:t>Please listen to your child read to you and support. </a:t>
            </a:r>
          </a:p>
          <a:p>
            <a:pPr>
              <a:buFont typeface="Calibri" panose="020B0604020202020204" pitchFamily="34" charset="0"/>
              <a:buChar char="-"/>
            </a:pPr>
            <a:r>
              <a:rPr lang="en-US" sz="2000" dirty="0"/>
              <a:t>Ideally, read the same book more than once to build fluency.</a:t>
            </a:r>
          </a:p>
          <a:p>
            <a:pPr>
              <a:buFont typeface="Calibri" panose="020B0604020202020204" pitchFamily="34" charset="0"/>
              <a:buChar char="-"/>
            </a:pPr>
            <a:r>
              <a:rPr lang="en-US" sz="2000" dirty="0"/>
              <a:t>Keep in bag daily for regular return</a:t>
            </a:r>
          </a:p>
          <a:p>
            <a:pPr marL="0" indent="0">
              <a:buNone/>
            </a:pPr>
            <a:endParaRPr lang="en-US" sz="2000" dirty="0"/>
          </a:p>
          <a:p>
            <a:pPr marL="0" indent="0">
              <a:buNone/>
            </a:pPr>
            <a:r>
              <a:rPr lang="en-US" sz="2000" b="1" dirty="0"/>
              <a:t>Joy Books: Learning to LOVE reading </a:t>
            </a:r>
          </a:p>
          <a:p>
            <a:pPr>
              <a:buFont typeface="Calibri" panose="020B0604020202020204" pitchFamily="34" charset="0"/>
              <a:buChar char="-"/>
            </a:pPr>
            <a:r>
              <a:rPr lang="en-US" sz="2000" dirty="0"/>
              <a:t>Free choice from the reading corner/ library every Friday (or home if children prefer). </a:t>
            </a:r>
          </a:p>
        </p:txBody>
      </p:sp>
    </p:spTree>
    <p:extLst>
      <p:ext uri="{BB962C8B-B14F-4D97-AF65-F5344CB8AC3E}">
        <p14:creationId xmlns:p14="http://schemas.microsoft.com/office/powerpoint/2010/main" val="3342420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A4EFE1-3538-0969-FA9B-30FA1D7A25E9}"/>
              </a:ext>
            </a:extLst>
          </p:cNvPr>
          <p:cNvPicPr>
            <a:picLocks noChangeAspect="1"/>
          </p:cNvPicPr>
          <p:nvPr/>
        </p:nvPicPr>
        <p:blipFill>
          <a:blip r:embed="rId2"/>
          <a:stretch>
            <a:fillRect/>
          </a:stretch>
        </p:blipFill>
        <p:spPr>
          <a:xfrm>
            <a:off x="1842402" y="858644"/>
            <a:ext cx="7621416" cy="4605454"/>
          </a:xfrm>
          <a:prstGeom prst="rect">
            <a:avLst/>
          </a:prstGeom>
        </p:spPr>
      </p:pic>
    </p:spTree>
    <p:extLst>
      <p:ext uri="{BB962C8B-B14F-4D97-AF65-F5344CB8AC3E}">
        <p14:creationId xmlns:p14="http://schemas.microsoft.com/office/powerpoint/2010/main" val="2299645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933C1-9380-EC7A-87B3-11E53E8B0ACC}"/>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5100">
                <a:solidFill>
                  <a:srgbClr val="FFFFFF"/>
                </a:solidFill>
              </a:rPr>
              <a:t>Thank you! </a:t>
            </a:r>
            <a:br>
              <a:rPr lang="en-US" sz="5100">
                <a:solidFill>
                  <a:srgbClr val="FFFFFF"/>
                </a:solidFill>
              </a:rPr>
            </a:br>
            <a:r>
              <a:rPr lang="en-US" sz="5100">
                <a:solidFill>
                  <a:srgbClr val="FFFFFF"/>
                </a:solidFill>
              </a:rPr>
              <a:t>Any questions?</a:t>
            </a:r>
          </a:p>
        </p:txBody>
      </p:sp>
      <p:pic>
        <p:nvPicPr>
          <p:cNvPr id="7" name="Graphic 6" descr="Help">
            <a:extLst>
              <a:ext uri="{FF2B5EF4-FFF2-40B4-BE49-F238E27FC236}">
                <a16:creationId xmlns:a16="http://schemas.microsoft.com/office/drawing/2014/main" id="{1D001D2A-07BC-89D8-B370-4D1B99015A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49286" y="270180"/>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4" name="Picture 3" descr="A blue circle with yellow text and a white owl&#10;&#10;AI-generated content may be incorrect.">
            <a:extLst>
              <a:ext uri="{FF2B5EF4-FFF2-40B4-BE49-F238E27FC236}">
                <a16:creationId xmlns:a16="http://schemas.microsoft.com/office/drawing/2014/main" id="{FDC24B73-5C52-8C36-E8C4-F3D908A02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518" y="3757771"/>
            <a:ext cx="3040156" cy="3040156"/>
          </a:xfrm>
          <a:prstGeom prst="rect">
            <a:avLst/>
          </a:prstGeom>
        </p:spPr>
      </p:pic>
    </p:spTree>
    <p:extLst>
      <p:ext uri="{BB962C8B-B14F-4D97-AF65-F5344CB8AC3E}">
        <p14:creationId xmlns:p14="http://schemas.microsoft.com/office/powerpoint/2010/main" val="183751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e08a24a-40df-4b12-b5cb-0870ca0d15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7B39C293F1524BB5DF61716BE57848" ma:contentTypeVersion="5" ma:contentTypeDescription="Create a new document." ma:contentTypeScope="" ma:versionID="674fe57cf8049d9aea4d37636b020ee9">
  <xsd:schema xmlns:xsd="http://www.w3.org/2001/XMLSchema" xmlns:xs="http://www.w3.org/2001/XMLSchema" xmlns:p="http://schemas.microsoft.com/office/2006/metadata/properties" xmlns:ns3="0e08a24a-40df-4b12-b5cb-0870ca0d159c" targetNamespace="http://schemas.microsoft.com/office/2006/metadata/properties" ma:root="true" ma:fieldsID="13b2ed3cba9cd38666d9e450decf879b" ns3:_="">
    <xsd:import namespace="0e08a24a-40df-4b12-b5cb-0870ca0d159c"/>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08a24a-40df-4b12-b5cb-0870ca0d159c"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58F363-66B1-4C6B-9D0A-79195B8D106B}">
  <ds:schemaRefs>
    <ds:schemaRef ds:uri="http://schemas.microsoft.com/sharepoint/v3/contenttype/forms"/>
  </ds:schemaRefs>
</ds:datastoreItem>
</file>

<file path=customXml/itemProps2.xml><?xml version="1.0" encoding="utf-8"?>
<ds:datastoreItem xmlns:ds="http://schemas.openxmlformats.org/officeDocument/2006/customXml" ds:itemID="{EAD557CD-02C1-4ADB-B782-2912477B14EB}">
  <ds:schemaRefs>
    <ds:schemaRef ds:uri="http://schemas.openxmlformats.org/package/2006/metadata/core-properties"/>
    <ds:schemaRef ds:uri="http://purl.org/dc/dcmitype/"/>
    <ds:schemaRef ds:uri="0e08a24a-40df-4b12-b5cb-0870ca0d159c"/>
    <ds:schemaRef ds:uri="http://purl.org/dc/elements/1.1/"/>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E2572D8-B72A-49DE-8A57-DA1C891DDE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08a24a-40df-4b12-b5cb-0870ca0d15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1638</TotalTime>
  <Words>691</Words>
  <Application>Microsoft Office PowerPoint</Application>
  <PresentationFormat>Widescreen</PresentationFormat>
  <Paragraphs>61</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Courier New</vt:lpstr>
      <vt:lpstr>Office Theme</vt:lpstr>
      <vt:lpstr>Welcome to Class 3  Parent Information Session  Miss Fardy Monday, Tuesday, Wednesday until 10:30. Mrs Pelc 10:30 onwards, Thursday, Friday. </vt:lpstr>
      <vt:lpstr>Everyday information </vt:lpstr>
      <vt:lpstr>A typical week in our class </vt:lpstr>
      <vt:lpstr>PowerPoint Presentation</vt:lpstr>
      <vt:lpstr>PowerPoint Presentation</vt:lpstr>
      <vt:lpstr>PE and Swimming </vt:lpstr>
      <vt:lpstr>Curriculum Newsletter </vt:lpstr>
      <vt:lpstr>PowerPoint Presentation</vt:lpstr>
      <vt:lpstr>Homework </vt:lpstr>
      <vt:lpstr>Reading Books </vt:lpstr>
      <vt:lpstr>PowerPoint Presentation</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4   Parent Information Session</dc:title>
  <dc:creator>Kirsty Prankard</dc:creator>
  <cp:lastModifiedBy>Rachel Fardy</cp:lastModifiedBy>
  <cp:revision>388</cp:revision>
  <dcterms:created xsi:type="dcterms:W3CDTF">2025-08-26T13:17:03Z</dcterms:created>
  <dcterms:modified xsi:type="dcterms:W3CDTF">2026-09-16T06:46:15Z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0x010100BF7B39C293F1524BB5DF61716BE57848</vt:lpwstr>
  </property>
</Properties>
</file>