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71" r:id="rId3"/>
    <p:sldId id="257" r:id="rId4"/>
    <p:sldId id="274" r:id="rId5"/>
    <p:sldId id="275" r:id="rId6"/>
    <p:sldId id="258" r:id="rId7"/>
    <p:sldId id="262" r:id="rId8"/>
    <p:sldId id="273" r:id="rId9"/>
    <p:sldId id="259" r:id="rId10"/>
    <p:sldId id="261" r:id="rId11"/>
    <p:sldId id="265"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78329" autoAdjust="0"/>
  </p:normalViewPr>
  <p:slideViewPr>
    <p:cSldViewPr snapToGrid="0">
      <p:cViewPr varScale="1">
        <p:scale>
          <a:sx n="64" d="100"/>
          <a:sy n="64" d="100"/>
        </p:scale>
        <p:origin x="1195"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Brockway" userId="665ec792-4e3e-4a25-8bb6-371df4e1f528" providerId="ADAL" clId="{A64B0C57-8256-480E-8DB1-B474F05BBFDB}"/>
    <pc:docChg chg="modSld">
      <pc:chgData name="Hannah Brockway" userId="665ec792-4e3e-4a25-8bb6-371df4e1f528" providerId="ADAL" clId="{A64B0C57-8256-480E-8DB1-B474F05BBFDB}" dt="2025-09-11T13:02:53.814" v="118" actId="20577"/>
      <pc:docMkLst>
        <pc:docMk/>
      </pc:docMkLst>
      <pc:sldChg chg="modSp mod">
        <pc:chgData name="Hannah Brockway" userId="665ec792-4e3e-4a25-8bb6-371df4e1f528" providerId="ADAL" clId="{A64B0C57-8256-480E-8DB1-B474F05BBFDB}" dt="2025-09-11T13:02:53.814" v="118" actId="20577"/>
        <pc:sldMkLst>
          <pc:docMk/>
          <pc:sldMk cId="1086179415" sldId="265"/>
        </pc:sldMkLst>
        <pc:spChg chg="mod">
          <ac:chgData name="Hannah Brockway" userId="665ec792-4e3e-4a25-8bb6-371df4e1f528" providerId="ADAL" clId="{A64B0C57-8256-480E-8DB1-B474F05BBFDB}" dt="2025-09-11T13:02:53.814" v="118" actId="20577"/>
          <ac:spMkLst>
            <pc:docMk/>
            <pc:sldMk cId="1086179415" sldId="265"/>
            <ac:spMk id="3" creationId="{E5710B3C-A410-0F4E-F9AA-C7F161A53EE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D74CC4-A474-4BE0-85F5-8A41D420A79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DBF37DB-6598-40DD-81DE-3006141E8D87}">
      <dgm:prSet/>
      <dgm:spPr/>
      <dgm:t>
        <a:bodyPr/>
        <a:lstStyle/>
        <a:p>
          <a:r>
            <a:rPr lang="en-US" dirty="0"/>
            <a:t>Class Photos: Tuesday 30</a:t>
          </a:r>
          <a:r>
            <a:rPr lang="en-US" baseline="30000" dirty="0"/>
            <a:t>th</a:t>
          </a:r>
          <a:r>
            <a:rPr lang="en-US" dirty="0"/>
            <a:t> September</a:t>
          </a:r>
        </a:p>
      </dgm:t>
    </dgm:pt>
    <dgm:pt modelId="{B810A24D-9273-4607-AD23-9A2794321DC6}" type="parTrans" cxnId="{423AB236-22E2-4E7F-93D8-B5AC22E4DF67}">
      <dgm:prSet/>
      <dgm:spPr/>
      <dgm:t>
        <a:bodyPr/>
        <a:lstStyle/>
        <a:p>
          <a:endParaRPr lang="en-US"/>
        </a:p>
      </dgm:t>
    </dgm:pt>
    <dgm:pt modelId="{FCFF0A06-2DE2-4DD0-B875-C15D8C627A3A}" type="sibTrans" cxnId="{423AB236-22E2-4E7F-93D8-B5AC22E4DF67}">
      <dgm:prSet/>
      <dgm:spPr/>
      <dgm:t>
        <a:bodyPr/>
        <a:lstStyle/>
        <a:p>
          <a:endParaRPr lang="en-US"/>
        </a:p>
      </dgm:t>
    </dgm:pt>
    <dgm:pt modelId="{D12FB481-C864-4BD0-A63B-DA1BBF552DDF}">
      <dgm:prSet/>
      <dgm:spPr/>
      <dgm:t>
        <a:bodyPr/>
        <a:lstStyle/>
        <a:p>
          <a:endParaRPr lang="en-US" dirty="0"/>
        </a:p>
      </dgm:t>
    </dgm:pt>
    <dgm:pt modelId="{A3D0BC28-E9CD-498C-8E2F-432493DF405B}" type="parTrans" cxnId="{988D2483-0AC7-4AE3-8BE0-C3C0F207A460}">
      <dgm:prSet/>
      <dgm:spPr/>
      <dgm:t>
        <a:bodyPr/>
        <a:lstStyle/>
        <a:p>
          <a:endParaRPr lang="en-US"/>
        </a:p>
      </dgm:t>
    </dgm:pt>
    <dgm:pt modelId="{9F7930A5-0450-4135-851A-033CAEF57D49}" type="sibTrans" cxnId="{988D2483-0AC7-4AE3-8BE0-C3C0F207A460}">
      <dgm:prSet/>
      <dgm:spPr/>
      <dgm:t>
        <a:bodyPr/>
        <a:lstStyle/>
        <a:p>
          <a:endParaRPr lang="en-US"/>
        </a:p>
      </dgm:t>
    </dgm:pt>
    <dgm:pt modelId="{546151F0-AB85-45BF-AF59-80DEEDE83AAD}">
      <dgm:prSet/>
      <dgm:spPr/>
      <dgm:t>
        <a:bodyPr/>
        <a:lstStyle/>
        <a:p>
          <a:endParaRPr lang="en-US" dirty="0"/>
        </a:p>
      </dgm:t>
    </dgm:pt>
    <dgm:pt modelId="{B60AB121-A35D-4CC6-841F-B8297E996943}" type="parTrans" cxnId="{33CCD0E6-BE7D-4AB1-A7D0-B0EBA25A7211}">
      <dgm:prSet/>
      <dgm:spPr/>
      <dgm:t>
        <a:bodyPr/>
        <a:lstStyle/>
        <a:p>
          <a:endParaRPr lang="en-US"/>
        </a:p>
      </dgm:t>
    </dgm:pt>
    <dgm:pt modelId="{4B418D07-316A-4B81-A868-B458DDE7F62E}" type="sibTrans" cxnId="{33CCD0E6-BE7D-4AB1-A7D0-B0EBA25A7211}">
      <dgm:prSet/>
      <dgm:spPr/>
      <dgm:t>
        <a:bodyPr/>
        <a:lstStyle/>
        <a:p>
          <a:endParaRPr lang="en-US"/>
        </a:p>
      </dgm:t>
    </dgm:pt>
    <dgm:pt modelId="{5B0D2FD6-19BE-4C05-94F4-57362C71FFB6}">
      <dgm:prSet/>
      <dgm:spPr/>
      <dgm:t>
        <a:bodyPr/>
        <a:lstStyle/>
        <a:p>
          <a:endParaRPr lang="en-US" dirty="0"/>
        </a:p>
      </dgm:t>
    </dgm:pt>
    <dgm:pt modelId="{EA85324F-46B5-4B3A-8CB3-5205F1EB8B4C}" type="parTrans" cxnId="{BD18DABA-51D8-43E2-809D-4820DBD357F8}">
      <dgm:prSet/>
      <dgm:spPr/>
      <dgm:t>
        <a:bodyPr/>
        <a:lstStyle/>
        <a:p>
          <a:endParaRPr lang="en-US"/>
        </a:p>
      </dgm:t>
    </dgm:pt>
    <dgm:pt modelId="{235BAB15-2F37-457B-929B-08FB76529D3A}" type="sibTrans" cxnId="{BD18DABA-51D8-43E2-809D-4820DBD357F8}">
      <dgm:prSet/>
      <dgm:spPr/>
      <dgm:t>
        <a:bodyPr/>
        <a:lstStyle/>
        <a:p>
          <a:endParaRPr lang="en-US"/>
        </a:p>
      </dgm:t>
    </dgm:pt>
    <dgm:pt modelId="{494CBFB6-DD3D-42B7-9E2A-73D7D2335D52}">
      <dgm:prSet/>
      <dgm:spPr/>
      <dgm:t>
        <a:bodyPr/>
        <a:lstStyle/>
        <a:p>
          <a:endParaRPr lang="en-US" dirty="0"/>
        </a:p>
      </dgm:t>
    </dgm:pt>
    <dgm:pt modelId="{D8766BDB-6961-4192-A854-68754326B108}" type="parTrans" cxnId="{27D411A6-8AAA-4026-B12C-D0E6B2DC7D5C}">
      <dgm:prSet/>
      <dgm:spPr/>
      <dgm:t>
        <a:bodyPr/>
        <a:lstStyle/>
        <a:p>
          <a:endParaRPr lang="en-US"/>
        </a:p>
      </dgm:t>
    </dgm:pt>
    <dgm:pt modelId="{4C5DC330-0ADE-4295-9253-53321DFB1CFA}" type="sibTrans" cxnId="{27D411A6-8AAA-4026-B12C-D0E6B2DC7D5C}">
      <dgm:prSet/>
      <dgm:spPr/>
      <dgm:t>
        <a:bodyPr/>
        <a:lstStyle/>
        <a:p>
          <a:endParaRPr lang="en-US"/>
        </a:p>
      </dgm:t>
    </dgm:pt>
    <dgm:pt modelId="{8FF99F94-AB23-485E-806A-70CBB0BCAC37}">
      <dgm:prSet/>
      <dgm:spPr/>
      <dgm:t>
        <a:bodyPr/>
        <a:lstStyle/>
        <a:p>
          <a:r>
            <a:rPr lang="en-US" dirty="0"/>
            <a:t> </a:t>
          </a:r>
        </a:p>
      </dgm:t>
    </dgm:pt>
    <dgm:pt modelId="{70D40C9F-68CC-45AD-9942-A1BB231013EB}" type="parTrans" cxnId="{73F4290D-B86C-44FC-B8A0-2C64C316EBEA}">
      <dgm:prSet/>
      <dgm:spPr/>
      <dgm:t>
        <a:bodyPr/>
        <a:lstStyle/>
        <a:p>
          <a:endParaRPr lang="en-US"/>
        </a:p>
      </dgm:t>
    </dgm:pt>
    <dgm:pt modelId="{E317F46A-79BF-47F6-A995-84E1A5B754D0}" type="sibTrans" cxnId="{73F4290D-B86C-44FC-B8A0-2C64C316EBEA}">
      <dgm:prSet/>
      <dgm:spPr/>
      <dgm:t>
        <a:bodyPr/>
        <a:lstStyle/>
        <a:p>
          <a:endParaRPr lang="en-US"/>
        </a:p>
      </dgm:t>
    </dgm:pt>
    <dgm:pt modelId="{FD8A2F42-8320-48B3-9983-D694FA9C3AC9}">
      <dgm:prSet/>
      <dgm:spPr/>
      <dgm:t>
        <a:bodyPr/>
        <a:lstStyle/>
        <a:p>
          <a:r>
            <a:rPr lang="en-US" dirty="0"/>
            <a:t>Parents Evenings: Monday 20</a:t>
          </a:r>
          <a:r>
            <a:rPr lang="en-US" baseline="30000" dirty="0"/>
            <a:t>th</a:t>
          </a:r>
          <a:r>
            <a:rPr lang="en-US" dirty="0"/>
            <a:t> October and Thursday 23</a:t>
          </a:r>
          <a:r>
            <a:rPr lang="en-US" baseline="30000" dirty="0"/>
            <a:t>rd</a:t>
          </a:r>
          <a:r>
            <a:rPr lang="en-US" dirty="0"/>
            <a:t> October (3:45)</a:t>
          </a:r>
        </a:p>
      </dgm:t>
    </dgm:pt>
    <dgm:pt modelId="{C35D7AF5-B9FF-4C81-ACA2-535CA5F6366F}" type="parTrans" cxnId="{7C4354D7-3E34-4D51-A2E4-92D2FF20233A}">
      <dgm:prSet/>
      <dgm:spPr/>
      <dgm:t>
        <a:bodyPr/>
        <a:lstStyle/>
        <a:p>
          <a:endParaRPr lang="en-US"/>
        </a:p>
      </dgm:t>
    </dgm:pt>
    <dgm:pt modelId="{3555DFE3-1BE8-4349-9D64-DC7D1BC21F72}" type="sibTrans" cxnId="{7C4354D7-3E34-4D51-A2E4-92D2FF20233A}">
      <dgm:prSet/>
      <dgm:spPr/>
      <dgm:t>
        <a:bodyPr/>
        <a:lstStyle/>
        <a:p>
          <a:endParaRPr lang="en-US"/>
        </a:p>
      </dgm:t>
    </dgm:pt>
    <dgm:pt modelId="{29BEFAFA-6B98-4123-9EB2-22A9763185F8}">
      <dgm:prSet/>
      <dgm:spPr/>
      <dgm:t>
        <a:bodyPr/>
        <a:lstStyle/>
        <a:p>
          <a:endParaRPr lang="en-US" dirty="0"/>
        </a:p>
      </dgm:t>
    </dgm:pt>
    <dgm:pt modelId="{2A2F912F-76D5-4BBC-9ABD-975B83B2DF8B}" type="parTrans" cxnId="{F6F2D224-7FE0-44ED-A017-ECDB13412F99}">
      <dgm:prSet/>
      <dgm:spPr/>
      <dgm:t>
        <a:bodyPr/>
        <a:lstStyle/>
        <a:p>
          <a:endParaRPr lang="en-US"/>
        </a:p>
      </dgm:t>
    </dgm:pt>
    <dgm:pt modelId="{9A88C975-B48E-4155-898E-BE29B0877F3F}" type="sibTrans" cxnId="{F6F2D224-7FE0-44ED-A017-ECDB13412F99}">
      <dgm:prSet/>
      <dgm:spPr/>
      <dgm:t>
        <a:bodyPr/>
        <a:lstStyle/>
        <a:p>
          <a:endParaRPr lang="en-US"/>
        </a:p>
      </dgm:t>
    </dgm:pt>
    <dgm:pt modelId="{55D845C8-4D10-45F8-B1F9-CD96001EA2E1}" type="pres">
      <dgm:prSet presAssocID="{03D74CC4-A474-4BE0-85F5-8A41D420A79E}" presName="vert0" presStyleCnt="0">
        <dgm:presLayoutVars>
          <dgm:dir/>
          <dgm:animOne val="branch"/>
          <dgm:animLvl val="lvl"/>
        </dgm:presLayoutVars>
      </dgm:prSet>
      <dgm:spPr/>
    </dgm:pt>
    <dgm:pt modelId="{AF14875A-2C6A-4E21-9CBC-0B4188B2289E}" type="pres">
      <dgm:prSet presAssocID="{ADBF37DB-6598-40DD-81DE-3006141E8D87}" presName="thickLine" presStyleLbl="alignNode1" presStyleIdx="0" presStyleCnt="8"/>
      <dgm:spPr/>
    </dgm:pt>
    <dgm:pt modelId="{5A40AB1F-2624-4741-86C4-0C38874BC200}" type="pres">
      <dgm:prSet presAssocID="{ADBF37DB-6598-40DD-81DE-3006141E8D87}" presName="horz1" presStyleCnt="0"/>
      <dgm:spPr/>
    </dgm:pt>
    <dgm:pt modelId="{11BEDB96-1430-4909-BD5D-AA1CFE4F9019}" type="pres">
      <dgm:prSet presAssocID="{ADBF37DB-6598-40DD-81DE-3006141E8D87}" presName="tx1" presStyleLbl="revTx" presStyleIdx="0" presStyleCnt="8"/>
      <dgm:spPr/>
    </dgm:pt>
    <dgm:pt modelId="{99EF0AA0-CF94-40DE-B8BC-9CBC822C5EE7}" type="pres">
      <dgm:prSet presAssocID="{ADBF37DB-6598-40DD-81DE-3006141E8D87}" presName="vert1" presStyleCnt="0"/>
      <dgm:spPr/>
    </dgm:pt>
    <dgm:pt modelId="{3D065391-3778-4943-9833-360615E5C4AD}" type="pres">
      <dgm:prSet presAssocID="{D12FB481-C864-4BD0-A63B-DA1BBF552DDF}" presName="thickLine" presStyleLbl="alignNode1" presStyleIdx="1" presStyleCnt="8"/>
      <dgm:spPr/>
    </dgm:pt>
    <dgm:pt modelId="{6E11AC9F-AF51-4DC1-A506-AB46E1402A68}" type="pres">
      <dgm:prSet presAssocID="{D12FB481-C864-4BD0-A63B-DA1BBF552DDF}" presName="horz1" presStyleCnt="0"/>
      <dgm:spPr/>
    </dgm:pt>
    <dgm:pt modelId="{CFD5B40B-D42C-403C-8CBD-2726FBFC10B9}" type="pres">
      <dgm:prSet presAssocID="{D12FB481-C864-4BD0-A63B-DA1BBF552DDF}" presName="tx1" presStyleLbl="revTx" presStyleIdx="1" presStyleCnt="8"/>
      <dgm:spPr/>
    </dgm:pt>
    <dgm:pt modelId="{8F938798-96A9-439A-A86A-69EFDF053150}" type="pres">
      <dgm:prSet presAssocID="{D12FB481-C864-4BD0-A63B-DA1BBF552DDF}" presName="vert1" presStyleCnt="0"/>
      <dgm:spPr/>
    </dgm:pt>
    <dgm:pt modelId="{67FC410C-A611-4824-8B0F-F2A07BD2DF0C}" type="pres">
      <dgm:prSet presAssocID="{546151F0-AB85-45BF-AF59-80DEEDE83AAD}" presName="thickLine" presStyleLbl="alignNode1" presStyleIdx="2" presStyleCnt="8"/>
      <dgm:spPr/>
    </dgm:pt>
    <dgm:pt modelId="{3A0385B1-F25D-41B6-9C59-80EBE8B81B9D}" type="pres">
      <dgm:prSet presAssocID="{546151F0-AB85-45BF-AF59-80DEEDE83AAD}" presName="horz1" presStyleCnt="0"/>
      <dgm:spPr/>
    </dgm:pt>
    <dgm:pt modelId="{01204E4C-06F3-45FB-ABB8-1484A217FEA7}" type="pres">
      <dgm:prSet presAssocID="{546151F0-AB85-45BF-AF59-80DEEDE83AAD}" presName="tx1" presStyleLbl="revTx" presStyleIdx="2" presStyleCnt="8" custLinFactY="-1753" custLinFactNeighborY="-100000"/>
      <dgm:spPr/>
    </dgm:pt>
    <dgm:pt modelId="{47903286-DAE8-43B8-B83C-CFDF204E7C08}" type="pres">
      <dgm:prSet presAssocID="{546151F0-AB85-45BF-AF59-80DEEDE83AAD}" presName="vert1" presStyleCnt="0"/>
      <dgm:spPr/>
    </dgm:pt>
    <dgm:pt modelId="{57D3CA04-D310-4E7D-BF76-2F9E8E47AF3F}" type="pres">
      <dgm:prSet presAssocID="{5B0D2FD6-19BE-4C05-94F4-57362C71FFB6}" presName="thickLine" presStyleLbl="alignNode1" presStyleIdx="3" presStyleCnt="8"/>
      <dgm:spPr/>
    </dgm:pt>
    <dgm:pt modelId="{B715A9C4-1AAF-4692-A25E-2F8EE018C919}" type="pres">
      <dgm:prSet presAssocID="{5B0D2FD6-19BE-4C05-94F4-57362C71FFB6}" presName="horz1" presStyleCnt="0"/>
      <dgm:spPr/>
    </dgm:pt>
    <dgm:pt modelId="{19136298-E150-42A5-A3BD-0FCCF949AEC7}" type="pres">
      <dgm:prSet presAssocID="{5B0D2FD6-19BE-4C05-94F4-57362C71FFB6}" presName="tx1" presStyleLbl="revTx" presStyleIdx="3" presStyleCnt="8"/>
      <dgm:spPr/>
    </dgm:pt>
    <dgm:pt modelId="{4E027969-7E61-4E2D-A698-4BD99AF332DA}" type="pres">
      <dgm:prSet presAssocID="{5B0D2FD6-19BE-4C05-94F4-57362C71FFB6}" presName="vert1" presStyleCnt="0"/>
      <dgm:spPr/>
    </dgm:pt>
    <dgm:pt modelId="{A32BAAC2-522E-47FB-AFC1-89C8F57AF435}" type="pres">
      <dgm:prSet presAssocID="{494CBFB6-DD3D-42B7-9E2A-73D7D2335D52}" presName="thickLine" presStyleLbl="alignNode1" presStyleIdx="4" presStyleCnt="8"/>
      <dgm:spPr/>
    </dgm:pt>
    <dgm:pt modelId="{9E08BE97-33F5-468D-93D3-82D660D66205}" type="pres">
      <dgm:prSet presAssocID="{494CBFB6-DD3D-42B7-9E2A-73D7D2335D52}" presName="horz1" presStyleCnt="0"/>
      <dgm:spPr/>
    </dgm:pt>
    <dgm:pt modelId="{4798E4AC-1D3C-46CC-96C0-0936B994ABD7}" type="pres">
      <dgm:prSet presAssocID="{494CBFB6-DD3D-42B7-9E2A-73D7D2335D52}" presName="tx1" presStyleLbl="revTx" presStyleIdx="4" presStyleCnt="8" custLinFactY="-100000" custLinFactNeighborY="-198869"/>
      <dgm:spPr/>
    </dgm:pt>
    <dgm:pt modelId="{D4EAB4D3-0DCC-42FE-99D3-2E3BC3AD2FB0}" type="pres">
      <dgm:prSet presAssocID="{494CBFB6-DD3D-42B7-9E2A-73D7D2335D52}" presName="vert1" presStyleCnt="0"/>
      <dgm:spPr/>
    </dgm:pt>
    <dgm:pt modelId="{FFCC5C91-E5D2-43DE-8436-5B41B2B89C49}" type="pres">
      <dgm:prSet presAssocID="{8FF99F94-AB23-485E-806A-70CBB0BCAC37}" presName="thickLine" presStyleLbl="alignNode1" presStyleIdx="5" presStyleCnt="8"/>
      <dgm:spPr/>
    </dgm:pt>
    <dgm:pt modelId="{680515B9-3B13-4775-A324-7167C1A7575A}" type="pres">
      <dgm:prSet presAssocID="{8FF99F94-AB23-485E-806A-70CBB0BCAC37}" presName="horz1" presStyleCnt="0"/>
      <dgm:spPr/>
    </dgm:pt>
    <dgm:pt modelId="{D29B3426-D881-4CEB-A663-E5D6BFA48AE0}" type="pres">
      <dgm:prSet presAssocID="{8FF99F94-AB23-485E-806A-70CBB0BCAC37}" presName="tx1" presStyleLbl="revTx" presStyleIdx="5" presStyleCnt="8"/>
      <dgm:spPr/>
    </dgm:pt>
    <dgm:pt modelId="{7E003F48-6071-4B92-A332-39018902A0D0}" type="pres">
      <dgm:prSet presAssocID="{8FF99F94-AB23-485E-806A-70CBB0BCAC37}" presName="vert1" presStyleCnt="0"/>
      <dgm:spPr/>
    </dgm:pt>
    <dgm:pt modelId="{EEE3F162-118A-4AE3-8186-0D956655ED23}" type="pres">
      <dgm:prSet presAssocID="{FD8A2F42-8320-48B3-9983-D694FA9C3AC9}" presName="thickLine" presStyleLbl="alignNode1" presStyleIdx="6" presStyleCnt="8"/>
      <dgm:spPr/>
    </dgm:pt>
    <dgm:pt modelId="{5DE93D36-9A32-4878-80ED-9C58EA520BF5}" type="pres">
      <dgm:prSet presAssocID="{FD8A2F42-8320-48B3-9983-D694FA9C3AC9}" presName="horz1" presStyleCnt="0"/>
      <dgm:spPr/>
    </dgm:pt>
    <dgm:pt modelId="{F58D3D07-391E-4E13-883C-B7CC6637E102}" type="pres">
      <dgm:prSet presAssocID="{FD8A2F42-8320-48B3-9983-D694FA9C3AC9}" presName="tx1" presStyleLbl="revTx" presStyleIdx="6" presStyleCnt="8" custLinFactY="-200000" custLinFactNeighborY="-209149"/>
      <dgm:spPr/>
    </dgm:pt>
    <dgm:pt modelId="{E8851DA4-9357-4824-8737-450D65ACC810}" type="pres">
      <dgm:prSet presAssocID="{FD8A2F42-8320-48B3-9983-D694FA9C3AC9}" presName="vert1" presStyleCnt="0"/>
      <dgm:spPr/>
    </dgm:pt>
    <dgm:pt modelId="{B02B82AF-1575-4AAD-84FE-9AD587D7D37A}" type="pres">
      <dgm:prSet presAssocID="{29BEFAFA-6B98-4123-9EB2-22A9763185F8}" presName="thickLine" presStyleLbl="alignNode1" presStyleIdx="7" presStyleCnt="8"/>
      <dgm:spPr/>
    </dgm:pt>
    <dgm:pt modelId="{920FB0EA-89E9-4646-9CE9-366835AE2201}" type="pres">
      <dgm:prSet presAssocID="{29BEFAFA-6B98-4123-9EB2-22A9763185F8}" presName="horz1" presStyleCnt="0"/>
      <dgm:spPr/>
    </dgm:pt>
    <dgm:pt modelId="{42559AA7-15A4-4CA5-B4D2-23541CD7BDC0}" type="pres">
      <dgm:prSet presAssocID="{29BEFAFA-6B98-4123-9EB2-22A9763185F8}" presName="tx1" presStyleLbl="revTx" presStyleIdx="7" presStyleCnt="8"/>
      <dgm:spPr/>
    </dgm:pt>
    <dgm:pt modelId="{2AA853BC-A4F1-4AB8-B639-0AD5FF658283}" type="pres">
      <dgm:prSet presAssocID="{29BEFAFA-6B98-4123-9EB2-22A9763185F8}" presName="vert1" presStyleCnt="0"/>
      <dgm:spPr/>
    </dgm:pt>
  </dgm:ptLst>
  <dgm:cxnLst>
    <dgm:cxn modelId="{73F4290D-B86C-44FC-B8A0-2C64C316EBEA}" srcId="{03D74CC4-A474-4BE0-85F5-8A41D420A79E}" destId="{8FF99F94-AB23-485E-806A-70CBB0BCAC37}" srcOrd="5" destOrd="0" parTransId="{70D40C9F-68CC-45AD-9942-A1BB231013EB}" sibTransId="{E317F46A-79BF-47F6-A995-84E1A5B754D0}"/>
    <dgm:cxn modelId="{F6F2D224-7FE0-44ED-A017-ECDB13412F99}" srcId="{03D74CC4-A474-4BE0-85F5-8A41D420A79E}" destId="{29BEFAFA-6B98-4123-9EB2-22A9763185F8}" srcOrd="7" destOrd="0" parTransId="{2A2F912F-76D5-4BBC-9ABD-975B83B2DF8B}" sibTransId="{9A88C975-B48E-4155-898E-BE29B0877F3F}"/>
    <dgm:cxn modelId="{1BBAAC25-59A9-4968-B16A-A4D3983570AA}" type="presOf" srcId="{546151F0-AB85-45BF-AF59-80DEEDE83AAD}" destId="{01204E4C-06F3-45FB-ABB8-1484A217FEA7}" srcOrd="0" destOrd="0" presId="urn:microsoft.com/office/officeart/2008/layout/LinedList"/>
    <dgm:cxn modelId="{8CF07731-B984-40EC-855C-8F5271B11D06}" type="presOf" srcId="{8FF99F94-AB23-485E-806A-70CBB0BCAC37}" destId="{D29B3426-D881-4CEB-A663-E5D6BFA48AE0}" srcOrd="0" destOrd="0" presId="urn:microsoft.com/office/officeart/2008/layout/LinedList"/>
    <dgm:cxn modelId="{423AB236-22E2-4E7F-93D8-B5AC22E4DF67}" srcId="{03D74CC4-A474-4BE0-85F5-8A41D420A79E}" destId="{ADBF37DB-6598-40DD-81DE-3006141E8D87}" srcOrd="0" destOrd="0" parTransId="{B810A24D-9273-4607-AD23-9A2794321DC6}" sibTransId="{FCFF0A06-2DE2-4DD0-B875-C15D8C627A3A}"/>
    <dgm:cxn modelId="{630BB23F-7CF2-4DAB-96C1-E28698541334}" type="presOf" srcId="{FD8A2F42-8320-48B3-9983-D694FA9C3AC9}" destId="{F58D3D07-391E-4E13-883C-B7CC6637E102}" srcOrd="0" destOrd="0" presId="urn:microsoft.com/office/officeart/2008/layout/LinedList"/>
    <dgm:cxn modelId="{89E3086E-AD5B-434B-A8E9-2D531CFF86A9}" type="presOf" srcId="{03D74CC4-A474-4BE0-85F5-8A41D420A79E}" destId="{55D845C8-4D10-45F8-B1F9-CD96001EA2E1}" srcOrd="0" destOrd="0" presId="urn:microsoft.com/office/officeart/2008/layout/LinedList"/>
    <dgm:cxn modelId="{D2C82F72-9A28-492F-BA01-DD84A84B1543}" type="presOf" srcId="{5B0D2FD6-19BE-4C05-94F4-57362C71FFB6}" destId="{19136298-E150-42A5-A3BD-0FCCF949AEC7}" srcOrd="0" destOrd="0" presId="urn:microsoft.com/office/officeart/2008/layout/LinedList"/>
    <dgm:cxn modelId="{FE78F37E-4DC6-46D1-BF11-E9ACAAA73431}" type="presOf" srcId="{29BEFAFA-6B98-4123-9EB2-22A9763185F8}" destId="{42559AA7-15A4-4CA5-B4D2-23541CD7BDC0}" srcOrd="0" destOrd="0" presId="urn:microsoft.com/office/officeart/2008/layout/LinedList"/>
    <dgm:cxn modelId="{988D2483-0AC7-4AE3-8BE0-C3C0F207A460}" srcId="{03D74CC4-A474-4BE0-85F5-8A41D420A79E}" destId="{D12FB481-C864-4BD0-A63B-DA1BBF552DDF}" srcOrd="1" destOrd="0" parTransId="{A3D0BC28-E9CD-498C-8E2F-432493DF405B}" sibTransId="{9F7930A5-0450-4135-851A-033CAEF57D49}"/>
    <dgm:cxn modelId="{27D411A6-8AAA-4026-B12C-D0E6B2DC7D5C}" srcId="{03D74CC4-A474-4BE0-85F5-8A41D420A79E}" destId="{494CBFB6-DD3D-42B7-9E2A-73D7D2335D52}" srcOrd="4" destOrd="0" parTransId="{D8766BDB-6961-4192-A854-68754326B108}" sibTransId="{4C5DC330-0ADE-4295-9253-53321DFB1CFA}"/>
    <dgm:cxn modelId="{BD18DABA-51D8-43E2-809D-4820DBD357F8}" srcId="{03D74CC4-A474-4BE0-85F5-8A41D420A79E}" destId="{5B0D2FD6-19BE-4C05-94F4-57362C71FFB6}" srcOrd="3" destOrd="0" parTransId="{EA85324F-46B5-4B3A-8CB3-5205F1EB8B4C}" sibTransId="{235BAB15-2F37-457B-929B-08FB76529D3A}"/>
    <dgm:cxn modelId="{7C4354D7-3E34-4D51-A2E4-92D2FF20233A}" srcId="{03D74CC4-A474-4BE0-85F5-8A41D420A79E}" destId="{FD8A2F42-8320-48B3-9983-D694FA9C3AC9}" srcOrd="6" destOrd="0" parTransId="{C35D7AF5-B9FF-4C81-ACA2-535CA5F6366F}" sibTransId="{3555DFE3-1BE8-4349-9D64-DC7D1BC21F72}"/>
    <dgm:cxn modelId="{17B87BDF-775D-44B7-BD3A-26ACD470794F}" type="presOf" srcId="{494CBFB6-DD3D-42B7-9E2A-73D7D2335D52}" destId="{4798E4AC-1D3C-46CC-96C0-0936B994ABD7}" srcOrd="0" destOrd="0" presId="urn:microsoft.com/office/officeart/2008/layout/LinedList"/>
    <dgm:cxn modelId="{33CCD0E6-BE7D-4AB1-A7D0-B0EBA25A7211}" srcId="{03D74CC4-A474-4BE0-85F5-8A41D420A79E}" destId="{546151F0-AB85-45BF-AF59-80DEEDE83AAD}" srcOrd="2" destOrd="0" parTransId="{B60AB121-A35D-4CC6-841F-B8297E996943}" sibTransId="{4B418D07-316A-4B81-A868-B458DDE7F62E}"/>
    <dgm:cxn modelId="{5A765EE9-66EC-4E80-B2E7-1F43D51FDE28}" type="presOf" srcId="{D12FB481-C864-4BD0-A63B-DA1BBF552DDF}" destId="{CFD5B40B-D42C-403C-8CBD-2726FBFC10B9}" srcOrd="0" destOrd="0" presId="urn:microsoft.com/office/officeart/2008/layout/LinedList"/>
    <dgm:cxn modelId="{FCD471EF-7124-4210-9B4E-3B2651FDDA8A}" type="presOf" srcId="{ADBF37DB-6598-40DD-81DE-3006141E8D87}" destId="{11BEDB96-1430-4909-BD5D-AA1CFE4F9019}" srcOrd="0" destOrd="0" presId="urn:microsoft.com/office/officeart/2008/layout/LinedList"/>
    <dgm:cxn modelId="{299B62EA-E950-4676-852E-A2CC995D58BF}" type="presParOf" srcId="{55D845C8-4D10-45F8-B1F9-CD96001EA2E1}" destId="{AF14875A-2C6A-4E21-9CBC-0B4188B2289E}" srcOrd="0" destOrd="0" presId="urn:microsoft.com/office/officeart/2008/layout/LinedList"/>
    <dgm:cxn modelId="{F7E358A3-0482-4318-8B5F-EA6FE4619FBB}" type="presParOf" srcId="{55D845C8-4D10-45F8-B1F9-CD96001EA2E1}" destId="{5A40AB1F-2624-4741-86C4-0C38874BC200}" srcOrd="1" destOrd="0" presId="urn:microsoft.com/office/officeart/2008/layout/LinedList"/>
    <dgm:cxn modelId="{99D500B5-3398-4A12-BF35-6ED4EB6CFFB8}" type="presParOf" srcId="{5A40AB1F-2624-4741-86C4-0C38874BC200}" destId="{11BEDB96-1430-4909-BD5D-AA1CFE4F9019}" srcOrd="0" destOrd="0" presId="urn:microsoft.com/office/officeart/2008/layout/LinedList"/>
    <dgm:cxn modelId="{1CAD3E0B-5F64-4989-827B-792B6BDE7B21}" type="presParOf" srcId="{5A40AB1F-2624-4741-86C4-0C38874BC200}" destId="{99EF0AA0-CF94-40DE-B8BC-9CBC822C5EE7}" srcOrd="1" destOrd="0" presId="urn:microsoft.com/office/officeart/2008/layout/LinedList"/>
    <dgm:cxn modelId="{17D718D8-69AB-4F54-8C04-CFCBB8334984}" type="presParOf" srcId="{55D845C8-4D10-45F8-B1F9-CD96001EA2E1}" destId="{3D065391-3778-4943-9833-360615E5C4AD}" srcOrd="2" destOrd="0" presId="urn:microsoft.com/office/officeart/2008/layout/LinedList"/>
    <dgm:cxn modelId="{D1DFA5CB-8E7E-4074-B3C7-9D1C8C09E163}" type="presParOf" srcId="{55D845C8-4D10-45F8-B1F9-CD96001EA2E1}" destId="{6E11AC9F-AF51-4DC1-A506-AB46E1402A68}" srcOrd="3" destOrd="0" presId="urn:microsoft.com/office/officeart/2008/layout/LinedList"/>
    <dgm:cxn modelId="{33125673-83BC-41E2-84F0-67486D1A0E12}" type="presParOf" srcId="{6E11AC9F-AF51-4DC1-A506-AB46E1402A68}" destId="{CFD5B40B-D42C-403C-8CBD-2726FBFC10B9}" srcOrd="0" destOrd="0" presId="urn:microsoft.com/office/officeart/2008/layout/LinedList"/>
    <dgm:cxn modelId="{CCAA90A8-9F61-4B80-BDB2-F2388DD1CC9A}" type="presParOf" srcId="{6E11AC9F-AF51-4DC1-A506-AB46E1402A68}" destId="{8F938798-96A9-439A-A86A-69EFDF053150}" srcOrd="1" destOrd="0" presId="urn:microsoft.com/office/officeart/2008/layout/LinedList"/>
    <dgm:cxn modelId="{FAB3D09E-8766-4A49-8DE7-E0744998D5DF}" type="presParOf" srcId="{55D845C8-4D10-45F8-B1F9-CD96001EA2E1}" destId="{67FC410C-A611-4824-8B0F-F2A07BD2DF0C}" srcOrd="4" destOrd="0" presId="urn:microsoft.com/office/officeart/2008/layout/LinedList"/>
    <dgm:cxn modelId="{AD3A139D-C885-49E2-A7DA-1FA58F426C35}" type="presParOf" srcId="{55D845C8-4D10-45F8-B1F9-CD96001EA2E1}" destId="{3A0385B1-F25D-41B6-9C59-80EBE8B81B9D}" srcOrd="5" destOrd="0" presId="urn:microsoft.com/office/officeart/2008/layout/LinedList"/>
    <dgm:cxn modelId="{BB1C26A0-CA4C-46A5-A15B-11590E7B558C}" type="presParOf" srcId="{3A0385B1-F25D-41B6-9C59-80EBE8B81B9D}" destId="{01204E4C-06F3-45FB-ABB8-1484A217FEA7}" srcOrd="0" destOrd="0" presId="urn:microsoft.com/office/officeart/2008/layout/LinedList"/>
    <dgm:cxn modelId="{499F5AD8-1A92-4768-9045-ACBEB80C26D4}" type="presParOf" srcId="{3A0385B1-F25D-41B6-9C59-80EBE8B81B9D}" destId="{47903286-DAE8-43B8-B83C-CFDF204E7C08}" srcOrd="1" destOrd="0" presId="urn:microsoft.com/office/officeart/2008/layout/LinedList"/>
    <dgm:cxn modelId="{EE795A24-93B5-49EE-BE90-41C7400DFEFC}" type="presParOf" srcId="{55D845C8-4D10-45F8-B1F9-CD96001EA2E1}" destId="{57D3CA04-D310-4E7D-BF76-2F9E8E47AF3F}" srcOrd="6" destOrd="0" presId="urn:microsoft.com/office/officeart/2008/layout/LinedList"/>
    <dgm:cxn modelId="{E097367B-C3A8-4C4E-8063-1458AF2D4FAE}" type="presParOf" srcId="{55D845C8-4D10-45F8-B1F9-CD96001EA2E1}" destId="{B715A9C4-1AAF-4692-A25E-2F8EE018C919}" srcOrd="7" destOrd="0" presId="urn:microsoft.com/office/officeart/2008/layout/LinedList"/>
    <dgm:cxn modelId="{27897A4A-9D2C-4CBE-9D0E-B111EBF0BD2C}" type="presParOf" srcId="{B715A9C4-1AAF-4692-A25E-2F8EE018C919}" destId="{19136298-E150-42A5-A3BD-0FCCF949AEC7}" srcOrd="0" destOrd="0" presId="urn:microsoft.com/office/officeart/2008/layout/LinedList"/>
    <dgm:cxn modelId="{5A7F4BF5-4301-4113-AB66-00C817146B1B}" type="presParOf" srcId="{B715A9C4-1AAF-4692-A25E-2F8EE018C919}" destId="{4E027969-7E61-4E2D-A698-4BD99AF332DA}" srcOrd="1" destOrd="0" presId="urn:microsoft.com/office/officeart/2008/layout/LinedList"/>
    <dgm:cxn modelId="{3C3BC4C7-2192-4857-804A-1E0A3C7A0E9D}" type="presParOf" srcId="{55D845C8-4D10-45F8-B1F9-CD96001EA2E1}" destId="{A32BAAC2-522E-47FB-AFC1-89C8F57AF435}" srcOrd="8" destOrd="0" presId="urn:microsoft.com/office/officeart/2008/layout/LinedList"/>
    <dgm:cxn modelId="{3842FDCD-C14E-407C-9B74-D8EDA6E68D00}" type="presParOf" srcId="{55D845C8-4D10-45F8-B1F9-CD96001EA2E1}" destId="{9E08BE97-33F5-468D-93D3-82D660D66205}" srcOrd="9" destOrd="0" presId="urn:microsoft.com/office/officeart/2008/layout/LinedList"/>
    <dgm:cxn modelId="{90217353-A90A-44CE-8F82-3AF2DC6DDF59}" type="presParOf" srcId="{9E08BE97-33F5-468D-93D3-82D660D66205}" destId="{4798E4AC-1D3C-46CC-96C0-0936B994ABD7}" srcOrd="0" destOrd="0" presId="urn:microsoft.com/office/officeart/2008/layout/LinedList"/>
    <dgm:cxn modelId="{3E8E6E50-F3A1-43A6-81B4-7F0211C396C2}" type="presParOf" srcId="{9E08BE97-33F5-468D-93D3-82D660D66205}" destId="{D4EAB4D3-0DCC-42FE-99D3-2E3BC3AD2FB0}" srcOrd="1" destOrd="0" presId="urn:microsoft.com/office/officeart/2008/layout/LinedList"/>
    <dgm:cxn modelId="{2A990335-1C57-4593-B348-C80EE2BDB770}" type="presParOf" srcId="{55D845C8-4D10-45F8-B1F9-CD96001EA2E1}" destId="{FFCC5C91-E5D2-43DE-8436-5B41B2B89C49}" srcOrd="10" destOrd="0" presId="urn:microsoft.com/office/officeart/2008/layout/LinedList"/>
    <dgm:cxn modelId="{FA5383B9-5176-4321-B5D3-9EA8DC9DB7DC}" type="presParOf" srcId="{55D845C8-4D10-45F8-B1F9-CD96001EA2E1}" destId="{680515B9-3B13-4775-A324-7167C1A7575A}" srcOrd="11" destOrd="0" presId="urn:microsoft.com/office/officeart/2008/layout/LinedList"/>
    <dgm:cxn modelId="{82FBA7DF-4234-41A8-872B-B0333B2B2209}" type="presParOf" srcId="{680515B9-3B13-4775-A324-7167C1A7575A}" destId="{D29B3426-D881-4CEB-A663-E5D6BFA48AE0}" srcOrd="0" destOrd="0" presId="urn:microsoft.com/office/officeart/2008/layout/LinedList"/>
    <dgm:cxn modelId="{00C0F79A-93A1-4AB9-808C-0712BB272FEE}" type="presParOf" srcId="{680515B9-3B13-4775-A324-7167C1A7575A}" destId="{7E003F48-6071-4B92-A332-39018902A0D0}" srcOrd="1" destOrd="0" presId="urn:microsoft.com/office/officeart/2008/layout/LinedList"/>
    <dgm:cxn modelId="{38C2398D-E5D2-4952-A701-61943C2C0E7C}" type="presParOf" srcId="{55D845C8-4D10-45F8-B1F9-CD96001EA2E1}" destId="{EEE3F162-118A-4AE3-8186-0D956655ED23}" srcOrd="12" destOrd="0" presId="urn:microsoft.com/office/officeart/2008/layout/LinedList"/>
    <dgm:cxn modelId="{42BE2DC4-A31F-42D8-A04D-BF082A8707D8}" type="presParOf" srcId="{55D845C8-4D10-45F8-B1F9-CD96001EA2E1}" destId="{5DE93D36-9A32-4878-80ED-9C58EA520BF5}" srcOrd="13" destOrd="0" presId="urn:microsoft.com/office/officeart/2008/layout/LinedList"/>
    <dgm:cxn modelId="{28F27966-1874-4495-852F-50419311EB08}" type="presParOf" srcId="{5DE93D36-9A32-4878-80ED-9C58EA520BF5}" destId="{F58D3D07-391E-4E13-883C-B7CC6637E102}" srcOrd="0" destOrd="0" presId="urn:microsoft.com/office/officeart/2008/layout/LinedList"/>
    <dgm:cxn modelId="{5F206F38-12C0-41AF-A906-AEE9EC44172A}" type="presParOf" srcId="{5DE93D36-9A32-4878-80ED-9C58EA520BF5}" destId="{E8851DA4-9357-4824-8737-450D65ACC810}" srcOrd="1" destOrd="0" presId="urn:microsoft.com/office/officeart/2008/layout/LinedList"/>
    <dgm:cxn modelId="{8C9AEE0B-A353-4AA1-AC8E-F8B5F091DCB9}" type="presParOf" srcId="{55D845C8-4D10-45F8-B1F9-CD96001EA2E1}" destId="{B02B82AF-1575-4AAD-84FE-9AD587D7D37A}" srcOrd="14" destOrd="0" presId="urn:microsoft.com/office/officeart/2008/layout/LinedList"/>
    <dgm:cxn modelId="{D4562C5E-66CA-4956-8FF7-7170FFD84BA4}" type="presParOf" srcId="{55D845C8-4D10-45F8-B1F9-CD96001EA2E1}" destId="{920FB0EA-89E9-4646-9CE9-366835AE2201}" srcOrd="15" destOrd="0" presId="urn:microsoft.com/office/officeart/2008/layout/LinedList"/>
    <dgm:cxn modelId="{B8521C79-9E2B-4DB6-A9FF-4D2C2D7A5973}" type="presParOf" srcId="{920FB0EA-89E9-4646-9CE9-366835AE2201}" destId="{42559AA7-15A4-4CA5-B4D2-23541CD7BDC0}" srcOrd="0" destOrd="0" presId="urn:microsoft.com/office/officeart/2008/layout/LinedList"/>
    <dgm:cxn modelId="{C6930694-EB76-47A0-9765-1ABA257BEEAD}" type="presParOf" srcId="{920FB0EA-89E9-4646-9CE9-366835AE2201}" destId="{2AA853BC-A4F1-4AB8-B639-0AD5FF65828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4875A-2C6A-4E21-9CBC-0B4188B2289E}">
      <dsp:nvSpPr>
        <dsp:cNvPr id="0" name=""/>
        <dsp:cNvSpPr/>
      </dsp:nvSpPr>
      <dsp:spPr>
        <a:xfrm>
          <a:off x="0" y="0"/>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BEDB96-1430-4909-BD5D-AA1CFE4F9019}">
      <dsp:nvSpPr>
        <dsp:cNvPr id="0" name=""/>
        <dsp:cNvSpPr/>
      </dsp:nvSpPr>
      <dsp:spPr>
        <a:xfrm>
          <a:off x="0" y="0"/>
          <a:ext cx="10515600" cy="557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Class Photos: Tuesday 30</a:t>
          </a:r>
          <a:r>
            <a:rPr lang="en-US" sz="2500" kern="1200" baseline="30000" dirty="0"/>
            <a:t>th</a:t>
          </a:r>
          <a:r>
            <a:rPr lang="en-US" sz="2500" kern="1200" dirty="0"/>
            <a:t> September</a:t>
          </a:r>
        </a:p>
      </dsp:txBody>
      <dsp:txXfrm>
        <a:off x="0" y="0"/>
        <a:ext cx="10515600" cy="557686"/>
      </dsp:txXfrm>
    </dsp:sp>
    <dsp:sp modelId="{3D065391-3778-4943-9833-360615E5C4AD}">
      <dsp:nvSpPr>
        <dsp:cNvPr id="0" name=""/>
        <dsp:cNvSpPr/>
      </dsp:nvSpPr>
      <dsp:spPr>
        <a:xfrm>
          <a:off x="0" y="557686"/>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D5B40B-D42C-403C-8CBD-2726FBFC10B9}">
      <dsp:nvSpPr>
        <dsp:cNvPr id="0" name=""/>
        <dsp:cNvSpPr/>
      </dsp:nvSpPr>
      <dsp:spPr>
        <a:xfrm>
          <a:off x="0" y="557686"/>
          <a:ext cx="10515600" cy="557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endParaRPr lang="en-US" sz="2500" kern="1200" dirty="0"/>
        </a:p>
      </dsp:txBody>
      <dsp:txXfrm>
        <a:off x="0" y="557686"/>
        <a:ext cx="10515600" cy="557686"/>
      </dsp:txXfrm>
    </dsp:sp>
    <dsp:sp modelId="{67FC410C-A611-4824-8B0F-F2A07BD2DF0C}">
      <dsp:nvSpPr>
        <dsp:cNvPr id="0" name=""/>
        <dsp:cNvSpPr/>
      </dsp:nvSpPr>
      <dsp:spPr>
        <a:xfrm>
          <a:off x="0" y="1115372"/>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204E4C-06F3-45FB-ABB8-1484A217FEA7}">
      <dsp:nvSpPr>
        <dsp:cNvPr id="0" name=""/>
        <dsp:cNvSpPr/>
      </dsp:nvSpPr>
      <dsp:spPr>
        <a:xfrm>
          <a:off x="0" y="547909"/>
          <a:ext cx="10515600" cy="557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endParaRPr lang="en-US" sz="2500" kern="1200" dirty="0"/>
        </a:p>
      </dsp:txBody>
      <dsp:txXfrm>
        <a:off x="0" y="547909"/>
        <a:ext cx="10515600" cy="557686"/>
      </dsp:txXfrm>
    </dsp:sp>
    <dsp:sp modelId="{57D3CA04-D310-4E7D-BF76-2F9E8E47AF3F}">
      <dsp:nvSpPr>
        <dsp:cNvPr id="0" name=""/>
        <dsp:cNvSpPr/>
      </dsp:nvSpPr>
      <dsp:spPr>
        <a:xfrm>
          <a:off x="0" y="1673058"/>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136298-E150-42A5-A3BD-0FCCF949AEC7}">
      <dsp:nvSpPr>
        <dsp:cNvPr id="0" name=""/>
        <dsp:cNvSpPr/>
      </dsp:nvSpPr>
      <dsp:spPr>
        <a:xfrm>
          <a:off x="0" y="1673058"/>
          <a:ext cx="10515600" cy="557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endParaRPr lang="en-US" sz="2500" kern="1200" dirty="0"/>
        </a:p>
      </dsp:txBody>
      <dsp:txXfrm>
        <a:off x="0" y="1673058"/>
        <a:ext cx="10515600" cy="557686"/>
      </dsp:txXfrm>
    </dsp:sp>
    <dsp:sp modelId="{A32BAAC2-522E-47FB-AFC1-89C8F57AF435}">
      <dsp:nvSpPr>
        <dsp:cNvPr id="0" name=""/>
        <dsp:cNvSpPr/>
      </dsp:nvSpPr>
      <dsp:spPr>
        <a:xfrm>
          <a:off x="0" y="223074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98E4AC-1D3C-46CC-96C0-0936B994ABD7}">
      <dsp:nvSpPr>
        <dsp:cNvPr id="0" name=""/>
        <dsp:cNvSpPr/>
      </dsp:nvSpPr>
      <dsp:spPr>
        <a:xfrm>
          <a:off x="0" y="563993"/>
          <a:ext cx="10515600" cy="557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endParaRPr lang="en-US" sz="2500" kern="1200" dirty="0"/>
        </a:p>
      </dsp:txBody>
      <dsp:txXfrm>
        <a:off x="0" y="563993"/>
        <a:ext cx="10515600" cy="557686"/>
      </dsp:txXfrm>
    </dsp:sp>
    <dsp:sp modelId="{FFCC5C91-E5D2-43DE-8436-5B41B2B89C49}">
      <dsp:nvSpPr>
        <dsp:cNvPr id="0" name=""/>
        <dsp:cNvSpPr/>
      </dsp:nvSpPr>
      <dsp:spPr>
        <a:xfrm>
          <a:off x="0" y="2788430"/>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9B3426-D881-4CEB-A663-E5D6BFA48AE0}">
      <dsp:nvSpPr>
        <dsp:cNvPr id="0" name=""/>
        <dsp:cNvSpPr/>
      </dsp:nvSpPr>
      <dsp:spPr>
        <a:xfrm>
          <a:off x="0" y="2788430"/>
          <a:ext cx="10515600" cy="557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 </a:t>
          </a:r>
        </a:p>
      </dsp:txBody>
      <dsp:txXfrm>
        <a:off x="0" y="2788430"/>
        <a:ext cx="10515600" cy="557686"/>
      </dsp:txXfrm>
    </dsp:sp>
    <dsp:sp modelId="{EEE3F162-118A-4AE3-8186-0D956655ED23}">
      <dsp:nvSpPr>
        <dsp:cNvPr id="0" name=""/>
        <dsp:cNvSpPr/>
      </dsp:nvSpPr>
      <dsp:spPr>
        <a:xfrm>
          <a:off x="0" y="3346116"/>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8D3D07-391E-4E13-883C-B7CC6637E102}">
      <dsp:nvSpPr>
        <dsp:cNvPr id="0" name=""/>
        <dsp:cNvSpPr/>
      </dsp:nvSpPr>
      <dsp:spPr>
        <a:xfrm>
          <a:off x="0" y="1064349"/>
          <a:ext cx="10515600" cy="557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Parents Evenings: Monday 20</a:t>
          </a:r>
          <a:r>
            <a:rPr lang="en-US" sz="2500" kern="1200" baseline="30000" dirty="0"/>
            <a:t>th</a:t>
          </a:r>
          <a:r>
            <a:rPr lang="en-US" sz="2500" kern="1200" dirty="0"/>
            <a:t> October and Thursday 23</a:t>
          </a:r>
          <a:r>
            <a:rPr lang="en-US" sz="2500" kern="1200" baseline="30000" dirty="0"/>
            <a:t>rd</a:t>
          </a:r>
          <a:r>
            <a:rPr lang="en-US" sz="2500" kern="1200" dirty="0"/>
            <a:t> October (3:45)</a:t>
          </a:r>
        </a:p>
      </dsp:txBody>
      <dsp:txXfrm>
        <a:off x="0" y="1064349"/>
        <a:ext cx="10515600" cy="557686"/>
      </dsp:txXfrm>
    </dsp:sp>
    <dsp:sp modelId="{B02B82AF-1575-4AAD-84FE-9AD587D7D37A}">
      <dsp:nvSpPr>
        <dsp:cNvPr id="0" name=""/>
        <dsp:cNvSpPr/>
      </dsp:nvSpPr>
      <dsp:spPr>
        <a:xfrm>
          <a:off x="0" y="3903802"/>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559AA7-15A4-4CA5-B4D2-23541CD7BDC0}">
      <dsp:nvSpPr>
        <dsp:cNvPr id="0" name=""/>
        <dsp:cNvSpPr/>
      </dsp:nvSpPr>
      <dsp:spPr>
        <a:xfrm>
          <a:off x="0" y="3903802"/>
          <a:ext cx="10515600" cy="557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endParaRPr lang="en-US" sz="2500" kern="1200" dirty="0"/>
        </a:p>
      </dsp:txBody>
      <dsp:txXfrm>
        <a:off x="0" y="3903802"/>
        <a:ext cx="10515600" cy="55768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50ECA4-F794-4D39-AB9E-CD0760EE01EA}" type="datetimeFigureOut">
              <a:t>9/11/2025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87F3E6-8494-40DA-A709-BE0971F54439}" type="slidenum">
              <a:t>‹#›</a:t>
            </a:fld>
            <a:endParaRPr lang="en-US"/>
          </a:p>
        </p:txBody>
      </p:sp>
    </p:spTree>
    <p:extLst>
      <p:ext uri="{BB962C8B-B14F-4D97-AF65-F5344CB8AC3E}">
        <p14:creationId xmlns:p14="http://schemas.microsoft.com/office/powerpoint/2010/main" val="2459610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87F3E6-8494-40DA-A709-BE0971F54439}" type="slidenum">
              <a:rPr lang="en-GB" smtClean="0"/>
              <a:t>1</a:t>
            </a:fld>
            <a:endParaRPr lang="en-GB"/>
          </a:p>
        </p:txBody>
      </p:sp>
    </p:spTree>
    <p:extLst>
      <p:ext uri="{BB962C8B-B14F-4D97-AF65-F5344CB8AC3E}">
        <p14:creationId xmlns:p14="http://schemas.microsoft.com/office/powerpoint/2010/main" val="467406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DD3DCC-C5F5-EE22-5BC5-460BE1C4FA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D266A4-B26C-9EF5-1C65-001DD5901093}"/>
              </a:ext>
            </a:extLst>
          </p:cNvPr>
          <p:cNvSpPr txBox="1">
            <a:spLocks noGrp="1"/>
          </p:cNvSpPr>
          <p:nvPr>
            <p:ph type="body" sz="quarter" idx="1"/>
          </p:nvPr>
        </p:nvSpPr>
        <p:spPr/>
        <p:txBody>
          <a:bodyPr/>
          <a:lstStyle/>
          <a:p>
            <a:pPr lvl="0"/>
            <a:r>
              <a:rPr lang="en-GB"/>
              <a:t>Messages to teachers – remind parents that teachers will get back to them in a reasonable amount of time. </a:t>
            </a:r>
          </a:p>
        </p:txBody>
      </p:sp>
      <p:sp>
        <p:nvSpPr>
          <p:cNvPr id="4" name="Slide Number Placeholder 3">
            <a:extLst>
              <a:ext uri="{FF2B5EF4-FFF2-40B4-BE49-F238E27FC236}">
                <a16:creationId xmlns:a16="http://schemas.microsoft.com/office/drawing/2014/main" id="{517D249F-D060-8B96-130C-2100080D51D9}"/>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92F29EA-DC09-41F9-B69A-D9314ED37BC4}" type="slidenum">
              <a:t>2</a:t>
            </a:fld>
            <a:endParaRPr lang="en-GB" sz="1200" b="0" i="0" u="none" strike="noStrike" kern="1200" cap="none" spc="0" baseline="0">
              <a:solidFill>
                <a:srgbClr val="000000"/>
              </a:solidFill>
              <a:uFillTx/>
              <a:latin typeface="Apto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95959"/>
                </a:solidFill>
              </a:rPr>
              <a:t>Behaviour in school. We follow the Ask, Tell, Consequence model. </a:t>
            </a:r>
          </a:p>
          <a:p>
            <a:endParaRPr lang="en-GB" dirty="0"/>
          </a:p>
        </p:txBody>
      </p:sp>
      <p:sp>
        <p:nvSpPr>
          <p:cNvPr id="4" name="Slide Number Placeholder 3"/>
          <p:cNvSpPr>
            <a:spLocks noGrp="1"/>
          </p:cNvSpPr>
          <p:nvPr>
            <p:ph type="sldNum" sz="quarter" idx="5"/>
          </p:nvPr>
        </p:nvSpPr>
        <p:spPr/>
        <p:txBody>
          <a:bodyPr/>
          <a:lstStyle/>
          <a:p>
            <a:fld id="{ED87F3E6-8494-40DA-A709-BE0971F54439}" type="slidenum">
              <a:rPr lang="en-GB" smtClean="0"/>
              <a:t>4</a:t>
            </a:fld>
            <a:endParaRPr lang="en-GB"/>
          </a:p>
        </p:txBody>
      </p:sp>
    </p:spTree>
    <p:extLst>
      <p:ext uri="{BB962C8B-B14F-4D97-AF65-F5344CB8AC3E}">
        <p14:creationId xmlns:p14="http://schemas.microsoft.com/office/powerpoint/2010/main" val="3453356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87F3E6-8494-40DA-A709-BE0971F54439}" type="slidenum">
              <a:rPr lang="en-GB" smtClean="0"/>
              <a:t>5</a:t>
            </a:fld>
            <a:endParaRPr lang="en-GB"/>
          </a:p>
        </p:txBody>
      </p:sp>
    </p:spTree>
    <p:extLst>
      <p:ext uri="{BB962C8B-B14F-4D97-AF65-F5344CB8AC3E}">
        <p14:creationId xmlns:p14="http://schemas.microsoft.com/office/powerpoint/2010/main" val="4179291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add in about swimming in here for Yr 3 and 4. </a:t>
            </a:r>
          </a:p>
        </p:txBody>
      </p:sp>
      <p:sp>
        <p:nvSpPr>
          <p:cNvPr id="4" name="Slide Number Placeholder 3"/>
          <p:cNvSpPr>
            <a:spLocks noGrp="1"/>
          </p:cNvSpPr>
          <p:nvPr>
            <p:ph type="sldNum" sz="quarter" idx="5"/>
          </p:nvPr>
        </p:nvSpPr>
        <p:spPr/>
        <p:txBody>
          <a:bodyPr/>
          <a:lstStyle/>
          <a:p>
            <a:fld id="{ED87F3E6-8494-40DA-A709-BE0971F54439}" type="slidenum">
              <a:rPr lang="en-GB" smtClean="0"/>
              <a:t>6</a:t>
            </a:fld>
            <a:endParaRPr lang="en-GB"/>
          </a:p>
        </p:txBody>
      </p:sp>
    </p:spTree>
    <p:extLst>
      <p:ext uri="{BB962C8B-B14F-4D97-AF65-F5344CB8AC3E}">
        <p14:creationId xmlns:p14="http://schemas.microsoft.com/office/powerpoint/2010/main" val="2464972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Share with parents the following: </a:t>
            </a:r>
          </a:p>
          <a:p>
            <a:pPr marL="171450" indent="-171450">
              <a:buFont typeface="Calibri"/>
              <a:buChar char="-"/>
            </a:pPr>
            <a:r>
              <a:rPr lang="en-US" dirty="0" err="1">
                <a:ea typeface="Calibri"/>
                <a:cs typeface="Calibri"/>
              </a:rPr>
              <a:t>Maths</a:t>
            </a:r>
            <a:r>
              <a:rPr lang="en-US" dirty="0">
                <a:ea typeface="Calibri"/>
                <a:cs typeface="Calibri"/>
              </a:rPr>
              <a:t> and English will outline explicit objectives for the half term. In KS2, if you child has a tutor, for example, this could be given to the tutor to let them know what we are focusing on. </a:t>
            </a:r>
          </a:p>
          <a:p>
            <a:pPr marL="171450" indent="-171450">
              <a:buFont typeface="Calibri"/>
              <a:buChar char="-"/>
            </a:pPr>
            <a:r>
              <a:rPr lang="en-US" dirty="0">
                <a:ea typeface="Calibri"/>
                <a:cs typeface="Calibri"/>
              </a:rPr>
              <a:t>Curriculum – what we are learning and the key elements of learning. </a:t>
            </a:r>
          </a:p>
          <a:p>
            <a:pPr marL="171450" indent="-171450">
              <a:buFont typeface="Calibri"/>
              <a:buChar char="-"/>
            </a:pPr>
            <a:r>
              <a:rPr lang="en-US" dirty="0">
                <a:ea typeface="Calibri"/>
                <a:cs typeface="Calibri"/>
              </a:rPr>
              <a:t>Vocabulary – this is specialist vocabulary that we want children to be confident with, it would be very helpful if you could use it or talk about it at home to build confidence. </a:t>
            </a:r>
          </a:p>
        </p:txBody>
      </p:sp>
      <p:sp>
        <p:nvSpPr>
          <p:cNvPr id="4" name="Slide Number Placeholder 3"/>
          <p:cNvSpPr>
            <a:spLocks noGrp="1"/>
          </p:cNvSpPr>
          <p:nvPr>
            <p:ph type="sldNum" sz="quarter" idx="5"/>
          </p:nvPr>
        </p:nvSpPr>
        <p:spPr/>
        <p:txBody>
          <a:bodyPr/>
          <a:lstStyle/>
          <a:p>
            <a:fld id="{ED87F3E6-8494-40DA-A709-BE0971F54439}" type="slidenum">
              <a:rPr lang="en-US"/>
              <a:t>7</a:t>
            </a:fld>
            <a:endParaRPr lang="en-US"/>
          </a:p>
        </p:txBody>
      </p:sp>
    </p:spTree>
    <p:extLst>
      <p:ext uri="{BB962C8B-B14F-4D97-AF65-F5344CB8AC3E}">
        <p14:creationId xmlns:p14="http://schemas.microsoft.com/office/powerpoint/2010/main" val="2149072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156F5-3791-B4D7-AE65-D86EA7FE19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2D2C0B-0FDF-38C0-66BD-609F231860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1DEA25-0342-3CE7-400E-0C3276782D1B}"/>
              </a:ext>
            </a:extLst>
          </p:cNvPr>
          <p:cNvSpPr>
            <a:spLocks noGrp="1"/>
          </p:cNvSpPr>
          <p:nvPr>
            <p:ph type="body" idx="1"/>
          </p:nvPr>
        </p:nvSpPr>
        <p:spPr/>
        <p:txBody>
          <a:bodyPr/>
          <a:lstStyle/>
          <a:p>
            <a:r>
              <a:rPr lang="en-US" dirty="0">
                <a:ea typeface="Calibri"/>
                <a:cs typeface="Calibri"/>
              </a:rPr>
              <a:t>Teacher to explain to parents that homework shouldn't take children longer that 30 minutes and shouldn't cause upset and distress at home. </a:t>
            </a:r>
          </a:p>
        </p:txBody>
      </p:sp>
      <p:sp>
        <p:nvSpPr>
          <p:cNvPr id="4" name="Slide Number Placeholder 3">
            <a:extLst>
              <a:ext uri="{FF2B5EF4-FFF2-40B4-BE49-F238E27FC236}">
                <a16:creationId xmlns:a16="http://schemas.microsoft.com/office/drawing/2014/main" id="{0696711F-360F-539D-244D-7097B94EB551}"/>
              </a:ext>
            </a:extLst>
          </p:cNvPr>
          <p:cNvSpPr>
            <a:spLocks noGrp="1"/>
          </p:cNvSpPr>
          <p:nvPr>
            <p:ph type="sldNum" sz="quarter" idx="5"/>
          </p:nvPr>
        </p:nvSpPr>
        <p:spPr/>
        <p:txBody>
          <a:bodyPr/>
          <a:lstStyle/>
          <a:p>
            <a:fld id="{ED87F3E6-8494-40DA-A709-BE0971F54439}" type="slidenum">
              <a:rPr lang="en-US"/>
              <a:t>8</a:t>
            </a:fld>
            <a:endParaRPr lang="en-US"/>
          </a:p>
        </p:txBody>
      </p:sp>
    </p:spTree>
    <p:extLst>
      <p:ext uri="{BB962C8B-B14F-4D97-AF65-F5344CB8AC3E}">
        <p14:creationId xmlns:p14="http://schemas.microsoft.com/office/powerpoint/2010/main" val="3246354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Explain to parents that we say typically on this day because for example with RWI book, we only send them home when we are confident they are fluent – so if takes an extra day of </a:t>
            </a:r>
            <a:r>
              <a:rPr lang="en-US" dirty="0" err="1">
                <a:ea typeface="Calibri"/>
                <a:cs typeface="Calibri"/>
              </a:rPr>
              <a:t>of</a:t>
            </a:r>
            <a:r>
              <a:rPr lang="en-US" dirty="0">
                <a:ea typeface="Calibri"/>
                <a:cs typeface="Calibri"/>
              </a:rPr>
              <a:t> reading, we will delay if necessary.</a:t>
            </a:r>
          </a:p>
          <a:p>
            <a:endParaRPr lang="en-US" dirty="0">
              <a:ea typeface="Calibri"/>
              <a:cs typeface="Calibri"/>
            </a:endParaRPr>
          </a:p>
          <a:p>
            <a:r>
              <a:rPr lang="en-US" dirty="0">
                <a:ea typeface="Calibri"/>
                <a:cs typeface="Calibri"/>
              </a:rPr>
              <a:t>In Yr 6 if they have completed the scheme, it is free choice reading so just add this in. </a:t>
            </a:r>
          </a:p>
        </p:txBody>
      </p:sp>
      <p:sp>
        <p:nvSpPr>
          <p:cNvPr id="4" name="Slide Number Placeholder 3"/>
          <p:cNvSpPr>
            <a:spLocks noGrp="1"/>
          </p:cNvSpPr>
          <p:nvPr>
            <p:ph type="sldNum" sz="quarter" idx="5"/>
          </p:nvPr>
        </p:nvSpPr>
        <p:spPr/>
        <p:txBody>
          <a:bodyPr/>
          <a:lstStyle/>
          <a:p>
            <a:fld id="{ED87F3E6-8494-40DA-A709-BE0971F54439}" type="slidenum">
              <a:rPr lang="en-US"/>
              <a:t>9</a:t>
            </a:fld>
            <a:endParaRPr lang="en-US"/>
          </a:p>
        </p:txBody>
      </p:sp>
    </p:spTree>
    <p:extLst>
      <p:ext uri="{BB962C8B-B14F-4D97-AF65-F5344CB8AC3E}">
        <p14:creationId xmlns:p14="http://schemas.microsoft.com/office/powerpoint/2010/main" val="1303059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9/11/2025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9/11/2025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9/11/2025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9/11/2025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89627" y="303544"/>
            <a:ext cx="5302411" cy="3728592"/>
          </a:xfrm>
        </p:spPr>
        <p:txBody>
          <a:bodyPr anchor="t">
            <a:normAutofit/>
          </a:bodyPr>
          <a:lstStyle/>
          <a:p>
            <a:r>
              <a:rPr lang="en-US" sz="5400" dirty="0"/>
              <a:t>Welcome to Class 5 </a:t>
            </a:r>
            <a:br>
              <a:rPr lang="en-US" sz="5400" dirty="0"/>
            </a:br>
            <a:r>
              <a:rPr lang="en-US" sz="4000" dirty="0"/>
              <a:t>Parent Information Session</a:t>
            </a:r>
            <a:endParaRPr lang="en-US" sz="5400" dirty="0"/>
          </a:p>
        </p:txBody>
      </p:sp>
      <p:grpSp>
        <p:nvGrpSpPr>
          <p:cNvPr id="32" name="Group 3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33" name="Rectangle 3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circle with yellow text and a white owl&#10;&#10;AI-generated content may be incorrect.">
            <a:extLst>
              <a:ext uri="{FF2B5EF4-FFF2-40B4-BE49-F238E27FC236}">
                <a16:creationId xmlns:a16="http://schemas.microsoft.com/office/drawing/2014/main" id="{8976F2A5-9960-7D5D-6E17-41F2773898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1361" y="550010"/>
            <a:ext cx="2480758" cy="2480758"/>
          </a:xfrm>
          <a:prstGeom prst="rect">
            <a:avLst/>
          </a:prstGeom>
        </p:spPr>
      </p:pic>
      <p:pic>
        <p:nvPicPr>
          <p:cNvPr id="3" name="Picture 2" descr="A group of people in blue and white uniforms&#10;&#10;AI-generated content may be incorrect.">
            <a:extLst>
              <a:ext uri="{FF2B5EF4-FFF2-40B4-BE49-F238E27FC236}">
                <a16:creationId xmlns:a16="http://schemas.microsoft.com/office/drawing/2014/main" id="{B1DB8F13-F6C5-9408-3E69-A81D3B7D0EF7}"/>
              </a:ext>
            </a:extLst>
          </p:cNvPr>
          <p:cNvPicPr>
            <a:picLocks noChangeAspect="1"/>
          </p:cNvPicPr>
          <p:nvPr/>
        </p:nvPicPr>
        <p:blipFill>
          <a:blip r:embed="rId4" cstate="print">
            <a:extLst>
              <a:ext uri="{28A0092B-C50C-407E-A947-70E740481C1C}">
                <a14:useLocalDpi xmlns:a14="http://schemas.microsoft.com/office/drawing/2010/main" val="0"/>
              </a:ext>
            </a:extLst>
          </a:blip>
          <a:srcRect t="27873" b="19965"/>
          <a:stretch>
            <a:fillRect/>
          </a:stretch>
        </p:blipFill>
        <p:spPr bwMode="auto">
          <a:xfrm rot="10800000">
            <a:off x="1206995" y="3030768"/>
            <a:ext cx="9260316" cy="3622635"/>
          </a:xfrm>
          <a:prstGeom prst="rect">
            <a:avLst/>
          </a:prstGeom>
          <a:noFill/>
          <a:ln>
            <a:noFill/>
          </a:ln>
        </p:spPr>
      </p:pic>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2B004-C4B3-1E5C-3D91-3C06A0D3D721}"/>
              </a:ext>
            </a:extLst>
          </p:cNvPr>
          <p:cNvSpPr>
            <a:spLocks noGrp="1"/>
          </p:cNvSpPr>
          <p:nvPr>
            <p:ph type="title"/>
          </p:nvPr>
        </p:nvSpPr>
        <p:spPr/>
        <p:txBody>
          <a:bodyPr/>
          <a:lstStyle/>
          <a:p>
            <a:r>
              <a:rPr lang="en-US" dirty="0"/>
              <a:t>Dates for your Diary</a:t>
            </a:r>
            <a:endParaRPr lang="en-US" dirty="0">
              <a:solidFill>
                <a:srgbClr val="EE0000"/>
              </a:solidFill>
            </a:endParaRPr>
          </a:p>
        </p:txBody>
      </p:sp>
      <p:graphicFrame>
        <p:nvGraphicFramePr>
          <p:cNvPr id="5" name="Content Placeholder 2">
            <a:extLst>
              <a:ext uri="{FF2B5EF4-FFF2-40B4-BE49-F238E27FC236}">
                <a16:creationId xmlns:a16="http://schemas.microsoft.com/office/drawing/2014/main" id="{263740AD-3E2A-D740-FF00-5B9CE9854E32}"/>
              </a:ext>
            </a:extLst>
          </p:cNvPr>
          <p:cNvGraphicFramePr>
            <a:graphicFrameLocks noGrp="1"/>
          </p:cNvGraphicFramePr>
          <p:nvPr>
            <p:ph idx="1"/>
            <p:extLst>
              <p:ext uri="{D42A27DB-BD31-4B8C-83A1-F6EECF244321}">
                <p14:modId xmlns:p14="http://schemas.microsoft.com/office/powerpoint/2010/main" val="1351237651"/>
              </p:ext>
            </p:extLst>
          </p:nvPr>
        </p:nvGraphicFramePr>
        <p:xfrm>
          <a:off x="838200" y="1806964"/>
          <a:ext cx="10515600" cy="44614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9645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37FFBA-5DF7-712C-85C0-19914F9DD94D}"/>
              </a:ext>
            </a:extLst>
          </p:cNvPr>
          <p:cNvSpPr>
            <a:spLocks noGrp="1"/>
          </p:cNvSpPr>
          <p:nvPr>
            <p:ph type="title"/>
          </p:nvPr>
        </p:nvSpPr>
        <p:spPr>
          <a:xfrm>
            <a:off x="1153618" y="1239927"/>
            <a:ext cx="4008586" cy="4680583"/>
          </a:xfrm>
        </p:spPr>
        <p:txBody>
          <a:bodyPr anchor="ctr">
            <a:normAutofit/>
          </a:bodyPr>
          <a:lstStyle/>
          <a:p>
            <a:r>
              <a:rPr lang="en-US" sz="5200" dirty="0"/>
              <a:t>Life in Year 5 </a:t>
            </a:r>
          </a:p>
        </p:txBody>
      </p:sp>
      <p:sp>
        <p:nvSpPr>
          <p:cNvPr id="3" name="Content Placeholder 2">
            <a:extLst>
              <a:ext uri="{FF2B5EF4-FFF2-40B4-BE49-F238E27FC236}">
                <a16:creationId xmlns:a16="http://schemas.microsoft.com/office/drawing/2014/main" id="{E5710B3C-A410-0F4E-F9AA-C7F161A53EE0}"/>
              </a:ext>
            </a:extLst>
          </p:cNvPr>
          <p:cNvSpPr>
            <a:spLocks noGrp="1"/>
          </p:cNvSpPr>
          <p:nvPr>
            <p:ph idx="1"/>
          </p:nvPr>
        </p:nvSpPr>
        <p:spPr>
          <a:xfrm>
            <a:off x="6291923" y="1239927"/>
            <a:ext cx="4971824" cy="4680583"/>
          </a:xfrm>
        </p:spPr>
        <p:txBody>
          <a:bodyPr vert="horz" lIns="91440" tIns="45720" rIns="91440" bIns="45720" rtlCol="0" anchor="ctr">
            <a:normAutofit/>
          </a:bodyPr>
          <a:lstStyle/>
          <a:p>
            <a:r>
              <a:rPr lang="en-US" sz="2000" dirty="0"/>
              <a:t>Lots of interesting history topics such as the Ancient Greeks and Mayans</a:t>
            </a:r>
          </a:p>
          <a:p>
            <a:r>
              <a:rPr lang="en-US" sz="2000" dirty="0"/>
              <a:t>Learning about space</a:t>
            </a:r>
          </a:p>
          <a:p>
            <a:r>
              <a:rPr lang="en-US" sz="2000" dirty="0"/>
              <a:t>Learning sign language </a:t>
            </a:r>
          </a:p>
          <a:p>
            <a:r>
              <a:rPr lang="en-US" sz="2000" dirty="0"/>
              <a:t>Buddying with Year 1</a:t>
            </a:r>
          </a:p>
          <a:p>
            <a:r>
              <a:rPr lang="en-US" sz="2000" dirty="0"/>
              <a:t>New responsibilities around school such as counting house points</a:t>
            </a:r>
          </a:p>
          <a:p>
            <a:r>
              <a:rPr lang="en-US" sz="2000" dirty="0"/>
              <a:t>Trip to Boston Spa in the Spring term</a:t>
            </a:r>
          </a:p>
          <a:p>
            <a:r>
              <a:rPr lang="en-US" sz="2000" dirty="0"/>
              <a:t>Making clay flower sculptures</a:t>
            </a:r>
          </a:p>
          <a:p>
            <a:r>
              <a:rPr lang="en-US" sz="2000" dirty="0"/>
              <a:t>Different clubs </a:t>
            </a:r>
            <a:r>
              <a:rPr lang="en-US" sz="2000"/>
              <a:t>throughout the year</a:t>
            </a:r>
            <a:endParaRPr lang="en-US" sz="2000" dirty="0"/>
          </a:p>
        </p:txBody>
      </p:sp>
    </p:spTree>
    <p:extLst>
      <p:ext uri="{BB962C8B-B14F-4D97-AF65-F5344CB8AC3E}">
        <p14:creationId xmlns:p14="http://schemas.microsoft.com/office/powerpoint/2010/main" val="1086179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Arc 33">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EE933C1-9380-EC7A-87B3-11E53E8B0ACC}"/>
              </a:ext>
            </a:extLst>
          </p:cNvPr>
          <p:cNvSpPr>
            <a:spLocks noGrp="1"/>
          </p:cNvSpPr>
          <p:nvPr>
            <p:ph type="title"/>
          </p:nvPr>
        </p:nvSpPr>
        <p:spPr>
          <a:xfrm>
            <a:off x="892817" y="1370171"/>
            <a:ext cx="4425551" cy="2387600"/>
          </a:xfrm>
        </p:spPr>
        <p:txBody>
          <a:bodyPr vert="horz" lIns="91440" tIns="45720" rIns="91440" bIns="45720" rtlCol="0" anchor="b">
            <a:normAutofit/>
          </a:bodyPr>
          <a:lstStyle/>
          <a:p>
            <a:r>
              <a:rPr lang="en-US" sz="5100">
                <a:solidFill>
                  <a:srgbClr val="FFFFFF"/>
                </a:solidFill>
              </a:rPr>
              <a:t>Thank you! </a:t>
            </a:r>
            <a:br>
              <a:rPr lang="en-US" sz="5100">
                <a:solidFill>
                  <a:srgbClr val="FFFFFF"/>
                </a:solidFill>
              </a:rPr>
            </a:br>
            <a:r>
              <a:rPr lang="en-US" sz="5100">
                <a:solidFill>
                  <a:srgbClr val="FFFFFF"/>
                </a:solidFill>
              </a:rPr>
              <a:t>Any questions?</a:t>
            </a:r>
          </a:p>
        </p:txBody>
      </p:sp>
      <p:sp>
        <p:nvSpPr>
          <p:cNvPr id="36" name="Oval 35">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5976" y="2130090"/>
            <a:ext cx="457824" cy="4454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11156773-3FB3-46D9-9F87-821287404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3872" y="3116072"/>
            <a:ext cx="4378128" cy="3741928"/>
          </a:xfrm>
          <a:custGeom>
            <a:avLst/>
            <a:gdLst>
              <a:gd name="connsiteX0" fmla="*/ 2605183 w 4378128"/>
              <a:gd name="connsiteY0" fmla="*/ 0 h 3741928"/>
              <a:gd name="connsiteX1" fmla="*/ 4262321 w 4378128"/>
              <a:gd name="connsiteY1" fmla="*/ 594897 h 3741928"/>
              <a:gd name="connsiteX2" fmla="*/ 4378128 w 4378128"/>
              <a:gd name="connsiteY2" fmla="*/ 700149 h 3741928"/>
              <a:gd name="connsiteX3" fmla="*/ 4378128 w 4378128"/>
              <a:gd name="connsiteY3" fmla="*/ 3741928 h 3741928"/>
              <a:gd name="connsiteX4" fmla="*/ 263831 w 4378128"/>
              <a:gd name="connsiteY4" fmla="*/ 3741928 h 3741928"/>
              <a:gd name="connsiteX5" fmla="*/ 204729 w 4378128"/>
              <a:gd name="connsiteY5" fmla="*/ 3619238 h 3741928"/>
              <a:gd name="connsiteX6" fmla="*/ 0 w 4378128"/>
              <a:gd name="connsiteY6" fmla="*/ 2605183 h 3741928"/>
              <a:gd name="connsiteX7" fmla="*/ 2605183 w 4378128"/>
              <a:gd name="connsiteY7" fmla="*/ 0 h 374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8128" h="37419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39">
            <a:extLst>
              <a:ext uri="{FF2B5EF4-FFF2-40B4-BE49-F238E27FC236}">
                <a16:creationId xmlns:a16="http://schemas.microsoft.com/office/drawing/2014/main" id="{E8EA24D0-C854-4AA8-B8FD-D252660D8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99731" y="1"/>
            <a:ext cx="4208478" cy="3678281"/>
          </a:xfrm>
          <a:custGeom>
            <a:avLst/>
            <a:gdLst>
              <a:gd name="connsiteX0" fmla="*/ 711074 w 4208478"/>
              <a:gd name="connsiteY0" fmla="*/ 0 h 3678281"/>
              <a:gd name="connsiteX1" fmla="*/ 3497404 w 4208478"/>
              <a:gd name="connsiteY1" fmla="*/ 0 h 3678281"/>
              <a:gd name="connsiteX2" fmla="*/ 3592161 w 4208478"/>
              <a:gd name="connsiteY2" fmla="*/ 86120 h 3678281"/>
              <a:gd name="connsiteX3" fmla="*/ 4208478 w 4208478"/>
              <a:gd name="connsiteY3" fmla="*/ 1574042 h 3678281"/>
              <a:gd name="connsiteX4" fmla="*/ 2104239 w 4208478"/>
              <a:gd name="connsiteY4" fmla="*/ 3678281 h 3678281"/>
              <a:gd name="connsiteX5" fmla="*/ 0 w 4208478"/>
              <a:gd name="connsiteY5" fmla="*/ 1574042 h 3678281"/>
              <a:gd name="connsiteX6" fmla="*/ 616318 w 4208478"/>
              <a:gd name="connsiteY6" fmla="*/ 86120 h 367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8478" h="3678281">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Help">
            <a:extLst>
              <a:ext uri="{FF2B5EF4-FFF2-40B4-BE49-F238E27FC236}">
                <a16:creationId xmlns:a16="http://schemas.microsoft.com/office/drawing/2014/main" id="{1D001D2A-07BC-89D8-B370-4D1B99015A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49286" y="270180"/>
            <a:ext cx="2709367" cy="2709367"/>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pic>
        <p:nvPicPr>
          <p:cNvPr id="4" name="Picture 3" descr="A blue circle with yellow text and a white owl&#10;&#10;AI-generated content may be incorrect.">
            <a:extLst>
              <a:ext uri="{FF2B5EF4-FFF2-40B4-BE49-F238E27FC236}">
                <a16:creationId xmlns:a16="http://schemas.microsoft.com/office/drawing/2014/main" id="{FDC24B73-5C52-8C36-E8C4-F3D908A022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9518" y="3757771"/>
            <a:ext cx="3040156" cy="3040156"/>
          </a:xfrm>
          <a:prstGeom prst="rect">
            <a:avLst/>
          </a:prstGeom>
        </p:spPr>
      </p:pic>
    </p:spTree>
    <p:extLst>
      <p:ext uri="{BB962C8B-B14F-4D97-AF65-F5344CB8AC3E}">
        <p14:creationId xmlns:p14="http://schemas.microsoft.com/office/powerpoint/2010/main" val="183751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337C0C-C225-29EA-8802-EF2D97F1D0C2}"/>
              </a:ext>
            </a:extLst>
          </p:cNvPr>
          <p:cNvSpPr txBox="1">
            <a:spLocks noGrp="1"/>
          </p:cNvSpPr>
          <p:nvPr>
            <p:ph type="title"/>
          </p:nvPr>
        </p:nvSpPr>
        <p:spPr>
          <a:xfrm>
            <a:off x="808638" y="386930"/>
            <a:ext cx="9236700" cy="1188950"/>
          </a:xfrm>
        </p:spPr>
        <p:txBody>
          <a:bodyPr anchor="b">
            <a:normAutofit/>
          </a:bodyPr>
          <a:lstStyle/>
          <a:p>
            <a:pPr lvl="0"/>
            <a:r>
              <a:rPr lang="en-GB" sz="5400"/>
              <a:t>Everyday information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28A577D-6C0F-CC6C-3079-F69DB502C908}"/>
              </a:ext>
            </a:extLst>
          </p:cNvPr>
          <p:cNvSpPr txBox="1">
            <a:spLocks noGrp="1"/>
          </p:cNvSpPr>
          <p:nvPr>
            <p:ph idx="1"/>
          </p:nvPr>
        </p:nvSpPr>
        <p:spPr>
          <a:xfrm>
            <a:off x="793660" y="2599509"/>
            <a:ext cx="10143668" cy="3435531"/>
          </a:xfrm>
        </p:spPr>
        <p:txBody>
          <a:bodyPr anchor="ctr">
            <a:normAutofit/>
          </a:bodyPr>
          <a:lstStyle/>
          <a:p>
            <a:pPr lvl="0"/>
            <a:r>
              <a:rPr lang="en-GB" sz="2400" dirty="0"/>
              <a:t>Doors to school open at 8.50am and close at 9.00am. </a:t>
            </a:r>
          </a:p>
          <a:p>
            <a:r>
              <a:rPr lang="en-GB" sz="2400" dirty="0"/>
              <a:t>School closes at 3.30pm. </a:t>
            </a:r>
          </a:p>
          <a:p>
            <a:r>
              <a:rPr lang="en-GB" sz="2400" dirty="0"/>
              <a:t>Water bottles – named and appropriate size. </a:t>
            </a:r>
          </a:p>
          <a:p>
            <a:pPr lvl="0"/>
            <a:r>
              <a:rPr lang="en-GB" sz="2400" dirty="0"/>
              <a:t>Snacks – All children can bring in a piece of  fresh fruit or vegetables as a snack. </a:t>
            </a:r>
          </a:p>
          <a:p>
            <a:pPr lvl="0"/>
            <a:r>
              <a:rPr lang="en-GB" sz="2400" dirty="0"/>
              <a:t>Messages to the teacher – planners (KS2), email via the office.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430EC9-B5C1-942D-2C57-F0CEAA02E101}"/>
              </a:ext>
            </a:extLst>
          </p:cNvPr>
          <p:cNvSpPr>
            <a:spLocks noGrp="1"/>
          </p:cNvSpPr>
          <p:nvPr>
            <p:ph type="title"/>
          </p:nvPr>
        </p:nvSpPr>
        <p:spPr>
          <a:xfrm>
            <a:off x="853120" y="-426752"/>
            <a:ext cx="9849751" cy="1349671"/>
          </a:xfrm>
        </p:spPr>
        <p:txBody>
          <a:bodyPr anchor="b">
            <a:normAutofit/>
          </a:bodyPr>
          <a:lstStyle/>
          <a:p>
            <a:r>
              <a:rPr lang="en-US" sz="5400" dirty="0"/>
              <a:t>A typical week in our class </a:t>
            </a:r>
          </a:p>
        </p:txBody>
      </p:sp>
      <p:pic>
        <p:nvPicPr>
          <p:cNvPr id="5" name="Content Placeholder 4">
            <a:extLst>
              <a:ext uri="{FF2B5EF4-FFF2-40B4-BE49-F238E27FC236}">
                <a16:creationId xmlns:a16="http://schemas.microsoft.com/office/drawing/2014/main" id="{83E49AC0-DA6F-7712-3336-BF82B982827D}"/>
              </a:ext>
            </a:extLst>
          </p:cNvPr>
          <p:cNvPicPr>
            <a:picLocks noGrp="1" noChangeAspect="1"/>
          </p:cNvPicPr>
          <p:nvPr>
            <p:ph idx="1"/>
          </p:nvPr>
        </p:nvPicPr>
        <p:blipFill>
          <a:blip r:embed="rId2"/>
          <a:stretch>
            <a:fillRect/>
          </a:stretch>
        </p:blipFill>
        <p:spPr>
          <a:xfrm>
            <a:off x="1571881" y="922919"/>
            <a:ext cx="8755194" cy="5196265"/>
          </a:xfrm>
          <a:prstGeom prst="rect">
            <a:avLst/>
          </a:prstGeom>
        </p:spPr>
      </p:pic>
    </p:spTree>
    <p:extLst>
      <p:ext uri="{BB962C8B-B14F-4D97-AF65-F5344CB8AC3E}">
        <p14:creationId xmlns:p14="http://schemas.microsoft.com/office/powerpoint/2010/main" val="2871975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Isosceles Triangle 8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5A4C9AE3-1AA0-8C04-C1A6-049EB993B754}"/>
              </a:ext>
            </a:extLst>
          </p:cNvPr>
          <p:cNvPicPr>
            <a:picLocks noGrp="1" noChangeAspect="1"/>
          </p:cNvPicPr>
          <p:nvPr>
            <p:ph idx="1"/>
          </p:nvPr>
        </p:nvPicPr>
        <p:blipFill>
          <a:blip r:embed="rId3"/>
          <a:stretch>
            <a:fillRect/>
          </a:stretch>
        </p:blipFill>
        <p:spPr>
          <a:xfrm>
            <a:off x="3862137" y="271597"/>
            <a:ext cx="4204627" cy="5942936"/>
          </a:xfrm>
          <a:prstGeom prst="rect">
            <a:avLst/>
          </a:prstGeom>
          <a:ln>
            <a:noFill/>
          </a:ln>
        </p:spPr>
      </p:pic>
      <p:sp>
        <p:nvSpPr>
          <p:cNvPr id="83" name="Isosceles Triangle 8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1379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EA9D4E9A-3570-F5CB-B255-715091061694}"/>
              </a:ext>
            </a:extLst>
          </p:cNvPr>
          <p:cNvPicPr>
            <a:picLocks noGrp="1" noChangeAspect="1"/>
          </p:cNvPicPr>
          <p:nvPr>
            <p:ph idx="1"/>
          </p:nvPr>
        </p:nvPicPr>
        <p:blipFill>
          <a:blip r:embed="rId3"/>
          <a:stretch>
            <a:fillRect/>
          </a:stretch>
        </p:blipFill>
        <p:spPr>
          <a:xfrm>
            <a:off x="4132200" y="643467"/>
            <a:ext cx="3927600"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8420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C31EF5-2B4A-7748-CA91-04C25B7AAAF0}"/>
              </a:ext>
            </a:extLst>
          </p:cNvPr>
          <p:cNvSpPr>
            <a:spLocks noGrp="1"/>
          </p:cNvSpPr>
          <p:nvPr>
            <p:ph type="title"/>
          </p:nvPr>
        </p:nvSpPr>
        <p:spPr>
          <a:xfrm>
            <a:off x="808638" y="386930"/>
            <a:ext cx="9236700" cy="1188950"/>
          </a:xfrm>
        </p:spPr>
        <p:txBody>
          <a:bodyPr anchor="b">
            <a:normAutofit/>
          </a:bodyPr>
          <a:lstStyle/>
          <a:p>
            <a:r>
              <a:rPr lang="en-US" sz="5400"/>
              <a:t>PE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3020071-4D8B-990F-254F-BA855B579BA3}"/>
              </a:ext>
            </a:extLst>
          </p:cNvPr>
          <p:cNvSpPr>
            <a:spLocks noGrp="1"/>
          </p:cNvSpPr>
          <p:nvPr>
            <p:ph idx="1"/>
          </p:nvPr>
        </p:nvSpPr>
        <p:spPr>
          <a:xfrm>
            <a:off x="793660" y="2599509"/>
            <a:ext cx="10143668" cy="3435531"/>
          </a:xfrm>
        </p:spPr>
        <p:txBody>
          <a:bodyPr vert="horz" lIns="91440" tIns="45720" rIns="91440" bIns="45720" rtlCol="0" anchor="ctr">
            <a:normAutofit/>
          </a:bodyPr>
          <a:lstStyle/>
          <a:p>
            <a:r>
              <a:rPr lang="en-US" sz="2400" dirty="0"/>
              <a:t>Our PE days are on Monday and Wednesday</a:t>
            </a:r>
          </a:p>
          <a:p>
            <a:r>
              <a:rPr lang="en-US" sz="2400" dirty="0"/>
              <a:t>On PE days, children are to wear PE kit all day. </a:t>
            </a:r>
          </a:p>
          <a:p>
            <a:r>
              <a:rPr lang="en-US" sz="2400" dirty="0"/>
              <a:t>Just a reminder our school PE kit is</a:t>
            </a:r>
          </a:p>
          <a:p>
            <a:pPr lvl="1">
              <a:buFont typeface="Courier New" panose="020B0604020202020204" pitchFamily="34" charset="0"/>
              <a:buChar char="o"/>
            </a:pPr>
            <a:r>
              <a:rPr lang="en-US" dirty="0"/>
              <a:t>House-colour plain t-shirt (no logos) – the office is selling the last of the stock for £2 </a:t>
            </a:r>
          </a:p>
          <a:p>
            <a:pPr lvl="1">
              <a:buFont typeface="Courier New" panose="020B0604020202020204" pitchFamily="34" charset="0"/>
              <a:buChar char="o"/>
            </a:pPr>
            <a:r>
              <a:rPr lang="en-US" dirty="0"/>
              <a:t>Black or navy shorts or tracksuit bottoms. </a:t>
            </a:r>
          </a:p>
          <a:p>
            <a:pPr lvl="1">
              <a:buFont typeface="Courier New" panose="020B0604020202020204" pitchFamily="34" charset="0"/>
              <a:buChar char="o"/>
            </a:pPr>
            <a:r>
              <a:rPr lang="en-US" dirty="0"/>
              <a:t>Trainers </a:t>
            </a:r>
          </a:p>
          <a:p>
            <a:pPr lvl="1">
              <a:buFont typeface="Courier New" panose="020B0604020202020204" pitchFamily="34" charset="0"/>
              <a:buChar char="o"/>
            </a:pPr>
            <a:r>
              <a:rPr lang="en-US" dirty="0"/>
              <a:t>Dark-</a:t>
            </a:r>
            <a:r>
              <a:rPr lang="en-US" dirty="0" err="1"/>
              <a:t>coloured</a:t>
            </a:r>
            <a:r>
              <a:rPr lang="en-US" dirty="0"/>
              <a:t> (navy or black) fleece, jumper or jacket. </a:t>
            </a:r>
          </a:p>
          <a:p>
            <a:endParaRPr lang="en-US" sz="2400" dirty="0"/>
          </a:p>
        </p:txBody>
      </p:sp>
    </p:spTree>
    <p:extLst>
      <p:ext uri="{BB962C8B-B14F-4D97-AF65-F5344CB8AC3E}">
        <p14:creationId xmlns:p14="http://schemas.microsoft.com/office/powerpoint/2010/main" val="2248720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EFB9FA-0942-5605-BE42-160F9D84886C}"/>
              </a:ext>
            </a:extLst>
          </p:cNvPr>
          <p:cNvSpPr>
            <a:spLocks noGrp="1"/>
          </p:cNvSpPr>
          <p:nvPr>
            <p:ph type="title"/>
          </p:nvPr>
        </p:nvSpPr>
        <p:spPr>
          <a:xfrm>
            <a:off x="808638" y="386930"/>
            <a:ext cx="9236700" cy="1188950"/>
          </a:xfrm>
        </p:spPr>
        <p:txBody>
          <a:bodyPr anchor="b">
            <a:normAutofit/>
          </a:bodyPr>
          <a:lstStyle/>
          <a:p>
            <a:r>
              <a:rPr lang="en-US" sz="5400"/>
              <a:t>Curriculum Newsletter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4D0DE8F-3BBD-7DA3-9D6D-FA10E8AA8514}"/>
              </a:ext>
            </a:extLst>
          </p:cNvPr>
          <p:cNvSpPr>
            <a:spLocks noGrp="1"/>
          </p:cNvSpPr>
          <p:nvPr>
            <p:ph idx="1"/>
          </p:nvPr>
        </p:nvSpPr>
        <p:spPr>
          <a:xfrm>
            <a:off x="793660" y="2599509"/>
            <a:ext cx="10143668" cy="3435531"/>
          </a:xfrm>
        </p:spPr>
        <p:txBody>
          <a:bodyPr vert="horz" lIns="91440" tIns="45720" rIns="91440" bIns="45720" rtlCol="0" anchor="ctr">
            <a:normAutofit/>
          </a:bodyPr>
          <a:lstStyle/>
          <a:p>
            <a:pPr marL="0" indent="0">
              <a:buNone/>
            </a:pPr>
            <a:endParaRPr lang="en-US" sz="2400" dirty="0"/>
          </a:p>
        </p:txBody>
      </p:sp>
      <p:pic>
        <p:nvPicPr>
          <p:cNvPr id="5" name="Picture 4">
            <a:extLst>
              <a:ext uri="{FF2B5EF4-FFF2-40B4-BE49-F238E27FC236}">
                <a16:creationId xmlns:a16="http://schemas.microsoft.com/office/drawing/2014/main" id="{19AABD2B-8895-E1C5-8446-912B73299DAF}"/>
              </a:ext>
            </a:extLst>
          </p:cNvPr>
          <p:cNvPicPr>
            <a:picLocks noChangeAspect="1"/>
          </p:cNvPicPr>
          <p:nvPr/>
        </p:nvPicPr>
        <p:blipFill>
          <a:blip r:embed="rId3"/>
          <a:stretch>
            <a:fillRect/>
          </a:stretch>
        </p:blipFill>
        <p:spPr>
          <a:xfrm>
            <a:off x="418857" y="2286293"/>
            <a:ext cx="3431348" cy="3748747"/>
          </a:xfrm>
          <a:prstGeom prst="rect">
            <a:avLst/>
          </a:prstGeom>
        </p:spPr>
      </p:pic>
      <p:pic>
        <p:nvPicPr>
          <p:cNvPr id="7" name="Picture 6">
            <a:extLst>
              <a:ext uri="{FF2B5EF4-FFF2-40B4-BE49-F238E27FC236}">
                <a16:creationId xmlns:a16="http://schemas.microsoft.com/office/drawing/2014/main" id="{04161919-33E7-4339-B2A3-A2F3C8BA4BED}"/>
              </a:ext>
            </a:extLst>
          </p:cNvPr>
          <p:cNvPicPr>
            <a:picLocks noChangeAspect="1"/>
          </p:cNvPicPr>
          <p:nvPr/>
        </p:nvPicPr>
        <p:blipFill>
          <a:blip r:embed="rId4"/>
          <a:stretch>
            <a:fillRect/>
          </a:stretch>
        </p:blipFill>
        <p:spPr>
          <a:xfrm>
            <a:off x="3938311" y="2283625"/>
            <a:ext cx="3431348" cy="3829416"/>
          </a:xfrm>
          <a:prstGeom prst="rect">
            <a:avLst/>
          </a:prstGeom>
        </p:spPr>
      </p:pic>
      <p:pic>
        <p:nvPicPr>
          <p:cNvPr id="13" name="Picture 12">
            <a:extLst>
              <a:ext uri="{FF2B5EF4-FFF2-40B4-BE49-F238E27FC236}">
                <a16:creationId xmlns:a16="http://schemas.microsoft.com/office/drawing/2014/main" id="{9F12A857-F24B-55B8-4336-826432CC14DC}"/>
              </a:ext>
            </a:extLst>
          </p:cNvPr>
          <p:cNvPicPr>
            <a:picLocks noChangeAspect="1"/>
          </p:cNvPicPr>
          <p:nvPr/>
        </p:nvPicPr>
        <p:blipFill>
          <a:blip r:embed="rId5"/>
          <a:stretch>
            <a:fillRect/>
          </a:stretch>
        </p:blipFill>
        <p:spPr>
          <a:xfrm>
            <a:off x="7421956" y="2426085"/>
            <a:ext cx="4209865" cy="3544495"/>
          </a:xfrm>
          <a:prstGeom prst="rect">
            <a:avLst/>
          </a:prstGeom>
        </p:spPr>
      </p:pic>
    </p:spTree>
    <p:extLst>
      <p:ext uri="{BB962C8B-B14F-4D97-AF65-F5344CB8AC3E}">
        <p14:creationId xmlns:p14="http://schemas.microsoft.com/office/powerpoint/2010/main" val="396673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64CC9-2F4D-48FF-C56D-DD8E2CCE8A6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3DE1D5-C7E3-EFCC-8321-3D56F121A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FD52740-D027-65FA-1BA8-8F31B436E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3E776F-35FF-A78E-5B26-CD932096A9D4}"/>
              </a:ext>
            </a:extLst>
          </p:cNvPr>
          <p:cNvSpPr>
            <a:spLocks noGrp="1"/>
          </p:cNvSpPr>
          <p:nvPr>
            <p:ph type="title"/>
          </p:nvPr>
        </p:nvSpPr>
        <p:spPr>
          <a:xfrm>
            <a:off x="1171074" y="1396686"/>
            <a:ext cx="3240506" cy="4064628"/>
          </a:xfrm>
        </p:spPr>
        <p:txBody>
          <a:bodyPr>
            <a:normAutofit/>
          </a:bodyPr>
          <a:lstStyle/>
          <a:p>
            <a:r>
              <a:rPr lang="en-US" dirty="0">
                <a:solidFill>
                  <a:srgbClr val="FFFFFF"/>
                </a:solidFill>
              </a:rPr>
              <a:t>Homework (KS2)</a:t>
            </a:r>
          </a:p>
        </p:txBody>
      </p:sp>
      <p:sp>
        <p:nvSpPr>
          <p:cNvPr id="12" name="Arc 11">
            <a:extLst>
              <a:ext uri="{FF2B5EF4-FFF2-40B4-BE49-F238E27FC236}">
                <a16:creationId xmlns:a16="http://schemas.microsoft.com/office/drawing/2014/main" id="{7373A19D-221E-1ED2-5346-93DCA73061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58E76C98-8B8E-E300-B4CA-314DA5928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948635D-3100-B399-AD5A-4E88EB3FC17C}"/>
              </a:ext>
            </a:extLst>
          </p:cNvPr>
          <p:cNvSpPr>
            <a:spLocks noGrp="1"/>
          </p:cNvSpPr>
          <p:nvPr>
            <p:ph idx="1"/>
          </p:nvPr>
        </p:nvSpPr>
        <p:spPr>
          <a:xfrm>
            <a:off x="5370153" y="1526033"/>
            <a:ext cx="5536397" cy="4538865"/>
          </a:xfrm>
        </p:spPr>
        <p:txBody>
          <a:bodyPr vert="horz" lIns="91440" tIns="45720" rIns="91440" bIns="45720" rtlCol="0">
            <a:normAutofit/>
          </a:bodyPr>
          <a:lstStyle/>
          <a:p>
            <a:r>
              <a:rPr lang="en-US" sz="2000" dirty="0"/>
              <a:t>Homework is given out on a Thursday and returned on a Tuesday.</a:t>
            </a:r>
          </a:p>
          <a:p>
            <a:r>
              <a:rPr lang="en-US" sz="2000" dirty="0"/>
              <a:t>Any homework given will be to revise previous learning (for example year previous refresher) or consolidate recent learning.</a:t>
            </a:r>
          </a:p>
          <a:p>
            <a:r>
              <a:rPr lang="en-US" sz="2000" dirty="0"/>
              <a:t>We would encourage children to complete homework independently.</a:t>
            </a:r>
          </a:p>
          <a:p>
            <a:r>
              <a:rPr lang="en-US" sz="2000" dirty="0"/>
              <a:t>Homework presentation should be given the same care as it would be schoolwork. </a:t>
            </a:r>
          </a:p>
          <a:p>
            <a:r>
              <a:rPr lang="en-US" sz="2000" dirty="0"/>
              <a:t>If a child is stuck, encourage them to come and ask for help on either a Friday or a Monday. </a:t>
            </a:r>
          </a:p>
          <a:p>
            <a:r>
              <a:rPr lang="en-US" sz="2000" dirty="0"/>
              <a:t>Each week homework is marked as a class. </a:t>
            </a:r>
          </a:p>
          <a:p>
            <a:endParaRPr lang="en-US" sz="2000" dirty="0"/>
          </a:p>
        </p:txBody>
      </p:sp>
    </p:spTree>
    <p:extLst>
      <p:ext uri="{BB962C8B-B14F-4D97-AF65-F5344CB8AC3E}">
        <p14:creationId xmlns:p14="http://schemas.microsoft.com/office/powerpoint/2010/main" val="1714516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6C327D-EA4F-4BAC-1186-C8A53FC94DB8}"/>
              </a:ext>
            </a:extLst>
          </p:cNvPr>
          <p:cNvSpPr>
            <a:spLocks noGrp="1"/>
          </p:cNvSpPr>
          <p:nvPr>
            <p:ph type="title"/>
          </p:nvPr>
        </p:nvSpPr>
        <p:spPr>
          <a:xfrm>
            <a:off x="686834" y="1153572"/>
            <a:ext cx="3200400" cy="4461163"/>
          </a:xfrm>
        </p:spPr>
        <p:txBody>
          <a:bodyPr>
            <a:normAutofit/>
          </a:bodyPr>
          <a:lstStyle/>
          <a:p>
            <a:r>
              <a:rPr lang="en-US">
                <a:solidFill>
                  <a:srgbClr val="FFFFFF"/>
                </a:solidFill>
              </a:rPr>
              <a:t>Reading Books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E04910B-F546-FED1-B1AA-3872FF0F3F78}"/>
              </a:ext>
            </a:extLst>
          </p:cNvPr>
          <p:cNvSpPr>
            <a:spLocks noGrp="1"/>
          </p:cNvSpPr>
          <p:nvPr>
            <p:ph idx="1"/>
          </p:nvPr>
        </p:nvSpPr>
        <p:spPr>
          <a:xfrm>
            <a:off x="4447308" y="591344"/>
            <a:ext cx="6906491" cy="5585619"/>
          </a:xfrm>
        </p:spPr>
        <p:txBody>
          <a:bodyPr vert="horz" lIns="91440" tIns="45720" rIns="91440" bIns="45720" rtlCol="0" anchor="ctr">
            <a:normAutofit lnSpcReduction="10000"/>
          </a:bodyPr>
          <a:lstStyle/>
          <a:p>
            <a:pPr marL="0" indent="0" algn="ctr">
              <a:buNone/>
            </a:pPr>
            <a:r>
              <a:rPr lang="en-US" dirty="0"/>
              <a:t>Two types of reading books coming home: </a:t>
            </a:r>
          </a:p>
          <a:p>
            <a:pPr>
              <a:buFont typeface="Calibri" panose="020B0604020202020204" pitchFamily="34" charset="0"/>
              <a:buChar char="-"/>
            </a:pPr>
            <a:endParaRPr lang="en-US" sz="2000" dirty="0"/>
          </a:p>
          <a:p>
            <a:pPr marL="0" indent="0">
              <a:buNone/>
            </a:pPr>
            <a:r>
              <a:rPr lang="en-US" sz="2000" b="1" dirty="0"/>
              <a:t>Scheme Books: Learning to Read – typically sent home on a</a:t>
            </a:r>
            <a:r>
              <a:rPr lang="en-US" sz="2000" b="1" dirty="0">
                <a:solidFill>
                  <a:srgbClr val="EE0000"/>
                </a:solidFill>
              </a:rPr>
              <a:t> </a:t>
            </a:r>
            <a:r>
              <a:rPr lang="en-US" sz="2000" b="1" dirty="0"/>
              <a:t>Friday</a:t>
            </a:r>
          </a:p>
          <a:p>
            <a:pPr>
              <a:buFont typeface="Calibri" panose="020B0604020202020204" pitchFamily="34" charset="0"/>
              <a:buChar char="-"/>
            </a:pPr>
            <a:r>
              <a:rPr lang="en-US" sz="2000" dirty="0"/>
              <a:t>Levelled books targeted at current reading level. </a:t>
            </a:r>
          </a:p>
          <a:p>
            <a:pPr>
              <a:buFont typeface="Calibri" panose="020B0604020202020204" pitchFamily="34" charset="0"/>
              <a:buChar char="-"/>
            </a:pPr>
            <a:r>
              <a:rPr lang="en-US" sz="2000" dirty="0"/>
              <a:t>Please listen to your child read to you and support. </a:t>
            </a:r>
          </a:p>
          <a:p>
            <a:pPr>
              <a:buFont typeface="Calibri" panose="020B0604020202020204" pitchFamily="34" charset="0"/>
              <a:buChar char="-"/>
            </a:pPr>
            <a:r>
              <a:rPr lang="en-US" sz="2000" dirty="0"/>
              <a:t>Ideally, read the same book more than once to build fluency.</a:t>
            </a:r>
          </a:p>
          <a:p>
            <a:pPr>
              <a:buFont typeface="Calibri" panose="020B0604020202020204" pitchFamily="34" charset="0"/>
              <a:buChar char="-"/>
            </a:pPr>
            <a:r>
              <a:rPr lang="en-US" sz="2000" dirty="0"/>
              <a:t>Keep in bag daily for regular return</a:t>
            </a:r>
          </a:p>
          <a:p>
            <a:pPr marL="0" indent="0">
              <a:buNone/>
            </a:pPr>
            <a:endParaRPr lang="en-US" sz="2000" dirty="0"/>
          </a:p>
          <a:p>
            <a:pPr marL="0" indent="0">
              <a:buNone/>
            </a:pPr>
            <a:r>
              <a:rPr lang="en-US" sz="2000" b="1" dirty="0"/>
              <a:t>Joy Books: Learning to LOVE reading </a:t>
            </a:r>
          </a:p>
          <a:p>
            <a:pPr>
              <a:buFont typeface="Calibri" panose="020B0604020202020204" pitchFamily="34" charset="0"/>
              <a:buChar char="-"/>
            </a:pPr>
            <a:r>
              <a:rPr lang="en-US" sz="2000" dirty="0"/>
              <a:t>Free choice from the reading corner/ library every Friday (or home if children prefer). </a:t>
            </a:r>
          </a:p>
          <a:p>
            <a:pPr>
              <a:buFont typeface="Calibri" panose="020B0604020202020204" pitchFamily="34" charset="0"/>
              <a:buChar char="-"/>
            </a:pPr>
            <a:r>
              <a:rPr lang="en-US" sz="2000" dirty="0"/>
              <a:t>Might be trickier to read, may need help or could read together. </a:t>
            </a:r>
          </a:p>
        </p:txBody>
      </p:sp>
    </p:spTree>
    <p:extLst>
      <p:ext uri="{BB962C8B-B14F-4D97-AF65-F5344CB8AC3E}">
        <p14:creationId xmlns:p14="http://schemas.microsoft.com/office/powerpoint/2010/main" val="3342420522"/>
      </p:ext>
    </p:extLst>
  </p:cSld>
  <p:clrMapOvr>
    <a:masterClrMapping/>
  </p:clrMapOvr>
</p:sld>
</file>

<file path=ppt/theme/theme1.xml><?xml version="1.0" encoding="utf-8"?>
<a:theme xmlns:a="http://schemas.openxmlformats.org/drawingml/2006/main" name="office theme">
  <a:themeElements>
    <a:clrScheme name="Shadwell Primary School">
      <a:dk1>
        <a:sysClr val="windowText" lastClr="000000"/>
      </a:dk1>
      <a:lt1>
        <a:sysClr val="window" lastClr="FFFFFF"/>
      </a:lt1>
      <a:dk2>
        <a:srgbClr val="0E2841"/>
      </a:dk2>
      <a:lt2>
        <a:srgbClr val="E8E8E8"/>
      </a:lt2>
      <a:accent1>
        <a:srgbClr val="3E68B2"/>
      </a:accent1>
      <a:accent2>
        <a:srgbClr val="3E68B2"/>
      </a:accent2>
      <a:accent3>
        <a:srgbClr val="3E68B2"/>
      </a:accent3>
      <a:accent4>
        <a:srgbClr val="3E68B2"/>
      </a:accent4>
      <a:accent5>
        <a:srgbClr val="3E68B2"/>
      </a:accent5>
      <a:accent6>
        <a:srgbClr val="3E68B2"/>
      </a:accent6>
      <a:hlink>
        <a:srgbClr val="3E68B2"/>
      </a:hlink>
      <a:folHlink>
        <a:srgbClr val="3E68B2"/>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1278</TotalTime>
  <Words>661</Words>
  <Application>Microsoft Office PowerPoint</Application>
  <PresentationFormat>Widescreen</PresentationFormat>
  <Paragraphs>69</Paragraphs>
  <Slides>12</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Aptos Display</vt:lpstr>
      <vt:lpstr>Arial</vt:lpstr>
      <vt:lpstr>Calibri</vt:lpstr>
      <vt:lpstr>Courier New</vt:lpstr>
      <vt:lpstr>office theme</vt:lpstr>
      <vt:lpstr>Welcome to Class 5  Parent Information Session</vt:lpstr>
      <vt:lpstr>Everyday information </vt:lpstr>
      <vt:lpstr>A typical week in our class </vt:lpstr>
      <vt:lpstr>PowerPoint Presentation</vt:lpstr>
      <vt:lpstr>PowerPoint Presentation</vt:lpstr>
      <vt:lpstr>PE </vt:lpstr>
      <vt:lpstr>Curriculum Newsletter </vt:lpstr>
      <vt:lpstr>Homework (KS2)</vt:lpstr>
      <vt:lpstr>Reading Books </vt:lpstr>
      <vt:lpstr>Dates for your Diary</vt:lpstr>
      <vt:lpstr>Life in Year 5 </vt:lpstr>
      <vt:lpstr>Thank you!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Kirsty Prankard</dc:creator>
  <cp:lastModifiedBy>Hannah Brockway</cp:lastModifiedBy>
  <cp:revision>384</cp:revision>
  <dcterms:created xsi:type="dcterms:W3CDTF">2025-08-26T13:17:03Z</dcterms:created>
  <dcterms:modified xsi:type="dcterms:W3CDTF">2025-09-11T13:02:56Z</dcterms:modified>
</cp:coreProperties>
</file>