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sldIdLst>
    <p:sldId id="256" r:id="rId2"/>
    <p:sldId id="272" r:id="rId3"/>
    <p:sldId id="257" r:id="rId4"/>
    <p:sldId id="274" r:id="rId5"/>
    <p:sldId id="275" r:id="rId6"/>
    <p:sldId id="258" r:id="rId7"/>
    <p:sldId id="262" r:id="rId8"/>
    <p:sldId id="276" r:id="rId9"/>
    <p:sldId id="277" r:id="rId10"/>
    <p:sldId id="273" r:id="rId11"/>
    <p:sldId id="259" r:id="rId12"/>
    <p:sldId id="261" r:id="rId13"/>
    <p:sldId id="278" r:id="rId14"/>
    <p:sldId id="279" r:id="rId15"/>
    <p:sldId id="270"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455060B-EBAF-49DA-84A0-645F05EC926B}" v="38" dt="2025-09-14T14:38:30.50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972" autoAdjust="0"/>
    <p:restoredTop sz="78329" autoAdjust="0"/>
  </p:normalViewPr>
  <p:slideViewPr>
    <p:cSldViewPr snapToGrid="0">
      <p:cViewPr varScale="1">
        <p:scale>
          <a:sx n="86" d="100"/>
          <a:sy n="86" d="100"/>
        </p:scale>
        <p:origin x="1266"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mma  Matthews" userId="d7514e9b-e566-402b-8e19-596c26a09964" providerId="ADAL" clId="{96CAF4F9-9F14-4D30-B9B2-B41ADD229E30}"/>
    <pc:docChg chg="custSel addSld delSld modSld">
      <pc:chgData name="Emma  Matthews" userId="d7514e9b-e566-402b-8e19-596c26a09964" providerId="ADAL" clId="{96CAF4F9-9F14-4D30-B9B2-B41ADD229E30}" dt="2025-09-14T14:38:49.008" v="345" actId="113"/>
      <pc:docMkLst>
        <pc:docMk/>
      </pc:docMkLst>
      <pc:sldChg chg="modSp">
        <pc:chgData name="Emma  Matthews" userId="d7514e9b-e566-402b-8e19-596c26a09964" providerId="ADAL" clId="{96CAF4F9-9F14-4D30-B9B2-B41ADD229E30}" dt="2025-09-10T18:48:04.428" v="1" actId="207"/>
        <pc:sldMkLst>
          <pc:docMk/>
          <pc:sldMk cId="109857222" sldId="256"/>
        </pc:sldMkLst>
        <pc:spChg chg="mod">
          <ac:chgData name="Emma  Matthews" userId="d7514e9b-e566-402b-8e19-596c26a09964" providerId="ADAL" clId="{96CAF4F9-9F14-4D30-B9B2-B41ADD229E30}" dt="2025-09-10T18:48:04.428" v="1" actId="207"/>
          <ac:spMkLst>
            <pc:docMk/>
            <pc:sldMk cId="109857222" sldId="256"/>
            <ac:spMk id="2" creationId="{00000000-0000-0000-0000-000000000000}"/>
          </ac:spMkLst>
        </pc:spChg>
      </pc:sldChg>
      <pc:sldChg chg="addSp modSp mod">
        <pc:chgData name="Emma  Matthews" userId="d7514e9b-e566-402b-8e19-596c26a09964" providerId="ADAL" clId="{96CAF4F9-9F14-4D30-B9B2-B41ADD229E30}" dt="2025-09-10T18:55:50.636" v="35" actId="14100"/>
        <pc:sldMkLst>
          <pc:docMk/>
          <pc:sldMk cId="2871975601" sldId="257"/>
        </pc:sldMkLst>
        <pc:picChg chg="add mod">
          <ac:chgData name="Emma  Matthews" userId="d7514e9b-e566-402b-8e19-596c26a09964" providerId="ADAL" clId="{96CAF4F9-9F14-4D30-B9B2-B41ADD229E30}" dt="2025-09-10T18:55:50.636" v="35" actId="14100"/>
          <ac:picMkLst>
            <pc:docMk/>
            <pc:sldMk cId="2871975601" sldId="257"/>
            <ac:picMk id="5" creationId="{35AD940D-4FD6-5C23-B8ED-F9D154FE80F2}"/>
          </ac:picMkLst>
        </pc:picChg>
      </pc:sldChg>
      <pc:sldChg chg="modSp mod">
        <pc:chgData name="Emma  Matthews" userId="d7514e9b-e566-402b-8e19-596c26a09964" providerId="ADAL" clId="{96CAF4F9-9F14-4D30-B9B2-B41ADD229E30}" dt="2025-09-14T14:34:13.236" v="317" actId="790"/>
        <pc:sldMkLst>
          <pc:docMk/>
          <pc:sldMk cId="2248720423" sldId="258"/>
        </pc:sldMkLst>
        <pc:spChg chg="mod">
          <ac:chgData name="Emma  Matthews" userId="d7514e9b-e566-402b-8e19-596c26a09964" providerId="ADAL" clId="{96CAF4F9-9F14-4D30-B9B2-B41ADD229E30}" dt="2025-09-14T14:34:13.236" v="317" actId="790"/>
          <ac:spMkLst>
            <pc:docMk/>
            <pc:sldMk cId="2248720423" sldId="258"/>
            <ac:spMk id="3" creationId="{F3020071-4D8B-990F-254F-BA855B579BA3}"/>
          </ac:spMkLst>
        </pc:spChg>
      </pc:sldChg>
      <pc:sldChg chg="modSp mod">
        <pc:chgData name="Emma  Matthews" userId="d7514e9b-e566-402b-8e19-596c26a09964" providerId="ADAL" clId="{96CAF4F9-9F14-4D30-B9B2-B41ADD229E30}" dt="2025-09-10T19:04:11.887" v="90" actId="207"/>
        <pc:sldMkLst>
          <pc:docMk/>
          <pc:sldMk cId="3342420522" sldId="259"/>
        </pc:sldMkLst>
        <pc:spChg chg="mod">
          <ac:chgData name="Emma  Matthews" userId="d7514e9b-e566-402b-8e19-596c26a09964" providerId="ADAL" clId="{96CAF4F9-9F14-4D30-B9B2-B41ADD229E30}" dt="2025-09-10T19:04:11.887" v="90" actId="207"/>
          <ac:spMkLst>
            <pc:docMk/>
            <pc:sldMk cId="3342420522" sldId="259"/>
            <ac:spMk id="3" creationId="{4E04910B-F546-FED1-B1AA-3872FF0F3F78}"/>
          </ac:spMkLst>
        </pc:spChg>
      </pc:sldChg>
      <pc:sldChg chg="del">
        <pc:chgData name="Emma  Matthews" userId="d7514e9b-e566-402b-8e19-596c26a09964" providerId="ADAL" clId="{96CAF4F9-9F14-4D30-B9B2-B41ADD229E30}" dt="2025-09-10T18:58:23.583" v="63" actId="47"/>
        <pc:sldMkLst>
          <pc:docMk/>
          <pc:sldMk cId="4120726779" sldId="260"/>
        </pc:sldMkLst>
      </pc:sldChg>
      <pc:sldChg chg="modSp mod">
        <pc:chgData name="Emma  Matthews" userId="d7514e9b-e566-402b-8e19-596c26a09964" providerId="ADAL" clId="{96CAF4F9-9F14-4D30-B9B2-B41ADD229E30}" dt="2025-09-14T14:38:30.508" v="344" actId="113"/>
        <pc:sldMkLst>
          <pc:docMk/>
          <pc:sldMk cId="2299645217" sldId="261"/>
        </pc:sldMkLst>
        <pc:spChg chg="mod">
          <ac:chgData name="Emma  Matthews" userId="d7514e9b-e566-402b-8e19-596c26a09964" providerId="ADAL" clId="{96CAF4F9-9F14-4D30-B9B2-B41ADD229E30}" dt="2025-09-10T19:04:41.313" v="91" actId="6549"/>
          <ac:spMkLst>
            <pc:docMk/>
            <pc:sldMk cId="2299645217" sldId="261"/>
            <ac:spMk id="2" creationId="{A452B004-C4B3-1E5C-3D91-3C06A0D3D721}"/>
          </ac:spMkLst>
        </pc:spChg>
        <pc:graphicFrameChg chg="mod modGraphic">
          <ac:chgData name="Emma  Matthews" userId="d7514e9b-e566-402b-8e19-596c26a09964" providerId="ADAL" clId="{96CAF4F9-9F14-4D30-B9B2-B41ADD229E30}" dt="2025-09-14T14:38:30.508" v="344" actId="113"/>
          <ac:graphicFrameMkLst>
            <pc:docMk/>
            <pc:sldMk cId="2299645217" sldId="261"/>
            <ac:graphicFrameMk id="5" creationId="{263740AD-3E2A-D740-FF00-5B9CE9854E32}"/>
          </ac:graphicFrameMkLst>
        </pc:graphicFrameChg>
      </pc:sldChg>
      <pc:sldChg chg="addSp modSp mod">
        <pc:chgData name="Emma  Matthews" userId="d7514e9b-e566-402b-8e19-596c26a09964" providerId="ADAL" clId="{96CAF4F9-9F14-4D30-B9B2-B41ADD229E30}" dt="2025-09-10T19:00:58.194" v="67" actId="14100"/>
        <pc:sldMkLst>
          <pc:docMk/>
          <pc:sldMk cId="3966738439" sldId="262"/>
        </pc:sldMkLst>
        <pc:picChg chg="add mod">
          <ac:chgData name="Emma  Matthews" userId="d7514e9b-e566-402b-8e19-596c26a09964" providerId="ADAL" clId="{96CAF4F9-9F14-4D30-B9B2-B41ADD229E30}" dt="2025-09-10T19:00:58.194" v="67" actId="14100"/>
          <ac:picMkLst>
            <pc:docMk/>
            <pc:sldMk cId="3966738439" sldId="262"/>
            <ac:picMk id="5" creationId="{1FB6C911-7424-595F-B38C-761A816C89D4}"/>
          </ac:picMkLst>
        </pc:picChg>
      </pc:sldChg>
      <pc:sldChg chg="del">
        <pc:chgData name="Emma  Matthews" userId="d7514e9b-e566-402b-8e19-596c26a09964" providerId="ADAL" clId="{96CAF4F9-9F14-4D30-B9B2-B41ADD229E30}" dt="2025-09-10T19:06:38.900" v="179" actId="47"/>
        <pc:sldMkLst>
          <pc:docMk/>
          <pc:sldMk cId="1086179415" sldId="265"/>
        </pc:sldMkLst>
      </pc:sldChg>
      <pc:sldChg chg="modSp del mod">
        <pc:chgData name="Emma  Matthews" userId="d7514e9b-e566-402b-8e19-596c26a09964" providerId="ADAL" clId="{96CAF4F9-9F14-4D30-B9B2-B41ADD229E30}" dt="2025-09-10T18:49:56.138" v="23" actId="47"/>
        <pc:sldMkLst>
          <pc:docMk/>
          <pc:sldMk cId="0" sldId="271"/>
        </pc:sldMkLst>
      </pc:sldChg>
      <pc:sldChg chg="modSp mod">
        <pc:chgData name="Emma  Matthews" userId="d7514e9b-e566-402b-8e19-596c26a09964" providerId="ADAL" clId="{96CAF4F9-9F14-4D30-B9B2-B41ADD229E30}" dt="2025-09-10T19:18:09.983" v="301" actId="20577"/>
        <pc:sldMkLst>
          <pc:docMk/>
          <pc:sldMk cId="0" sldId="272"/>
        </pc:sldMkLst>
        <pc:spChg chg="mod">
          <ac:chgData name="Emma  Matthews" userId="d7514e9b-e566-402b-8e19-596c26a09964" providerId="ADAL" clId="{96CAF4F9-9F14-4D30-B9B2-B41ADD229E30}" dt="2025-09-10T18:50:00.206" v="24" actId="6549"/>
          <ac:spMkLst>
            <pc:docMk/>
            <pc:sldMk cId="0" sldId="272"/>
            <ac:spMk id="2" creationId="{0EE2E845-DBE1-A386-9BAA-DDABEDAC7EDB}"/>
          </ac:spMkLst>
        </pc:spChg>
        <pc:spChg chg="mod">
          <ac:chgData name="Emma  Matthews" userId="d7514e9b-e566-402b-8e19-596c26a09964" providerId="ADAL" clId="{96CAF4F9-9F14-4D30-B9B2-B41ADD229E30}" dt="2025-09-10T19:18:09.983" v="301" actId="20577"/>
          <ac:spMkLst>
            <pc:docMk/>
            <pc:sldMk cId="0" sldId="272"/>
            <ac:spMk id="3" creationId="{F00B6CAF-BBAF-970F-F13D-3F7965BC281E}"/>
          </ac:spMkLst>
        </pc:spChg>
      </pc:sldChg>
      <pc:sldChg chg="modSp mod">
        <pc:chgData name="Emma  Matthews" userId="d7514e9b-e566-402b-8e19-596c26a09964" providerId="ADAL" clId="{96CAF4F9-9F14-4D30-B9B2-B41ADD229E30}" dt="2025-09-10T19:21:52.574" v="316" actId="1076"/>
        <pc:sldMkLst>
          <pc:docMk/>
          <pc:sldMk cId="1714516431" sldId="273"/>
        </pc:sldMkLst>
        <pc:spChg chg="mod">
          <ac:chgData name="Emma  Matthews" userId="d7514e9b-e566-402b-8e19-596c26a09964" providerId="ADAL" clId="{96CAF4F9-9F14-4D30-B9B2-B41ADD229E30}" dt="2025-09-10T19:21:52.574" v="316" actId="1076"/>
          <ac:spMkLst>
            <pc:docMk/>
            <pc:sldMk cId="1714516431" sldId="273"/>
            <ac:spMk id="3" creationId="{4948635D-3100-B399-AD5A-4E88EB3FC17C}"/>
          </ac:spMkLst>
        </pc:spChg>
      </pc:sldChg>
      <pc:sldChg chg="modSp mod">
        <pc:chgData name="Emma  Matthews" userId="d7514e9b-e566-402b-8e19-596c26a09964" providerId="ADAL" clId="{96CAF4F9-9F14-4D30-B9B2-B41ADD229E30}" dt="2025-09-10T19:19:01.275" v="303" actId="14100"/>
        <pc:sldMkLst>
          <pc:docMk/>
          <pc:sldMk cId="3341379468" sldId="274"/>
        </pc:sldMkLst>
        <pc:picChg chg="mod">
          <ac:chgData name="Emma  Matthews" userId="d7514e9b-e566-402b-8e19-596c26a09964" providerId="ADAL" clId="{96CAF4F9-9F14-4D30-B9B2-B41ADD229E30}" dt="2025-09-10T19:19:01.275" v="303" actId="14100"/>
          <ac:picMkLst>
            <pc:docMk/>
            <pc:sldMk cId="3341379468" sldId="274"/>
            <ac:picMk id="7" creationId="{5A4C9AE3-1AA0-8C04-C1A6-049EB993B754}"/>
          </ac:picMkLst>
        </pc:picChg>
      </pc:sldChg>
      <pc:sldChg chg="modSp mod">
        <pc:chgData name="Emma  Matthews" userId="d7514e9b-e566-402b-8e19-596c26a09964" providerId="ADAL" clId="{96CAF4F9-9F14-4D30-B9B2-B41ADD229E30}" dt="2025-09-10T18:56:28.019" v="38" actId="14100"/>
        <pc:sldMkLst>
          <pc:docMk/>
          <pc:sldMk cId="2218420480" sldId="275"/>
        </pc:sldMkLst>
        <pc:picChg chg="mod">
          <ac:chgData name="Emma  Matthews" userId="d7514e9b-e566-402b-8e19-596c26a09964" providerId="ADAL" clId="{96CAF4F9-9F14-4D30-B9B2-B41ADD229E30}" dt="2025-09-10T18:56:28.019" v="38" actId="14100"/>
          <ac:picMkLst>
            <pc:docMk/>
            <pc:sldMk cId="2218420480" sldId="275"/>
            <ac:picMk id="5" creationId="{EA9D4E9A-3570-F5CB-B255-715091061694}"/>
          </ac:picMkLst>
        </pc:picChg>
      </pc:sldChg>
      <pc:sldChg chg="addSp delSp modSp add mod">
        <pc:chgData name="Emma  Matthews" userId="d7514e9b-e566-402b-8e19-596c26a09964" providerId="ADAL" clId="{96CAF4F9-9F14-4D30-B9B2-B41ADD229E30}" dt="2025-09-10T19:02:15.683" v="76" actId="14100"/>
        <pc:sldMkLst>
          <pc:docMk/>
          <pc:sldMk cId="3850946721" sldId="276"/>
        </pc:sldMkLst>
        <pc:picChg chg="add mod">
          <ac:chgData name="Emma  Matthews" userId="d7514e9b-e566-402b-8e19-596c26a09964" providerId="ADAL" clId="{96CAF4F9-9F14-4D30-B9B2-B41ADD229E30}" dt="2025-09-10T19:01:43.939" v="72" actId="14100"/>
          <ac:picMkLst>
            <pc:docMk/>
            <pc:sldMk cId="3850946721" sldId="276"/>
            <ac:picMk id="6" creationId="{73F744D0-F36B-BE89-D136-1DD59E86D1D5}"/>
          </ac:picMkLst>
        </pc:picChg>
        <pc:picChg chg="add mod">
          <ac:chgData name="Emma  Matthews" userId="d7514e9b-e566-402b-8e19-596c26a09964" providerId="ADAL" clId="{96CAF4F9-9F14-4D30-B9B2-B41ADD229E30}" dt="2025-09-10T19:02:15.683" v="76" actId="14100"/>
          <ac:picMkLst>
            <pc:docMk/>
            <pc:sldMk cId="3850946721" sldId="276"/>
            <ac:picMk id="9" creationId="{3A5C7D5A-2EE6-FDAD-8039-28E2182BB565}"/>
          </ac:picMkLst>
        </pc:picChg>
      </pc:sldChg>
      <pc:sldChg chg="addSp delSp modSp add mod">
        <pc:chgData name="Emma  Matthews" userId="d7514e9b-e566-402b-8e19-596c26a09964" providerId="ADAL" clId="{96CAF4F9-9F14-4D30-B9B2-B41ADD229E30}" dt="2025-09-10T19:03:30.773" v="83" actId="14100"/>
        <pc:sldMkLst>
          <pc:docMk/>
          <pc:sldMk cId="1027271286" sldId="277"/>
        </pc:sldMkLst>
        <pc:picChg chg="add mod">
          <ac:chgData name="Emma  Matthews" userId="d7514e9b-e566-402b-8e19-596c26a09964" providerId="ADAL" clId="{96CAF4F9-9F14-4D30-B9B2-B41ADD229E30}" dt="2025-09-10T19:03:30.773" v="83" actId="14100"/>
          <ac:picMkLst>
            <pc:docMk/>
            <pc:sldMk cId="1027271286" sldId="277"/>
            <ac:picMk id="5" creationId="{EA768ED6-3836-DA65-E28F-F89D2B9796C2}"/>
          </ac:picMkLst>
        </pc:picChg>
      </pc:sldChg>
      <pc:sldChg chg="delSp modSp add mod setBg delDesignElem">
        <pc:chgData name="Emma  Matthews" userId="d7514e9b-e566-402b-8e19-596c26a09964" providerId="ADAL" clId="{96CAF4F9-9F14-4D30-B9B2-B41ADD229E30}" dt="2025-09-14T14:38:49.008" v="345" actId="113"/>
        <pc:sldMkLst>
          <pc:docMk/>
          <pc:sldMk cId="1731779572" sldId="278"/>
        </pc:sldMkLst>
        <pc:spChg chg="mod">
          <ac:chgData name="Emma  Matthews" userId="d7514e9b-e566-402b-8e19-596c26a09964" providerId="ADAL" clId="{96CAF4F9-9F14-4D30-B9B2-B41ADD229E30}" dt="2025-09-14T14:38:49.008" v="345" actId="113"/>
          <ac:spMkLst>
            <pc:docMk/>
            <pc:sldMk cId="1731779572" sldId="278"/>
            <ac:spMk id="2" creationId="{80DC8E37-4BA7-DFDE-7127-9547B9CD9B45}"/>
          </ac:spMkLst>
        </pc:spChg>
        <pc:spChg chg="mod">
          <ac:chgData name="Emma  Matthews" userId="d7514e9b-e566-402b-8e19-596c26a09964" providerId="ADAL" clId="{96CAF4F9-9F14-4D30-B9B2-B41ADD229E30}" dt="2025-09-10T19:15:41.201" v="300" actId="14100"/>
          <ac:spMkLst>
            <pc:docMk/>
            <pc:sldMk cId="1731779572" sldId="278"/>
            <ac:spMk id="3" creationId="{374246D0-27BD-B3BF-26B0-98E1933CF246}"/>
          </ac:spMkLst>
        </pc:spChg>
        <pc:picChg chg="mod">
          <ac:chgData name="Emma  Matthews" userId="d7514e9b-e566-402b-8e19-596c26a09964" providerId="ADAL" clId="{96CAF4F9-9F14-4D30-B9B2-B41ADD229E30}" dt="2025-09-10T19:15:38.867" v="299" actId="1076"/>
          <ac:picMkLst>
            <pc:docMk/>
            <pc:sldMk cId="1731779572" sldId="278"/>
            <ac:picMk id="4" creationId="{AE26F6E5-342A-A12A-F5BB-19CD76AEE234}"/>
          </ac:picMkLst>
        </pc:picChg>
      </pc:sldChg>
      <pc:sldChg chg="delSp modSp add mod setBg delDesignElem">
        <pc:chgData name="Emma  Matthews" userId="d7514e9b-e566-402b-8e19-596c26a09964" providerId="ADAL" clId="{96CAF4F9-9F14-4D30-B9B2-B41ADD229E30}" dt="2025-09-10T19:15:14.533" v="296" actId="27636"/>
        <pc:sldMkLst>
          <pc:docMk/>
          <pc:sldMk cId="682560249" sldId="279"/>
        </pc:sldMkLst>
        <pc:spChg chg="mod">
          <ac:chgData name="Emma  Matthews" userId="d7514e9b-e566-402b-8e19-596c26a09964" providerId="ADAL" clId="{96CAF4F9-9F14-4D30-B9B2-B41ADD229E30}" dt="2025-09-10T19:15:14.533" v="296" actId="27636"/>
          <ac:spMkLst>
            <pc:docMk/>
            <pc:sldMk cId="682560249" sldId="279"/>
            <ac:spMk id="2" creationId="{9637FFBA-5DF7-712C-85C0-19914F9DD94D}"/>
          </ac:spMkLst>
        </pc:spChg>
      </pc:sldChg>
      <pc:sldChg chg="delSp add del setBg delDesignElem">
        <pc:chgData name="Emma  Matthews" userId="d7514e9b-e566-402b-8e19-596c26a09964" providerId="ADAL" clId="{96CAF4F9-9F14-4D30-B9B2-B41ADD229E30}" dt="2025-09-10T19:06:47.220" v="180" actId="47"/>
        <pc:sldMkLst>
          <pc:docMk/>
          <pc:sldMk cId="3302932883" sldId="280"/>
        </pc:sldMkLst>
      </pc:sldChg>
    </pc:docChg>
  </pc:docChgLst>
  <pc:docChgLst>
    <pc:chgData name="Emma  Matthews" userId="d7514e9b-e566-402b-8e19-596c26a09964" providerId="ADAL" clId="{4CCC9372-42F4-4310-90D3-518EDE4D1F4F}"/>
    <pc:docChg chg="custSel modSld">
      <pc:chgData name="Emma  Matthews" userId="d7514e9b-e566-402b-8e19-596c26a09964" providerId="ADAL" clId="{4CCC9372-42F4-4310-90D3-518EDE4D1F4F}" dt="2025-09-15T06:56:31.642" v="11" actId="1076"/>
      <pc:docMkLst>
        <pc:docMk/>
      </pc:docMkLst>
      <pc:sldChg chg="addSp delSp modSp mod">
        <pc:chgData name="Emma  Matthews" userId="d7514e9b-e566-402b-8e19-596c26a09964" providerId="ADAL" clId="{4CCC9372-42F4-4310-90D3-518EDE4D1F4F}" dt="2025-09-15T06:56:31.642" v="11" actId="1076"/>
        <pc:sldMkLst>
          <pc:docMk/>
          <pc:sldMk cId="109857222" sldId="256"/>
        </pc:sldMkLst>
        <pc:picChg chg="add mod">
          <ac:chgData name="Emma  Matthews" userId="d7514e9b-e566-402b-8e19-596c26a09964" providerId="ADAL" clId="{4CCC9372-42F4-4310-90D3-518EDE4D1F4F}" dt="2025-09-15T06:50:49.216" v="4" actId="1076"/>
          <ac:picMkLst>
            <pc:docMk/>
            <pc:sldMk cId="109857222" sldId="256"/>
            <ac:picMk id="5" creationId="{EFC854B0-E060-1724-C313-FB17DCD7A478}"/>
          </ac:picMkLst>
        </pc:picChg>
        <pc:picChg chg="add mod">
          <ac:chgData name="Emma  Matthews" userId="d7514e9b-e566-402b-8e19-596c26a09964" providerId="ADAL" clId="{4CCC9372-42F4-4310-90D3-518EDE4D1F4F}" dt="2025-09-15T06:56:31.642" v="11" actId="1076"/>
          <ac:picMkLst>
            <pc:docMk/>
            <pc:sldMk cId="109857222" sldId="256"/>
            <ac:picMk id="7" creationId="{631C8926-9036-46F0-8632-17B7F08F940B}"/>
          </ac:picMkLst>
        </pc:picChg>
        <pc:picChg chg="add mod">
          <ac:chgData name="Emma  Matthews" userId="d7514e9b-e566-402b-8e19-596c26a09964" providerId="ADAL" clId="{4CCC9372-42F4-4310-90D3-518EDE4D1F4F}" dt="2025-09-15T06:56:18.520" v="9" actId="1076"/>
          <ac:picMkLst>
            <pc:docMk/>
            <pc:sldMk cId="109857222" sldId="256"/>
            <ac:picMk id="9" creationId="{9E1D9141-C59F-4298-AD14-BB596CD5DA78}"/>
          </ac:picMkLst>
        </pc:picChg>
        <pc:picChg chg="del">
          <ac:chgData name="Emma  Matthews" userId="d7514e9b-e566-402b-8e19-596c26a09964" providerId="ADAL" clId="{4CCC9372-42F4-4310-90D3-518EDE4D1F4F}" dt="2025-09-15T06:50:46.903" v="3" actId="478"/>
          <ac:picMkLst>
            <pc:docMk/>
            <pc:sldMk cId="109857222" sldId="256"/>
            <ac:picMk id="18" creationId="{75AB1547-C09B-791E-9124-F270EB1CF6C0}"/>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3D74CC4-A474-4BE0-85F5-8A41D420A79E}"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ADBF37DB-6598-40DD-81DE-3006141E8D87}">
      <dgm:prSet/>
      <dgm:spPr/>
      <dgm:t>
        <a:bodyPr/>
        <a:lstStyle/>
        <a:p>
          <a:r>
            <a:rPr lang="en-US" dirty="0"/>
            <a:t>Wetherby High trip – </a:t>
          </a:r>
          <a:r>
            <a:rPr lang="en-US" b="1" dirty="0"/>
            <a:t>this Thursday</a:t>
          </a:r>
        </a:p>
      </dgm:t>
    </dgm:pt>
    <dgm:pt modelId="{B810A24D-9273-4607-AD23-9A2794321DC6}" type="parTrans" cxnId="{423AB236-22E2-4E7F-93D8-B5AC22E4DF67}">
      <dgm:prSet/>
      <dgm:spPr/>
      <dgm:t>
        <a:bodyPr/>
        <a:lstStyle/>
        <a:p>
          <a:endParaRPr lang="en-US"/>
        </a:p>
      </dgm:t>
    </dgm:pt>
    <dgm:pt modelId="{FCFF0A06-2DE2-4DD0-B875-C15D8C627A3A}" type="sibTrans" cxnId="{423AB236-22E2-4E7F-93D8-B5AC22E4DF67}">
      <dgm:prSet/>
      <dgm:spPr/>
      <dgm:t>
        <a:bodyPr/>
        <a:lstStyle/>
        <a:p>
          <a:endParaRPr lang="en-US"/>
        </a:p>
      </dgm:t>
    </dgm:pt>
    <dgm:pt modelId="{5B0D2FD6-19BE-4C05-94F4-57362C71FFB6}">
      <dgm:prSet/>
      <dgm:spPr/>
      <dgm:t>
        <a:bodyPr/>
        <a:lstStyle/>
        <a:p>
          <a:r>
            <a:rPr lang="en-US" dirty="0"/>
            <a:t>Residential - </a:t>
          </a:r>
          <a:r>
            <a:rPr lang="en-US" b="1" dirty="0"/>
            <a:t>Wednesday 18th March – Friday 20th March 2026</a:t>
          </a:r>
        </a:p>
      </dgm:t>
    </dgm:pt>
    <dgm:pt modelId="{EA85324F-46B5-4B3A-8CB3-5205F1EB8B4C}" type="parTrans" cxnId="{BD18DABA-51D8-43E2-809D-4820DBD357F8}">
      <dgm:prSet/>
      <dgm:spPr/>
      <dgm:t>
        <a:bodyPr/>
        <a:lstStyle/>
        <a:p>
          <a:endParaRPr lang="en-US"/>
        </a:p>
      </dgm:t>
    </dgm:pt>
    <dgm:pt modelId="{235BAB15-2F37-457B-929B-08FB76529D3A}" type="sibTrans" cxnId="{BD18DABA-51D8-43E2-809D-4820DBD357F8}">
      <dgm:prSet/>
      <dgm:spPr/>
      <dgm:t>
        <a:bodyPr/>
        <a:lstStyle/>
        <a:p>
          <a:endParaRPr lang="en-US"/>
        </a:p>
      </dgm:t>
    </dgm:pt>
    <dgm:pt modelId="{8FF99F94-AB23-485E-806A-70CBB0BCAC37}">
      <dgm:prSet/>
      <dgm:spPr/>
      <dgm:t>
        <a:bodyPr/>
        <a:lstStyle/>
        <a:p>
          <a:r>
            <a:rPr lang="en-US" dirty="0"/>
            <a:t>SATs - </a:t>
          </a:r>
          <a:r>
            <a:rPr lang="en-GB" b="1" i="0" dirty="0"/>
            <a:t>Monday 11 May to Thursday 14 May 2026</a:t>
          </a:r>
          <a:endParaRPr lang="en-US" b="1" dirty="0"/>
        </a:p>
      </dgm:t>
    </dgm:pt>
    <dgm:pt modelId="{70D40C9F-68CC-45AD-9942-A1BB231013EB}" type="parTrans" cxnId="{73F4290D-B86C-44FC-B8A0-2C64C316EBEA}">
      <dgm:prSet/>
      <dgm:spPr/>
      <dgm:t>
        <a:bodyPr/>
        <a:lstStyle/>
        <a:p>
          <a:endParaRPr lang="en-US"/>
        </a:p>
      </dgm:t>
    </dgm:pt>
    <dgm:pt modelId="{E317F46A-79BF-47F6-A995-84E1A5B754D0}" type="sibTrans" cxnId="{73F4290D-B86C-44FC-B8A0-2C64C316EBEA}">
      <dgm:prSet/>
      <dgm:spPr/>
      <dgm:t>
        <a:bodyPr/>
        <a:lstStyle/>
        <a:p>
          <a:endParaRPr lang="en-US"/>
        </a:p>
      </dgm:t>
    </dgm:pt>
    <dgm:pt modelId="{3B1D4F20-95EA-4210-A268-37092930B261}">
      <dgm:prSet/>
      <dgm:spPr/>
      <dgm:t>
        <a:bodyPr/>
        <a:lstStyle/>
        <a:p>
          <a:r>
            <a:rPr lang="en-US" dirty="0"/>
            <a:t>Class Photos and Evacuee Day – </a:t>
          </a:r>
          <a:r>
            <a:rPr lang="en-US" b="1" dirty="0"/>
            <a:t>Tuesday 30</a:t>
          </a:r>
          <a:r>
            <a:rPr lang="en-US" b="1" baseline="30000" dirty="0"/>
            <a:t>th</a:t>
          </a:r>
          <a:r>
            <a:rPr lang="en-US" b="1" dirty="0"/>
            <a:t> September</a:t>
          </a:r>
        </a:p>
      </dgm:t>
    </dgm:pt>
    <dgm:pt modelId="{75886A31-D96C-4985-869B-9CE8005FD62F}" type="parTrans" cxnId="{9B86F386-04CF-4174-B7AD-3719939675FC}">
      <dgm:prSet/>
      <dgm:spPr/>
      <dgm:t>
        <a:bodyPr/>
        <a:lstStyle/>
        <a:p>
          <a:endParaRPr lang="en-GB"/>
        </a:p>
      </dgm:t>
    </dgm:pt>
    <dgm:pt modelId="{E9C57066-ED8E-464F-8DFF-3B33D17687CE}" type="sibTrans" cxnId="{9B86F386-04CF-4174-B7AD-3719939675FC}">
      <dgm:prSet/>
      <dgm:spPr/>
      <dgm:t>
        <a:bodyPr/>
        <a:lstStyle/>
        <a:p>
          <a:endParaRPr lang="en-GB"/>
        </a:p>
      </dgm:t>
    </dgm:pt>
    <dgm:pt modelId="{E804B7CA-4EC9-454C-9B24-4E239DFBC182}">
      <dgm:prSet/>
      <dgm:spPr/>
      <dgm:t>
        <a:bodyPr/>
        <a:lstStyle/>
        <a:p>
          <a:r>
            <a:rPr lang="en-US" dirty="0"/>
            <a:t>RSE information sessions – </a:t>
          </a:r>
          <a:r>
            <a:rPr lang="en-US" b="1" dirty="0"/>
            <a:t>November</a:t>
          </a:r>
        </a:p>
      </dgm:t>
    </dgm:pt>
    <dgm:pt modelId="{AA3AF2A4-2E9B-43F3-8DCF-6E6E991CFE55}" type="parTrans" cxnId="{031685DC-9A9C-4249-86F0-F2048F19AC86}">
      <dgm:prSet/>
      <dgm:spPr/>
      <dgm:t>
        <a:bodyPr/>
        <a:lstStyle/>
        <a:p>
          <a:endParaRPr lang="en-GB"/>
        </a:p>
      </dgm:t>
    </dgm:pt>
    <dgm:pt modelId="{ADCE45D8-F178-4788-974D-0D8C6F4BD9CD}" type="sibTrans" cxnId="{031685DC-9A9C-4249-86F0-F2048F19AC86}">
      <dgm:prSet/>
      <dgm:spPr/>
      <dgm:t>
        <a:bodyPr/>
        <a:lstStyle/>
        <a:p>
          <a:endParaRPr lang="en-GB"/>
        </a:p>
      </dgm:t>
    </dgm:pt>
    <dgm:pt modelId="{E863FBF1-5263-42B1-BD91-BA63EF5F0DFE}">
      <dgm:prSet/>
      <dgm:spPr/>
      <dgm:t>
        <a:bodyPr/>
        <a:lstStyle/>
        <a:p>
          <a:r>
            <a:rPr lang="en-US" dirty="0"/>
            <a:t>Yorkshire air museum – </a:t>
          </a:r>
          <a:r>
            <a:rPr lang="en-US" b="1" dirty="0"/>
            <a:t>Thursday 13</a:t>
          </a:r>
          <a:r>
            <a:rPr lang="en-US" b="1" baseline="30000" dirty="0"/>
            <a:t>th</a:t>
          </a:r>
          <a:r>
            <a:rPr lang="en-US" b="1" dirty="0"/>
            <a:t> November</a:t>
          </a:r>
        </a:p>
      </dgm:t>
    </dgm:pt>
    <dgm:pt modelId="{5EED2635-9C11-4625-A314-07BE9732EAB1}" type="parTrans" cxnId="{17F374CE-4A37-4C64-8438-E6FD3C766168}">
      <dgm:prSet/>
      <dgm:spPr/>
      <dgm:t>
        <a:bodyPr/>
        <a:lstStyle/>
        <a:p>
          <a:endParaRPr lang="en-GB"/>
        </a:p>
      </dgm:t>
    </dgm:pt>
    <dgm:pt modelId="{5E0F7811-9A15-4B61-ADA4-C607A4EE8BC2}" type="sibTrans" cxnId="{17F374CE-4A37-4C64-8438-E6FD3C766168}">
      <dgm:prSet/>
      <dgm:spPr/>
      <dgm:t>
        <a:bodyPr/>
        <a:lstStyle/>
        <a:p>
          <a:endParaRPr lang="en-GB"/>
        </a:p>
      </dgm:t>
    </dgm:pt>
    <dgm:pt modelId="{A11940A3-EE9E-4DF3-894C-E9CFB83CBBF4}">
      <dgm:prSet/>
      <dgm:spPr/>
      <dgm:t>
        <a:bodyPr/>
        <a:lstStyle/>
        <a:p>
          <a:r>
            <a:rPr lang="en-US" dirty="0"/>
            <a:t>Parents Evenings - </a:t>
          </a:r>
          <a:r>
            <a:rPr lang="en-GB" b="1" dirty="0"/>
            <a:t>Monday 20</a:t>
          </a:r>
          <a:r>
            <a:rPr lang="en-GB" b="1" baseline="30000" dirty="0"/>
            <a:t>th</a:t>
          </a:r>
          <a:r>
            <a:rPr lang="en-GB" b="1" dirty="0"/>
            <a:t> and Thursday 23</a:t>
          </a:r>
          <a:r>
            <a:rPr lang="en-GB" b="1" baseline="30000" dirty="0"/>
            <a:t>rd</a:t>
          </a:r>
          <a:r>
            <a:rPr lang="en-GB" b="1" dirty="0"/>
            <a:t> October</a:t>
          </a:r>
          <a:endParaRPr lang="en-US" b="1" dirty="0"/>
        </a:p>
      </dgm:t>
    </dgm:pt>
    <dgm:pt modelId="{67766080-5AAF-4DE2-A2AA-5368D2F3DEBD}" type="parTrans" cxnId="{C0ADFB4D-ED62-4B7E-88CE-D96ED438EFB0}">
      <dgm:prSet/>
      <dgm:spPr/>
      <dgm:t>
        <a:bodyPr/>
        <a:lstStyle/>
        <a:p>
          <a:endParaRPr lang="en-GB"/>
        </a:p>
      </dgm:t>
    </dgm:pt>
    <dgm:pt modelId="{33E09271-FEE2-444D-A0DB-72BD63DCD741}" type="sibTrans" cxnId="{C0ADFB4D-ED62-4B7E-88CE-D96ED438EFB0}">
      <dgm:prSet/>
      <dgm:spPr/>
      <dgm:t>
        <a:bodyPr/>
        <a:lstStyle/>
        <a:p>
          <a:endParaRPr lang="en-GB"/>
        </a:p>
      </dgm:t>
    </dgm:pt>
    <dgm:pt modelId="{55D845C8-4D10-45F8-B1F9-CD96001EA2E1}" type="pres">
      <dgm:prSet presAssocID="{03D74CC4-A474-4BE0-85F5-8A41D420A79E}" presName="vert0" presStyleCnt="0">
        <dgm:presLayoutVars>
          <dgm:dir/>
          <dgm:animOne val="branch"/>
          <dgm:animLvl val="lvl"/>
        </dgm:presLayoutVars>
      </dgm:prSet>
      <dgm:spPr/>
    </dgm:pt>
    <dgm:pt modelId="{AF14875A-2C6A-4E21-9CBC-0B4188B2289E}" type="pres">
      <dgm:prSet presAssocID="{ADBF37DB-6598-40DD-81DE-3006141E8D87}" presName="thickLine" presStyleLbl="alignNode1" presStyleIdx="0" presStyleCnt="7"/>
      <dgm:spPr/>
    </dgm:pt>
    <dgm:pt modelId="{5A40AB1F-2624-4741-86C4-0C38874BC200}" type="pres">
      <dgm:prSet presAssocID="{ADBF37DB-6598-40DD-81DE-3006141E8D87}" presName="horz1" presStyleCnt="0"/>
      <dgm:spPr/>
    </dgm:pt>
    <dgm:pt modelId="{11BEDB96-1430-4909-BD5D-AA1CFE4F9019}" type="pres">
      <dgm:prSet presAssocID="{ADBF37DB-6598-40DD-81DE-3006141E8D87}" presName="tx1" presStyleLbl="revTx" presStyleIdx="0" presStyleCnt="7"/>
      <dgm:spPr/>
    </dgm:pt>
    <dgm:pt modelId="{99EF0AA0-CF94-40DE-B8BC-9CBC822C5EE7}" type="pres">
      <dgm:prSet presAssocID="{ADBF37DB-6598-40DD-81DE-3006141E8D87}" presName="vert1" presStyleCnt="0"/>
      <dgm:spPr/>
    </dgm:pt>
    <dgm:pt modelId="{CD8F4A79-FAB8-45F8-9AEA-1A491F0B7875}" type="pres">
      <dgm:prSet presAssocID="{3B1D4F20-95EA-4210-A268-37092930B261}" presName="thickLine" presStyleLbl="alignNode1" presStyleIdx="1" presStyleCnt="7"/>
      <dgm:spPr/>
    </dgm:pt>
    <dgm:pt modelId="{3E9BE02C-6B7A-46E2-9B4E-2C47471098DF}" type="pres">
      <dgm:prSet presAssocID="{3B1D4F20-95EA-4210-A268-37092930B261}" presName="horz1" presStyleCnt="0"/>
      <dgm:spPr/>
    </dgm:pt>
    <dgm:pt modelId="{0E4AE1BD-ACF1-485E-B527-CE159F42ACD2}" type="pres">
      <dgm:prSet presAssocID="{3B1D4F20-95EA-4210-A268-37092930B261}" presName="tx1" presStyleLbl="revTx" presStyleIdx="1" presStyleCnt="7"/>
      <dgm:spPr/>
    </dgm:pt>
    <dgm:pt modelId="{4D641045-F74A-469D-A974-872F35540C0D}" type="pres">
      <dgm:prSet presAssocID="{3B1D4F20-95EA-4210-A268-37092930B261}" presName="vert1" presStyleCnt="0"/>
      <dgm:spPr/>
    </dgm:pt>
    <dgm:pt modelId="{D1C5E8B0-B306-4B0E-A947-D3D1C3FD4102}" type="pres">
      <dgm:prSet presAssocID="{A11940A3-EE9E-4DF3-894C-E9CFB83CBBF4}" presName="thickLine" presStyleLbl="alignNode1" presStyleIdx="2" presStyleCnt="7"/>
      <dgm:spPr/>
    </dgm:pt>
    <dgm:pt modelId="{B688FB6A-99A0-4EDF-AD20-71072C0EAA32}" type="pres">
      <dgm:prSet presAssocID="{A11940A3-EE9E-4DF3-894C-E9CFB83CBBF4}" presName="horz1" presStyleCnt="0"/>
      <dgm:spPr/>
    </dgm:pt>
    <dgm:pt modelId="{26717485-3B25-4E52-A015-4047500FED3C}" type="pres">
      <dgm:prSet presAssocID="{A11940A3-EE9E-4DF3-894C-E9CFB83CBBF4}" presName="tx1" presStyleLbl="revTx" presStyleIdx="2" presStyleCnt="7"/>
      <dgm:spPr/>
    </dgm:pt>
    <dgm:pt modelId="{1D657A76-24B0-4FD9-9990-D92E62A64CD2}" type="pres">
      <dgm:prSet presAssocID="{A11940A3-EE9E-4DF3-894C-E9CFB83CBBF4}" presName="vert1" presStyleCnt="0"/>
      <dgm:spPr/>
    </dgm:pt>
    <dgm:pt modelId="{8AC39384-6803-4791-83F5-6D030F9CAC9C}" type="pres">
      <dgm:prSet presAssocID="{E804B7CA-4EC9-454C-9B24-4E239DFBC182}" presName="thickLine" presStyleLbl="alignNode1" presStyleIdx="3" presStyleCnt="7"/>
      <dgm:spPr/>
    </dgm:pt>
    <dgm:pt modelId="{3172B660-F6FF-4503-A092-82234638B61C}" type="pres">
      <dgm:prSet presAssocID="{E804B7CA-4EC9-454C-9B24-4E239DFBC182}" presName="horz1" presStyleCnt="0"/>
      <dgm:spPr/>
    </dgm:pt>
    <dgm:pt modelId="{B509B4B0-E600-4A32-8D2E-64AC97A8ADE7}" type="pres">
      <dgm:prSet presAssocID="{E804B7CA-4EC9-454C-9B24-4E239DFBC182}" presName="tx1" presStyleLbl="revTx" presStyleIdx="3" presStyleCnt="7"/>
      <dgm:spPr/>
    </dgm:pt>
    <dgm:pt modelId="{00BFCEDA-7A1A-4719-8DB1-B4D9A9D4FF66}" type="pres">
      <dgm:prSet presAssocID="{E804B7CA-4EC9-454C-9B24-4E239DFBC182}" presName="vert1" presStyleCnt="0"/>
      <dgm:spPr/>
    </dgm:pt>
    <dgm:pt modelId="{AC644760-F275-4BF0-83E7-17E53E904662}" type="pres">
      <dgm:prSet presAssocID="{E863FBF1-5263-42B1-BD91-BA63EF5F0DFE}" presName="thickLine" presStyleLbl="alignNode1" presStyleIdx="4" presStyleCnt="7"/>
      <dgm:spPr/>
    </dgm:pt>
    <dgm:pt modelId="{00ED19B9-7796-4BC3-B59D-AC08B0AD039D}" type="pres">
      <dgm:prSet presAssocID="{E863FBF1-5263-42B1-BD91-BA63EF5F0DFE}" presName="horz1" presStyleCnt="0"/>
      <dgm:spPr/>
    </dgm:pt>
    <dgm:pt modelId="{E14D11D4-D68C-4842-84AA-41D889B08E8A}" type="pres">
      <dgm:prSet presAssocID="{E863FBF1-5263-42B1-BD91-BA63EF5F0DFE}" presName="tx1" presStyleLbl="revTx" presStyleIdx="4" presStyleCnt="7"/>
      <dgm:spPr/>
    </dgm:pt>
    <dgm:pt modelId="{5DF6B164-0303-4CE8-BCCC-F725F318CFA0}" type="pres">
      <dgm:prSet presAssocID="{E863FBF1-5263-42B1-BD91-BA63EF5F0DFE}" presName="vert1" presStyleCnt="0"/>
      <dgm:spPr/>
    </dgm:pt>
    <dgm:pt modelId="{57D3CA04-D310-4E7D-BF76-2F9E8E47AF3F}" type="pres">
      <dgm:prSet presAssocID="{5B0D2FD6-19BE-4C05-94F4-57362C71FFB6}" presName="thickLine" presStyleLbl="alignNode1" presStyleIdx="5" presStyleCnt="7"/>
      <dgm:spPr/>
    </dgm:pt>
    <dgm:pt modelId="{B715A9C4-1AAF-4692-A25E-2F8EE018C919}" type="pres">
      <dgm:prSet presAssocID="{5B0D2FD6-19BE-4C05-94F4-57362C71FFB6}" presName="horz1" presStyleCnt="0"/>
      <dgm:spPr/>
    </dgm:pt>
    <dgm:pt modelId="{19136298-E150-42A5-A3BD-0FCCF949AEC7}" type="pres">
      <dgm:prSet presAssocID="{5B0D2FD6-19BE-4C05-94F4-57362C71FFB6}" presName="tx1" presStyleLbl="revTx" presStyleIdx="5" presStyleCnt="7"/>
      <dgm:spPr/>
    </dgm:pt>
    <dgm:pt modelId="{4E027969-7E61-4E2D-A698-4BD99AF332DA}" type="pres">
      <dgm:prSet presAssocID="{5B0D2FD6-19BE-4C05-94F4-57362C71FFB6}" presName="vert1" presStyleCnt="0"/>
      <dgm:spPr/>
    </dgm:pt>
    <dgm:pt modelId="{FFCC5C91-E5D2-43DE-8436-5B41B2B89C49}" type="pres">
      <dgm:prSet presAssocID="{8FF99F94-AB23-485E-806A-70CBB0BCAC37}" presName="thickLine" presStyleLbl="alignNode1" presStyleIdx="6" presStyleCnt="7"/>
      <dgm:spPr/>
    </dgm:pt>
    <dgm:pt modelId="{680515B9-3B13-4775-A324-7167C1A7575A}" type="pres">
      <dgm:prSet presAssocID="{8FF99F94-AB23-485E-806A-70CBB0BCAC37}" presName="horz1" presStyleCnt="0"/>
      <dgm:spPr/>
    </dgm:pt>
    <dgm:pt modelId="{D29B3426-D881-4CEB-A663-E5D6BFA48AE0}" type="pres">
      <dgm:prSet presAssocID="{8FF99F94-AB23-485E-806A-70CBB0BCAC37}" presName="tx1" presStyleLbl="revTx" presStyleIdx="6" presStyleCnt="7"/>
      <dgm:spPr/>
    </dgm:pt>
    <dgm:pt modelId="{7E003F48-6071-4B92-A332-39018902A0D0}" type="pres">
      <dgm:prSet presAssocID="{8FF99F94-AB23-485E-806A-70CBB0BCAC37}" presName="vert1" presStyleCnt="0"/>
      <dgm:spPr/>
    </dgm:pt>
  </dgm:ptLst>
  <dgm:cxnLst>
    <dgm:cxn modelId="{73F4290D-B86C-44FC-B8A0-2C64C316EBEA}" srcId="{03D74CC4-A474-4BE0-85F5-8A41D420A79E}" destId="{8FF99F94-AB23-485E-806A-70CBB0BCAC37}" srcOrd="6" destOrd="0" parTransId="{70D40C9F-68CC-45AD-9942-A1BB231013EB}" sibTransId="{E317F46A-79BF-47F6-A995-84E1A5B754D0}"/>
    <dgm:cxn modelId="{8CF07731-B984-40EC-855C-8F5271B11D06}" type="presOf" srcId="{8FF99F94-AB23-485E-806A-70CBB0BCAC37}" destId="{D29B3426-D881-4CEB-A663-E5D6BFA48AE0}" srcOrd="0" destOrd="0" presId="urn:microsoft.com/office/officeart/2008/layout/LinedList"/>
    <dgm:cxn modelId="{423AB236-22E2-4E7F-93D8-B5AC22E4DF67}" srcId="{03D74CC4-A474-4BE0-85F5-8A41D420A79E}" destId="{ADBF37DB-6598-40DD-81DE-3006141E8D87}" srcOrd="0" destOrd="0" parTransId="{B810A24D-9273-4607-AD23-9A2794321DC6}" sibTransId="{FCFF0A06-2DE2-4DD0-B875-C15D8C627A3A}"/>
    <dgm:cxn modelId="{C0ADFB4D-ED62-4B7E-88CE-D96ED438EFB0}" srcId="{03D74CC4-A474-4BE0-85F5-8A41D420A79E}" destId="{A11940A3-EE9E-4DF3-894C-E9CFB83CBBF4}" srcOrd="2" destOrd="0" parTransId="{67766080-5AAF-4DE2-A2AA-5368D2F3DEBD}" sibTransId="{33E09271-FEE2-444D-A0DB-72BD63DCD741}"/>
    <dgm:cxn modelId="{89E3086E-AD5B-434B-A8E9-2D531CFF86A9}" type="presOf" srcId="{03D74CC4-A474-4BE0-85F5-8A41D420A79E}" destId="{55D845C8-4D10-45F8-B1F9-CD96001EA2E1}" srcOrd="0" destOrd="0" presId="urn:microsoft.com/office/officeart/2008/layout/LinedList"/>
    <dgm:cxn modelId="{D2C82F72-9A28-492F-BA01-DD84A84B1543}" type="presOf" srcId="{5B0D2FD6-19BE-4C05-94F4-57362C71FFB6}" destId="{19136298-E150-42A5-A3BD-0FCCF949AEC7}" srcOrd="0" destOrd="0" presId="urn:microsoft.com/office/officeart/2008/layout/LinedList"/>
    <dgm:cxn modelId="{0627A379-B6B0-4DB9-8A6E-B254AF8020A7}" type="presOf" srcId="{A11940A3-EE9E-4DF3-894C-E9CFB83CBBF4}" destId="{26717485-3B25-4E52-A015-4047500FED3C}" srcOrd="0" destOrd="0" presId="urn:microsoft.com/office/officeart/2008/layout/LinedList"/>
    <dgm:cxn modelId="{9B86F386-04CF-4174-B7AD-3719939675FC}" srcId="{03D74CC4-A474-4BE0-85F5-8A41D420A79E}" destId="{3B1D4F20-95EA-4210-A268-37092930B261}" srcOrd="1" destOrd="0" parTransId="{75886A31-D96C-4985-869B-9CE8005FD62F}" sibTransId="{E9C57066-ED8E-464F-8DFF-3B33D17687CE}"/>
    <dgm:cxn modelId="{C16F9BB1-F24D-4D49-B62F-63D0CBB6215D}" type="presOf" srcId="{3B1D4F20-95EA-4210-A268-37092930B261}" destId="{0E4AE1BD-ACF1-485E-B527-CE159F42ACD2}" srcOrd="0" destOrd="0" presId="urn:microsoft.com/office/officeart/2008/layout/LinedList"/>
    <dgm:cxn modelId="{BD18DABA-51D8-43E2-809D-4820DBD357F8}" srcId="{03D74CC4-A474-4BE0-85F5-8A41D420A79E}" destId="{5B0D2FD6-19BE-4C05-94F4-57362C71FFB6}" srcOrd="5" destOrd="0" parTransId="{EA85324F-46B5-4B3A-8CB3-5205F1EB8B4C}" sibTransId="{235BAB15-2F37-457B-929B-08FB76529D3A}"/>
    <dgm:cxn modelId="{DBE5F0C4-24A2-42D7-B183-B4694122AEE9}" type="presOf" srcId="{E863FBF1-5263-42B1-BD91-BA63EF5F0DFE}" destId="{E14D11D4-D68C-4842-84AA-41D889B08E8A}" srcOrd="0" destOrd="0" presId="urn:microsoft.com/office/officeart/2008/layout/LinedList"/>
    <dgm:cxn modelId="{AA8D6BCE-C050-4D0F-B096-8F4FFB74926D}" type="presOf" srcId="{E804B7CA-4EC9-454C-9B24-4E239DFBC182}" destId="{B509B4B0-E600-4A32-8D2E-64AC97A8ADE7}" srcOrd="0" destOrd="0" presId="urn:microsoft.com/office/officeart/2008/layout/LinedList"/>
    <dgm:cxn modelId="{17F374CE-4A37-4C64-8438-E6FD3C766168}" srcId="{03D74CC4-A474-4BE0-85F5-8A41D420A79E}" destId="{E863FBF1-5263-42B1-BD91-BA63EF5F0DFE}" srcOrd="4" destOrd="0" parTransId="{5EED2635-9C11-4625-A314-07BE9732EAB1}" sibTransId="{5E0F7811-9A15-4B61-ADA4-C607A4EE8BC2}"/>
    <dgm:cxn modelId="{031685DC-9A9C-4249-86F0-F2048F19AC86}" srcId="{03D74CC4-A474-4BE0-85F5-8A41D420A79E}" destId="{E804B7CA-4EC9-454C-9B24-4E239DFBC182}" srcOrd="3" destOrd="0" parTransId="{AA3AF2A4-2E9B-43F3-8DCF-6E6E991CFE55}" sibTransId="{ADCE45D8-F178-4788-974D-0D8C6F4BD9CD}"/>
    <dgm:cxn modelId="{FCD471EF-7124-4210-9B4E-3B2651FDDA8A}" type="presOf" srcId="{ADBF37DB-6598-40DD-81DE-3006141E8D87}" destId="{11BEDB96-1430-4909-BD5D-AA1CFE4F9019}" srcOrd="0" destOrd="0" presId="urn:microsoft.com/office/officeart/2008/layout/LinedList"/>
    <dgm:cxn modelId="{299B62EA-E950-4676-852E-A2CC995D58BF}" type="presParOf" srcId="{55D845C8-4D10-45F8-B1F9-CD96001EA2E1}" destId="{AF14875A-2C6A-4E21-9CBC-0B4188B2289E}" srcOrd="0" destOrd="0" presId="urn:microsoft.com/office/officeart/2008/layout/LinedList"/>
    <dgm:cxn modelId="{F7E358A3-0482-4318-8B5F-EA6FE4619FBB}" type="presParOf" srcId="{55D845C8-4D10-45F8-B1F9-CD96001EA2E1}" destId="{5A40AB1F-2624-4741-86C4-0C38874BC200}" srcOrd="1" destOrd="0" presId="urn:microsoft.com/office/officeart/2008/layout/LinedList"/>
    <dgm:cxn modelId="{99D500B5-3398-4A12-BF35-6ED4EB6CFFB8}" type="presParOf" srcId="{5A40AB1F-2624-4741-86C4-0C38874BC200}" destId="{11BEDB96-1430-4909-BD5D-AA1CFE4F9019}" srcOrd="0" destOrd="0" presId="urn:microsoft.com/office/officeart/2008/layout/LinedList"/>
    <dgm:cxn modelId="{1CAD3E0B-5F64-4989-827B-792B6BDE7B21}" type="presParOf" srcId="{5A40AB1F-2624-4741-86C4-0C38874BC200}" destId="{99EF0AA0-CF94-40DE-B8BC-9CBC822C5EE7}" srcOrd="1" destOrd="0" presId="urn:microsoft.com/office/officeart/2008/layout/LinedList"/>
    <dgm:cxn modelId="{2C0DD146-618F-4982-9151-B2D724B39908}" type="presParOf" srcId="{55D845C8-4D10-45F8-B1F9-CD96001EA2E1}" destId="{CD8F4A79-FAB8-45F8-9AEA-1A491F0B7875}" srcOrd="2" destOrd="0" presId="urn:microsoft.com/office/officeart/2008/layout/LinedList"/>
    <dgm:cxn modelId="{623A08E6-E7A7-4A05-A772-74CF3E44F3BD}" type="presParOf" srcId="{55D845C8-4D10-45F8-B1F9-CD96001EA2E1}" destId="{3E9BE02C-6B7A-46E2-9B4E-2C47471098DF}" srcOrd="3" destOrd="0" presId="urn:microsoft.com/office/officeart/2008/layout/LinedList"/>
    <dgm:cxn modelId="{51D3E13C-8F17-4C92-91AF-2C065D91C45E}" type="presParOf" srcId="{3E9BE02C-6B7A-46E2-9B4E-2C47471098DF}" destId="{0E4AE1BD-ACF1-485E-B527-CE159F42ACD2}" srcOrd="0" destOrd="0" presId="urn:microsoft.com/office/officeart/2008/layout/LinedList"/>
    <dgm:cxn modelId="{C27ADE25-DC8D-44A6-A509-4E9029286BB7}" type="presParOf" srcId="{3E9BE02C-6B7A-46E2-9B4E-2C47471098DF}" destId="{4D641045-F74A-469D-A974-872F35540C0D}" srcOrd="1" destOrd="0" presId="urn:microsoft.com/office/officeart/2008/layout/LinedList"/>
    <dgm:cxn modelId="{C9BEB575-A7F9-4BA7-92D1-D5EA1FBC3D94}" type="presParOf" srcId="{55D845C8-4D10-45F8-B1F9-CD96001EA2E1}" destId="{D1C5E8B0-B306-4B0E-A947-D3D1C3FD4102}" srcOrd="4" destOrd="0" presId="urn:microsoft.com/office/officeart/2008/layout/LinedList"/>
    <dgm:cxn modelId="{94FF236E-582A-4AD8-B7CD-D5D0851140D5}" type="presParOf" srcId="{55D845C8-4D10-45F8-B1F9-CD96001EA2E1}" destId="{B688FB6A-99A0-4EDF-AD20-71072C0EAA32}" srcOrd="5" destOrd="0" presId="urn:microsoft.com/office/officeart/2008/layout/LinedList"/>
    <dgm:cxn modelId="{16DE2A8D-ACF4-4055-A342-490210ADFFDA}" type="presParOf" srcId="{B688FB6A-99A0-4EDF-AD20-71072C0EAA32}" destId="{26717485-3B25-4E52-A015-4047500FED3C}" srcOrd="0" destOrd="0" presId="urn:microsoft.com/office/officeart/2008/layout/LinedList"/>
    <dgm:cxn modelId="{CD947C29-CA7E-495D-BD01-C7863927BEB6}" type="presParOf" srcId="{B688FB6A-99A0-4EDF-AD20-71072C0EAA32}" destId="{1D657A76-24B0-4FD9-9990-D92E62A64CD2}" srcOrd="1" destOrd="0" presId="urn:microsoft.com/office/officeart/2008/layout/LinedList"/>
    <dgm:cxn modelId="{0B5EB58D-9231-4B05-9464-E57334B2D660}" type="presParOf" srcId="{55D845C8-4D10-45F8-B1F9-CD96001EA2E1}" destId="{8AC39384-6803-4791-83F5-6D030F9CAC9C}" srcOrd="6" destOrd="0" presId="urn:microsoft.com/office/officeart/2008/layout/LinedList"/>
    <dgm:cxn modelId="{9780071D-0B85-41D2-BD74-14D53BD40B1C}" type="presParOf" srcId="{55D845C8-4D10-45F8-B1F9-CD96001EA2E1}" destId="{3172B660-F6FF-4503-A092-82234638B61C}" srcOrd="7" destOrd="0" presId="urn:microsoft.com/office/officeart/2008/layout/LinedList"/>
    <dgm:cxn modelId="{43BF0FAF-4C65-47E1-9B79-B22FBF838DE1}" type="presParOf" srcId="{3172B660-F6FF-4503-A092-82234638B61C}" destId="{B509B4B0-E600-4A32-8D2E-64AC97A8ADE7}" srcOrd="0" destOrd="0" presId="urn:microsoft.com/office/officeart/2008/layout/LinedList"/>
    <dgm:cxn modelId="{503DE9E7-D006-4FB7-AADF-860B1DEC635A}" type="presParOf" srcId="{3172B660-F6FF-4503-A092-82234638B61C}" destId="{00BFCEDA-7A1A-4719-8DB1-B4D9A9D4FF66}" srcOrd="1" destOrd="0" presId="urn:microsoft.com/office/officeart/2008/layout/LinedList"/>
    <dgm:cxn modelId="{AE396760-5A26-4B8F-B105-4AA9D69B3FE7}" type="presParOf" srcId="{55D845C8-4D10-45F8-B1F9-CD96001EA2E1}" destId="{AC644760-F275-4BF0-83E7-17E53E904662}" srcOrd="8" destOrd="0" presId="urn:microsoft.com/office/officeart/2008/layout/LinedList"/>
    <dgm:cxn modelId="{D5713C2A-F9FD-43DE-AFEA-050999F5BBCC}" type="presParOf" srcId="{55D845C8-4D10-45F8-B1F9-CD96001EA2E1}" destId="{00ED19B9-7796-4BC3-B59D-AC08B0AD039D}" srcOrd="9" destOrd="0" presId="urn:microsoft.com/office/officeart/2008/layout/LinedList"/>
    <dgm:cxn modelId="{4839E5D2-E63D-419C-A0C3-C8E59ABBE89B}" type="presParOf" srcId="{00ED19B9-7796-4BC3-B59D-AC08B0AD039D}" destId="{E14D11D4-D68C-4842-84AA-41D889B08E8A}" srcOrd="0" destOrd="0" presId="urn:microsoft.com/office/officeart/2008/layout/LinedList"/>
    <dgm:cxn modelId="{B803DF8A-B208-4EAC-831B-5CD23C63265A}" type="presParOf" srcId="{00ED19B9-7796-4BC3-B59D-AC08B0AD039D}" destId="{5DF6B164-0303-4CE8-BCCC-F725F318CFA0}" srcOrd="1" destOrd="0" presId="urn:microsoft.com/office/officeart/2008/layout/LinedList"/>
    <dgm:cxn modelId="{EE795A24-93B5-49EE-BE90-41C7400DFEFC}" type="presParOf" srcId="{55D845C8-4D10-45F8-B1F9-CD96001EA2E1}" destId="{57D3CA04-D310-4E7D-BF76-2F9E8E47AF3F}" srcOrd="10" destOrd="0" presId="urn:microsoft.com/office/officeart/2008/layout/LinedList"/>
    <dgm:cxn modelId="{E097367B-C3A8-4C4E-8063-1458AF2D4FAE}" type="presParOf" srcId="{55D845C8-4D10-45F8-B1F9-CD96001EA2E1}" destId="{B715A9C4-1AAF-4692-A25E-2F8EE018C919}" srcOrd="11" destOrd="0" presId="urn:microsoft.com/office/officeart/2008/layout/LinedList"/>
    <dgm:cxn modelId="{27897A4A-9D2C-4CBE-9D0E-B111EBF0BD2C}" type="presParOf" srcId="{B715A9C4-1AAF-4692-A25E-2F8EE018C919}" destId="{19136298-E150-42A5-A3BD-0FCCF949AEC7}" srcOrd="0" destOrd="0" presId="urn:microsoft.com/office/officeart/2008/layout/LinedList"/>
    <dgm:cxn modelId="{5A7F4BF5-4301-4113-AB66-00C817146B1B}" type="presParOf" srcId="{B715A9C4-1AAF-4692-A25E-2F8EE018C919}" destId="{4E027969-7E61-4E2D-A698-4BD99AF332DA}" srcOrd="1" destOrd="0" presId="urn:microsoft.com/office/officeart/2008/layout/LinedList"/>
    <dgm:cxn modelId="{2A990335-1C57-4593-B348-C80EE2BDB770}" type="presParOf" srcId="{55D845C8-4D10-45F8-B1F9-CD96001EA2E1}" destId="{FFCC5C91-E5D2-43DE-8436-5B41B2B89C49}" srcOrd="12" destOrd="0" presId="urn:microsoft.com/office/officeart/2008/layout/LinedList"/>
    <dgm:cxn modelId="{FA5383B9-5176-4321-B5D3-9EA8DC9DB7DC}" type="presParOf" srcId="{55D845C8-4D10-45F8-B1F9-CD96001EA2E1}" destId="{680515B9-3B13-4775-A324-7167C1A7575A}" srcOrd="13" destOrd="0" presId="urn:microsoft.com/office/officeart/2008/layout/LinedList"/>
    <dgm:cxn modelId="{82FBA7DF-4234-41A8-872B-B0333B2B2209}" type="presParOf" srcId="{680515B9-3B13-4775-A324-7167C1A7575A}" destId="{D29B3426-D881-4CEB-A663-E5D6BFA48AE0}" srcOrd="0" destOrd="0" presId="urn:microsoft.com/office/officeart/2008/layout/LinedList"/>
    <dgm:cxn modelId="{00C0F79A-93A1-4AB9-808C-0712BB272FEE}" type="presParOf" srcId="{680515B9-3B13-4775-A324-7167C1A7575A}" destId="{7E003F48-6071-4B92-A332-39018902A0D0}"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14875A-2C6A-4E21-9CBC-0B4188B2289E}">
      <dsp:nvSpPr>
        <dsp:cNvPr id="0" name=""/>
        <dsp:cNvSpPr/>
      </dsp:nvSpPr>
      <dsp:spPr>
        <a:xfrm>
          <a:off x="0" y="531"/>
          <a:ext cx="10515600"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1BEDB96-1430-4909-BD5D-AA1CFE4F9019}">
      <dsp:nvSpPr>
        <dsp:cNvPr id="0" name=""/>
        <dsp:cNvSpPr/>
      </dsp:nvSpPr>
      <dsp:spPr>
        <a:xfrm>
          <a:off x="0" y="531"/>
          <a:ext cx="10515600" cy="6214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dirty="0"/>
            <a:t>Wetherby High trip – </a:t>
          </a:r>
          <a:r>
            <a:rPr lang="en-US" sz="2800" b="1" kern="1200" dirty="0"/>
            <a:t>this Thursday</a:t>
          </a:r>
        </a:p>
      </dsp:txBody>
      <dsp:txXfrm>
        <a:off x="0" y="531"/>
        <a:ext cx="10515600" cy="621467"/>
      </dsp:txXfrm>
    </dsp:sp>
    <dsp:sp modelId="{CD8F4A79-FAB8-45F8-9AEA-1A491F0B7875}">
      <dsp:nvSpPr>
        <dsp:cNvPr id="0" name=""/>
        <dsp:cNvSpPr/>
      </dsp:nvSpPr>
      <dsp:spPr>
        <a:xfrm>
          <a:off x="0" y="621999"/>
          <a:ext cx="10515600"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E4AE1BD-ACF1-485E-B527-CE159F42ACD2}">
      <dsp:nvSpPr>
        <dsp:cNvPr id="0" name=""/>
        <dsp:cNvSpPr/>
      </dsp:nvSpPr>
      <dsp:spPr>
        <a:xfrm>
          <a:off x="0" y="621999"/>
          <a:ext cx="10515600" cy="6214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dirty="0"/>
            <a:t>Class Photos and Evacuee Day – </a:t>
          </a:r>
          <a:r>
            <a:rPr lang="en-US" sz="2800" b="1" kern="1200" dirty="0"/>
            <a:t>Tuesday 30</a:t>
          </a:r>
          <a:r>
            <a:rPr lang="en-US" sz="2800" b="1" kern="1200" baseline="30000" dirty="0"/>
            <a:t>th</a:t>
          </a:r>
          <a:r>
            <a:rPr lang="en-US" sz="2800" b="1" kern="1200" dirty="0"/>
            <a:t> September</a:t>
          </a:r>
        </a:p>
      </dsp:txBody>
      <dsp:txXfrm>
        <a:off x="0" y="621999"/>
        <a:ext cx="10515600" cy="621467"/>
      </dsp:txXfrm>
    </dsp:sp>
    <dsp:sp modelId="{D1C5E8B0-B306-4B0E-A947-D3D1C3FD4102}">
      <dsp:nvSpPr>
        <dsp:cNvPr id="0" name=""/>
        <dsp:cNvSpPr/>
      </dsp:nvSpPr>
      <dsp:spPr>
        <a:xfrm>
          <a:off x="0" y="1243467"/>
          <a:ext cx="10515600"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6717485-3B25-4E52-A015-4047500FED3C}">
      <dsp:nvSpPr>
        <dsp:cNvPr id="0" name=""/>
        <dsp:cNvSpPr/>
      </dsp:nvSpPr>
      <dsp:spPr>
        <a:xfrm>
          <a:off x="0" y="1243467"/>
          <a:ext cx="10515600" cy="6214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dirty="0"/>
            <a:t>Parents Evenings - </a:t>
          </a:r>
          <a:r>
            <a:rPr lang="en-GB" sz="2800" b="1" kern="1200" dirty="0"/>
            <a:t>Monday 20</a:t>
          </a:r>
          <a:r>
            <a:rPr lang="en-GB" sz="2800" b="1" kern="1200" baseline="30000" dirty="0"/>
            <a:t>th</a:t>
          </a:r>
          <a:r>
            <a:rPr lang="en-GB" sz="2800" b="1" kern="1200" dirty="0"/>
            <a:t> and Thursday 23</a:t>
          </a:r>
          <a:r>
            <a:rPr lang="en-GB" sz="2800" b="1" kern="1200" baseline="30000" dirty="0"/>
            <a:t>rd</a:t>
          </a:r>
          <a:r>
            <a:rPr lang="en-GB" sz="2800" b="1" kern="1200" dirty="0"/>
            <a:t> October</a:t>
          </a:r>
          <a:endParaRPr lang="en-US" sz="2800" b="1" kern="1200" dirty="0"/>
        </a:p>
      </dsp:txBody>
      <dsp:txXfrm>
        <a:off x="0" y="1243467"/>
        <a:ext cx="10515600" cy="621467"/>
      </dsp:txXfrm>
    </dsp:sp>
    <dsp:sp modelId="{8AC39384-6803-4791-83F5-6D030F9CAC9C}">
      <dsp:nvSpPr>
        <dsp:cNvPr id="0" name=""/>
        <dsp:cNvSpPr/>
      </dsp:nvSpPr>
      <dsp:spPr>
        <a:xfrm>
          <a:off x="0" y="1864935"/>
          <a:ext cx="10515600"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509B4B0-E600-4A32-8D2E-64AC97A8ADE7}">
      <dsp:nvSpPr>
        <dsp:cNvPr id="0" name=""/>
        <dsp:cNvSpPr/>
      </dsp:nvSpPr>
      <dsp:spPr>
        <a:xfrm>
          <a:off x="0" y="1864935"/>
          <a:ext cx="10515600" cy="6214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dirty="0"/>
            <a:t>RSE information sessions – </a:t>
          </a:r>
          <a:r>
            <a:rPr lang="en-US" sz="2800" b="1" kern="1200" dirty="0"/>
            <a:t>November</a:t>
          </a:r>
        </a:p>
      </dsp:txBody>
      <dsp:txXfrm>
        <a:off x="0" y="1864935"/>
        <a:ext cx="10515600" cy="621467"/>
      </dsp:txXfrm>
    </dsp:sp>
    <dsp:sp modelId="{AC644760-F275-4BF0-83E7-17E53E904662}">
      <dsp:nvSpPr>
        <dsp:cNvPr id="0" name=""/>
        <dsp:cNvSpPr/>
      </dsp:nvSpPr>
      <dsp:spPr>
        <a:xfrm>
          <a:off x="0" y="2486402"/>
          <a:ext cx="10515600"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14D11D4-D68C-4842-84AA-41D889B08E8A}">
      <dsp:nvSpPr>
        <dsp:cNvPr id="0" name=""/>
        <dsp:cNvSpPr/>
      </dsp:nvSpPr>
      <dsp:spPr>
        <a:xfrm>
          <a:off x="0" y="2486402"/>
          <a:ext cx="10515600" cy="6214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dirty="0"/>
            <a:t>Yorkshire air museum – </a:t>
          </a:r>
          <a:r>
            <a:rPr lang="en-US" sz="2800" b="1" kern="1200" dirty="0"/>
            <a:t>Thursday 13</a:t>
          </a:r>
          <a:r>
            <a:rPr lang="en-US" sz="2800" b="1" kern="1200" baseline="30000" dirty="0"/>
            <a:t>th</a:t>
          </a:r>
          <a:r>
            <a:rPr lang="en-US" sz="2800" b="1" kern="1200" dirty="0"/>
            <a:t> November</a:t>
          </a:r>
        </a:p>
      </dsp:txBody>
      <dsp:txXfrm>
        <a:off x="0" y="2486402"/>
        <a:ext cx="10515600" cy="621467"/>
      </dsp:txXfrm>
    </dsp:sp>
    <dsp:sp modelId="{57D3CA04-D310-4E7D-BF76-2F9E8E47AF3F}">
      <dsp:nvSpPr>
        <dsp:cNvPr id="0" name=""/>
        <dsp:cNvSpPr/>
      </dsp:nvSpPr>
      <dsp:spPr>
        <a:xfrm>
          <a:off x="0" y="3107870"/>
          <a:ext cx="10515600"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9136298-E150-42A5-A3BD-0FCCF949AEC7}">
      <dsp:nvSpPr>
        <dsp:cNvPr id="0" name=""/>
        <dsp:cNvSpPr/>
      </dsp:nvSpPr>
      <dsp:spPr>
        <a:xfrm>
          <a:off x="0" y="3107870"/>
          <a:ext cx="10515600" cy="6214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dirty="0"/>
            <a:t>Residential - </a:t>
          </a:r>
          <a:r>
            <a:rPr lang="en-US" sz="2800" b="1" kern="1200" dirty="0"/>
            <a:t>Wednesday 18th March – Friday 20th March 2026</a:t>
          </a:r>
        </a:p>
      </dsp:txBody>
      <dsp:txXfrm>
        <a:off x="0" y="3107870"/>
        <a:ext cx="10515600" cy="621467"/>
      </dsp:txXfrm>
    </dsp:sp>
    <dsp:sp modelId="{FFCC5C91-E5D2-43DE-8436-5B41B2B89C49}">
      <dsp:nvSpPr>
        <dsp:cNvPr id="0" name=""/>
        <dsp:cNvSpPr/>
      </dsp:nvSpPr>
      <dsp:spPr>
        <a:xfrm>
          <a:off x="0" y="3729338"/>
          <a:ext cx="10515600"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29B3426-D881-4CEB-A663-E5D6BFA48AE0}">
      <dsp:nvSpPr>
        <dsp:cNvPr id="0" name=""/>
        <dsp:cNvSpPr/>
      </dsp:nvSpPr>
      <dsp:spPr>
        <a:xfrm>
          <a:off x="0" y="3729338"/>
          <a:ext cx="10515600" cy="6214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dirty="0"/>
            <a:t>SATs - </a:t>
          </a:r>
          <a:r>
            <a:rPr lang="en-GB" sz="2800" b="1" i="0" kern="1200" dirty="0"/>
            <a:t>Monday 11 May to Thursday 14 May 2026</a:t>
          </a:r>
          <a:endParaRPr lang="en-US" sz="2800" b="1" kern="1200" dirty="0"/>
        </a:p>
      </dsp:txBody>
      <dsp:txXfrm>
        <a:off x="0" y="3729338"/>
        <a:ext cx="10515600" cy="621467"/>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750ECA4-F794-4D39-AB9E-CD0760EE01EA}" type="datetimeFigureOut">
              <a:t>9/15/2025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D87F3E6-8494-40DA-A709-BE0971F54439}" type="slidenum">
              <a:t>‹#›</a:t>
            </a:fld>
            <a:endParaRPr lang="en-US"/>
          </a:p>
        </p:txBody>
      </p:sp>
    </p:spTree>
    <p:extLst>
      <p:ext uri="{BB962C8B-B14F-4D97-AF65-F5344CB8AC3E}">
        <p14:creationId xmlns:p14="http://schemas.microsoft.com/office/powerpoint/2010/main" val="24596107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D87F3E6-8494-40DA-A709-BE0971F54439}" type="slidenum">
              <a:rPr lang="en-GB" smtClean="0"/>
              <a:t>1</a:t>
            </a:fld>
            <a:endParaRPr lang="en-GB"/>
          </a:p>
        </p:txBody>
      </p:sp>
    </p:spTree>
    <p:extLst>
      <p:ext uri="{BB962C8B-B14F-4D97-AF65-F5344CB8AC3E}">
        <p14:creationId xmlns:p14="http://schemas.microsoft.com/office/powerpoint/2010/main" val="4674063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D87F3E6-8494-40DA-A709-BE0971F54439}" type="slidenum">
              <a:rPr lang="en-GB" smtClean="0"/>
              <a:t>12</a:t>
            </a:fld>
            <a:endParaRPr lang="en-GB"/>
          </a:p>
        </p:txBody>
      </p:sp>
    </p:spTree>
    <p:extLst>
      <p:ext uri="{BB962C8B-B14F-4D97-AF65-F5344CB8AC3E}">
        <p14:creationId xmlns:p14="http://schemas.microsoft.com/office/powerpoint/2010/main" val="4810089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595959"/>
                </a:solidFill>
              </a:rPr>
              <a:t>Behaviour in school. We follow the Ask, Tell, Consequence model. </a:t>
            </a:r>
          </a:p>
          <a:p>
            <a:endParaRPr lang="en-GB" dirty="0"/>
          </a:p>
        </p:txBody>
      </p:sp>
      <p:sp>
        <p:nvSpPr>
          <p:cNvPr id="4" name="Slide Number Placeholder 3"/>
          <p:cNvSpPr>
            <a:spLocks noGrp="1"/>
          </p:cNvSpPr>
          <p:nvPr>
            <p:ph type="sldNum" sz="quarter" idx="5"/>
          </p:nvPr>
        </p:nvSpPr>
        <p:spPr/>
        <p:txBody>
          <a:bodyPr/>
          <a:lstStyle/>
          <a:p>
            <a:fld id="{ED87F3E6-8494-40DA-A709-BE0971F54439}" type="slidenum">
              <a:rPr lang="en-GB" smtClean="0"/>
              <a:t>4</a:t>
            </a:fld>
            <a:endParaRPr lang="en-GB"/>
          </a:p>
        </p:txBody>
      </p:sp>
    </p:spTree>
    <p:extLst>
      <p:ext uri="{BB962C8B-B14F-4D97-AF65-F5344CB8AC3E}">
        <p14:creationId xmlns:p14="http://schemas.microsoft.com/office/powerpoint/2010/main" val="34533565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D87F3E6-8494-40DA-A709-BE0971F54439}" type="slidenum">
              <a:rPr lang="en-GB" smtClean="0"/>
              <a:t>5</a:t>
            </a:fld>
            <a:endParaRPr lang="en-GB"/>
          </a:p>
        </p:txBody>
      </p:sp>
    </p:spTree>
    <p:extLst>
      <p:ext uri="{BB962C8B-B14F-4D97-AF65-F5344CB8AC3E}">
        <p14:creationId xmlns:p14="http://schemas.microsoft.com/office/powerpoint/2010/main" val="41792918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Can add in about swimming in here for Yr 3 and 4. </a:t>
            </a:r>
          </a:p>
        </p:txBody>
      </p:sp>
      <p:sp>
        <p:nvSpPr>
          <p:cNvPr id="4" name="Slide Number Placeholder 3"/>
          <p:cNvSpPr>
            <a:spLocks noGrp="1"/>
          </p:cNvSpPr>
          <p:nvPr>
            <p:ph type="sldNum" sz="quarter" idx="5"/>
          </p:nvPr>
        </p:nvSpPr>
        <p:spPr/>
        <p:txBody>
          <a:bodyPr/>
          <a:lstStyle/>
          <a:p>
            <a:fld id="{ED87F3E6-8494-40DA-A709-BE0971F54439}" type="slidenum">
              <a:rPr lang="en-GB" smtClean="0"/>
              <a:t>6</a:t>
            </a:fld>
            <a:endParaRPr lang="en-GB" dirty="0"/>
          </a:p>
        </p:txBody>
      </p:sp>
    </p:spTree>
    <p:extLst>
      <p:ext uri="{BB962C8B-B14F-4D97-AF65-F5344CB8AC3E}">
        <p14:creationId xmlns:p14="http://schemas.microsoft.com/office/powerpoint/2010/main" val="24649729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Share with parents the following: </a:t>
            </a:r>
          </a:p>
          <a:p>
            <a:pPr marL="171450" indent="-171450">
              <a:buFont typeface="Calibri"/>
              <a:buChar char="-"/>
            </a:pPr>
            <a:r>
              <a:rPr lang="en-US" dirty="0" err="1">
                <a:ea typeface="Calibri"/>
                <a:cs typeface="Calibri"/>
              </a:rPr>
              <a:t>Maths</a:t>
            </a:r>
            <a:r>
              <a:rPr lang="en-US" dirty="0">
                <a:ea typeface="Calibri"/>
                <a:cs typeface="Calibri"/>
              </a:rPr>
              <a:t> and English will outline explicit objectives for the half term. In KS2, if you child has a tutor, for example, this could be given to the tutor to let them know what we are focusing on. </a:t>
            </a:r>
          </a:p>
          <a:p>
            <a:pPr marL="171450" indent="-171450">
              <a:buFont typeface="Calibri"/>
              <a:buChar char="-"/>
            </a:pPr>
            <a:r>
              <a:rPr lang="en-US" dirty="0">
                <a:ea typeface="Calibri"/>
                <a:cs typeface="Calibri"/>
              </a:rPr>
              <a:t>Curriculum – what we are learning and the key elements of learning. </a:t>
            </a:r>
          </a:p>
          <a:p>
            <a:pPr marL="171450" indent="-171450">
              <a:buFont typeface="Calibri"/>
              <a:buChar char="-"/>
            </a:pPr>
            <a:r>
              <a:rPr lang="en-US" dirty="0">
                <a:ea typeface="Calibri"/>
                <a:cs typeface="Calibri"/>
              </a:rPr>
              <a:t>Vocabulary – this is specialist vocabulary that we want children to be confident with, it would be very helpful if you could use it or talk about it at home to build confidence. </a:t>
            </a:r>
          </a:p>
        </p:txBody>
      </p:sp>
      <p:sp>
        <p:nvSpPr>
          <p:cNvPr id="4" name="Slide Number Placeholder 3"/>
          <p:cNvSpPr>
            <a:spLocks noGrp="1"/>
          </p:cNvSpPr>
          <p:nvPr>
            <p:ph type="sldNum" sz="quarter" idx="5"/>
          </p:nvPr>
        </p:nvSpPr>
        <p:spPr/>
        <p:txBody>
          <a:bodyPr/>
          <a:lstStyle/>
          <a:p>
            <a:fld id="{ED87F3E6-8494-40DA-A709-BE0971F54439}" type="slidenum">
              <a:rPr lang="en-US"/>
              <a:t>7</a:t>
            </a:fld>
            <a:endParaRPr lang="en-US"/>
          </a:p>
        </p:txBody>
      </p:sp>
    </p:spTree>
    <p:extLst>
      <p:ext uri="{BB962C8B-B14F-4D97-AF65-F5344CB8AC3E}">
        <p14:creationId xmlns:p14="http://schemas.microsoft.com/office/powerpoint/2010/main" val="21490723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C27243-2C5E-A64E-A7A8-918A775FA11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CF6C434-DDD8-4FAC-48F7-AC38BD504E5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AE2D370-E9BC-AD70-F9B4-ECAD0C9855EF}"/>
              </a:ext>
            </a:extLst>
          </p:cNvPr>
          <p:cNvSpPr>
            <a:spLocks noGrp="1"/>
          </p:cNvSpPr>
          <p:nvPr>
            <p:ph type="body" idx="1"/>
          </p:nvPr>
        </p:nvSpPr>
        <p:spPr/>
        <p:txBody>
          <a:bodyPr/>
          <a:lstStyle/>
          <a:p>
            <a:r>
              <a:rPr lang="en-US" dirty="0">
                <a:ea typeface="Calibri"/>
                <a:cs typeface="Calibri"/>
              </a:rPr>
              <a:t>Share with parents the following: </a:t>
            </a:r>
          </a:p>
          <a:p>
            <a:pPr marL="171450" indent="-171450">
              <a:buFont typeface="Calibri"/>
              <a:buChar char="-"/>
            </a:pPr>
            <a:r>
              <a:rPr lang="en-US" dirty="0" err="1">
                <a:ea typeface="Calibri"/>
                <a:cs typeface="Calibri"/>
              </a:rPr>
              <a:t>Maths</a:t>
            </a:r>
            <a:r>
              <a:rPr lang="en-US" dirty="0">
                <a:ea typeface="Calibri"/>
                <a:cs typeface="Calibri"/>
              </a:rPr>
              <a:t> and English will outline explicit objectives for the half term. In KS2, if you child has a tutor, for example, this could be given to the tutor to let them know what we are focusing on. </a:t>
            </a:r>
          </a:p>
          <a:p>
            <a:pPr marL="171450" indent="-171450">
              <a:buFont typeface="Calibri"/>
              <a:buChar char="-"/>
            </a:pPr>
            <a:r>
              <a:rPr lang="en-US" dirty="0">
                <a:ea typeface="Calibri"/>
                <a:cs typeface="Calibri"/>
              </a:rPr>
              <a:t>Curriculum – what we are learning and the key elements of learning. </a:t>
            </a:r>
          </a:p>
          <a:p>
            <a:pPr marL="171450" indent="-171450">
              <a:buFont typeface="Calibri"/>
              <a:buChar char="-"/>
            </a:pPr>
            <a:r>
              <a:rPr lang="en-US" dirty="0">
                <a:ea typeface="Calibri"/>
                <a:cs typeface="Calibri"/>
              </a:rPr>
              <a:t>Vocabulary – this is specialist vocabulary that we want children to be confident with, it would be very helpful if you could use it or talk about it at home to build confidence. </a:t>
            </a:r>
          </a:p>
        </p:txBody>
      </p:sp>
      <p:sp>
        <p:nvSpPr>
          <p:cNvPr id="4" name="Slide Number Placeholder 3">
            <a:extLst>
              <a:ext uri="{FF2B5EF4-FFF2-40B4-BE49-F238E27FC236}">
                <a16:creationId xmlns:a16="http://schemas.microsoft.com/office/drawing/2014/main" id="{E8E53982-73AB-4E74-31BA-4B93D2F5D90A}"/>
              </a:ext>
            </a:extLst>
          </p:cNvPr>
          <p:cNvSpPr>
            <a:spLocks noGrp="1"/>
          </p:cNvSpPr>
          <p:nvPr>
            <p:ph type="sldNum" sz="quarter" idx="5"/>
          </p:nvPr>
        </p:nvSpPr>
        <p:spPr/>
        <p:txBody>
          <a:bodyPr/>
          <a:lstStyle/>
          <a:p>
            <a:fld id="{ED87F3E6-8494-40DA-A709-BE0971F54439}" type="slidenum">
              <a:rPr lang="en-US"/>
              <a:t>8</a:t>
            </a:fld>
            <a:endParaRPr lang="en-US"/>
          </a:p>
        </p:txBody>
      </p:sp>
    </p:spTree>
    <p:extLst>
      <p:ext uri="{BB962C8B-B14F-4D97-AF65-F5344CB8AC3E}">
        <p14:creationId xmlns:p14="http://schemas.microsoft.com/office/powerpoint/2010/main" val="16506062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4AC652-A742-1FF3-462C-34FC1633836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F218908-7054-6684-8663-4D1E9309965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3482C96-D77F-CF02-DC14-B8845F90E0B8}"/>
              </a:ext>
            </a:extLst>
          </p:cNvPr>
          <p:cNvSpPr>
            <a:spLocks noGrp="1"/>
          </p:cNvSpPr>
          <p:nvPr>
            <p:ph type="body" idx="1"/>
          </p:nvPr>
        </p:nvSpPr>
        <p:spPr/>
        <p:txBody>
          <a:bodyPr/>
          <a:lstStyle/>
          <a:p>
            <a:r>
              <a:rPr lang="en-US" dirty="0">
                <a:ea typeface="Calibri"/>
                <a:cs typeface="Calibri"/>
              </a:rPr>
              <a:t>Share with parents the following: </a:t>
            </a:r>
          </a:p>
          <a:p>
            <a:pPr marL="171450" indent="-171450">
              <a:buFont typeface="Calibri"/>
              <a:buChar char="-"/>
            </a:pPr>
            <a:r>
              <a:rPr lang="en-US" dirty="0" err="1">
                <a:ea typeface="Calibri"/>
                <a:cs typeface="Calibri"/>
              </a:rPr>
              <a:t>Maths</a:t>
            </a:r>
            <a:r>
              <a:rPr lang="en-US" dirty="0">
                <a:ea typeface="Calibri"/>
                <a:cs typeface="Calibri"/>
              </a:rPr>
              <a:t> and English will outline explicit objectives for the half term. In KS2, if you child has a tutor, for example, this could be given to the tutor to let them know what we are focusing on. </a:t>
            </a:r>
          </a:p>
          <a:p>
            <a:pPr marL="171450" indent="-171450">
              <a:buFont typeface="Calibri"/>
              <a:buChar char="-"/>
            </a:pPr>
            <a:r>
              <a:rPr lang="en-US" dirty="0">
                <a:ea typeface="Calibri"/>
                <a:cs typeface="Calibri"/>
              </a:rPr>
              <a:t>Curriculum – what we are learning and the key elements of learning. </a:t>
            </a:r>
          </a:p>
          <a:p>
            <a:pPr marL="171450" indent="-171450">
              <a:buFont typeface="Calibri"/>
              <a:buChar char="-"/>
            </a:pPr>
            <a:r>
              <a:rPr lang="en-US" dirty="0">
                <a:ea typeface="Calibri"/>
                <a:cs typeface="Calibri"/>
              </a:rPr>
              <a:t>Vocabulary – this is specialist vocabulary that we want children to be confident with, it would be very helpful if you could use it or talk about it at home to build confidence. </a:t>
            </a:r>
          </a:p>
        </p:txBody>
      </p:sp>
      <p:sp>
        <p:nvSpPr>
          <p:cNvPr id="4" name="Slide Number Placeholder 3">
            <a:extLst>
              <a:ext uri="{FF2B5EF4-FFF2-40B4-BE49-F238E27FC236}">
                <a16:creationId xmlns:a16="http://schemas.microsoft.com/office/drawing/2014/main" id="{13F16688-F281-D5AC-C5CB-61AE7894A2DC}"/>
              </a:ext>
            </a:extLst>
          </p:cNvPr>
          <p:cNvSpPr>
            <a:spLocks noGrp="1"/>
          </p:cNvSpPr>
          <p:nvPr>
            <p:ph type="sldNum" sz="quarter" idx="5"/>
          </p:nvPr>
        </p:nvSpPr>
        <p:spPr/>
        <p:txBody>
          <a:bodyPr/>
          <a:lstStyle/>
          <a:p>
            <a:fld id="{ED87F3E6-8494-40DA-A709-BE0971F54439}" type="slidenum">
              <a:rPr lang="en-US"/>
              <a:t>9</a:t>
            </a:fld>
            <a:endParaRPr lang="en-US"/>
          </a:p>
        </p:txBody>
      </p:sp>
    </p:spTree>
    <p:extLst>
      <p:ext uri="{BB962C8B-B14F-4D97-AF65-F5344CB8AC3E}">
        <p14:creationId xmlns:p14="http://schemas.microsoft.com/office/powerpoint/2010/main" val="28446050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3156F5-3791-B4D7-AE65-D86EA7FE19B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32D2C0B-0FDF-38C0-66BD-609F2318606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81DEA25-0342-3CE7-400E-0C3276782D1B}"/>
              </a:ext>
            </a:extLst>
          </p:cNvPr>
          <p:cNvSpPr>
            <a:spLocks noGrp="1"/>
          </p:cNvSpPr>
          <p:nvPr>
            <p:ph type="body" idx="1"/>
          </p:nvPr>
        </p:nvSpPr>
        <p:spPr/>
        <p:txBody>
          <a:bodyPr/>
          <a:lstStyle/>
          <a:p>
            <a:r>
              <a:rPr lang="en-US" dirty="0">
                <a:ea typeface="Calibri"/>
                <a:cs typeface="Calibri"/>
              </a:rPr>
              <a:t>Teacher to explain to parents that homework shouldn't take children longer that 30 minutes and shouldn't cause upset and distress at home. </a:t>
            </a:r>
          </a:p>
        </p:txBody>
      </p:sp>
      <p:sp>
        <p:nvSpPr>
          <p:cNvPr id="4" name="Slide Number Placeholder 3">
            <a:extLst>
              <a:ext uri="{FF2B5EF4-FFF2-40B4-BE49-F238E27FC236}">
                <a16:creationId xmlns:a16="http://schemas.microsoft.com/office/drawing/2014/main" id="{0696711F-360F-539D-244D-7097B94EB551}"/>
              </a:ext>
            </a:extLst>
          </p:cNvPr>
          <p:cNvSpPr>
            <a:spLocks noGrp="1"/>
          </p:cNvSpPr>
          <p:nvPr>
            <p:ph type="sldNum" sz="quarter" idx="5"/>
          </p:nvPr>
        </p:nvSpPr>
        <p:spPr/>
        <p:txBody>
          <a:bodyPr/>
          <a:lstStyle/>
          <a:p>
            <a:fld id="{ED87F3E6-8494-40DA-A709-BE0971F54439}" type="slidenum">
              <a:rPr lang="en-US"/>
              <a:t>10</a:t>
            </a:fld>
            <a:endParaRPr lang="en-US"/>
          </a:p>
        </p:txBody>
      </p:sp>
    </p:spTree>
    <p:extLst>
      <p:ext uri="{BB962C8B-B14F-4D97-AF65-F5344CB8AC3E}">
        <p14:creationId xmlns:p14="http://schemas.microsoft.com/office/powerpoint/2010/main" val="32463542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Explain to parents that we say typically on this day because for example with RWI book, we only send them home when we are confident they are fluent – so if takes an extra day of </a:t>
            </a:r>
            <a:r>
              <a:rPr lang="en-US" dirty="0" err="1">
                <a:ea typeface="Calibri"/>
                <a:cs typeface="Calibri"/>
              </a:rPr>
              <a:t>of</a:t>
            </a:r>
            <a:r>
              <a:rPr lang="en-US" dirty="0">
                <a:ea typeface="Calibri"/>
                <a:cs typeface="Calibri"/>
              </a:rPr>
              <a:t> reading, we will delay if necessary.</a:t>
            </a:r>
          </a:p>
          <a:p>
            <a:endParaRPr lang="en-US" dirty="0">
              <a:ea typeface="Calibri"/>
              <a:cs typeface="Calibri"/>
            </a:endParaRPr>
          </a:p>
          <a:p>
            <a:r>
              <a:rPr lang="en-US" dirty="0">
                <a:ea typeface="Calibri"/>
                <a:cs typeface="Calibri"/>
              </a:rPr>
              <a:t>In Yr 6 if they have completed the scheme, it is free choice reading so just add this in. </a:t>
            </a:r>
          </a:p>
        </p:txBody>
      </p:sp>
      <p:sp>
        <p:nvSpPr>
          <p:cNvPr id="4" name="Slide Number Placeholder 3"/>
          <p:cNvSpPr>
            <a:spLocks noGrp="1"/>
          </p:cNvSpPr>
          <p:nvPr>
            <p:ph type="sldNum" sz="quarter" idx="5"/>
          </p:nvPr>
        </p:nvSpPr>
        <p:spPr/>
        <p:txBody>
          <a:bodyPr/>
          <a:lstStyle/>
          <a:p>
            <a:fld id="{ED87F3E6-8494-40DA-A709-BE0971F54439}" type="slidenum">
              <a:rPr lang="en-US"/>
              <a:t>11</a:t>
            </a:fld>
            <a:endParaRPr lang="en-US"/>
          </a:p>
        </p:txBody>
      </p:sp>
    </p:spTree>
    <p:extLst>
      <p:ext uri="{BB962C8B-B14F-4D97-AF65-F5344CB8AC3E}">
        <p14:creationId xmlns:p14="http://schemas.microsoft.com/office/powerpoint/2010/main" val="13030596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9/15/2025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9/15/2025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9/15/2025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9/15/2025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9/15/2025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9/15/2025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9/15/2025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9/15/2025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9/15/2025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9/15/2025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9/15/2025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46CE7D5-CF57-46EF-B807-FDD0502418D4}" type="datetimeFigureOut">
              <a:rPr lang="en-US" smtClean="0"/>
              <a:t>9/15/2025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47942995-B07F-4636-9A06-C6A104B260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289627" y="303544"/>
            <a:ext cx="5302411" cy="3728592"/>
          </a:xfrm>
        </p:spPr>
        <p:txBody>
          <a:bodyPr anchor="t">
            <a:normAutofit/>
          </a:bodyPr>
          <a:lstStyle/>
          <a:p>
            <a:r>
              <a:rPr lang="en-US" sz="5400" dirty="0"/>
              <a:t>Welcome to Class 6 </a:t>
            </a:r>
            <a:br>
              <a:rPr lang="en-US" sz="5400" dirty="0"/>
            </a:br>
            <a:br>
              <a:rPr lang="en-US" sz="5400" dirty="0"/>
            </a:br>
            <a:r>
              <a:rPr lang="en-US" sz="4000" dirty="0"/>
              <a:t>Parent Information Session</a:t>
            </a:r>
            <a:endParaRPr lang="en-US" sz="5400" dirty="0"/>
          </a:p>
        </p:txBody>
      </p:sp>
      <p:grpSp>
        <p:nvGrpSpPr>
          <p:cNvPr id="32" name="Group 31">
            <a:extLst>
              <a:ext uri="{FF2B5EF4-FFF2-40B4-BE49-F238E27FC236}">
                <a16:creationId xmlns:a16="http://schemas.microsoft.com/office/drawing/2014/main" id="{032D8612-31EB-44CF-A1D0-14FD4C7054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984992"/>
            <a:ext cx="731521" cy="673460"/>
            <a:chOff x="3940602" y="308034"/>
            <a:chExt cx="2116791" cy="3428999"/>
          </a:xfrm>
          <a:solidFill>
            <a:schemeClr val="accent4"/>
          </a:solidFill>
        </p:grpSpPr>
        <p:sp>
          <p:nvSpPr>
            <p:cNvPr id="33" name="Rectangle 32">
              <a:extLst>
                <a:ext uri="{FF2B5EF4-FFF2-40B4-BE49-F238E27FC236}">
                  <a16:creationId xmlns:a16="http://schemas.microsoft.com/office/drawing/2014/main" id="{F19A4A0F-1B59-4DB0-9764-D10936E98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7" name="Rectangle 36">
            <a:extLst>
              <a:ext uri="{FF2B5EF4-FFF2-40B4-BE49-F238E27FC236}">
                <a16:creationId xmlns:a16="http://schemas.microsoft.com/office/drawing/2014/main" id="{B81933D1-5615-42C7-9C0B-4EB7105CCE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391886"/>
            <a:ext cx="6009366" cy="6017078"/>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blue circle with yellow text and a white owl&#10;&#10;AI-generated content may be incorrect.">
            <a:extLst>
              <a:ext uri="{FF2B5EF4-FFF2-40B4-BE49-F238E27FC236}">
                <a16:creationId xmlns:a16="http://schemas.microsoft.com/office/drawing/2014/main" id="{8976F2A5-9960-7D5D-6E17-41F27738983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46332" y="3928206"/>
            <a:ext cx="2480758" cy="2480758"/>
          </a:xfrm>
          <a:prstGeom prst="rect">
            <a:avLst/>
          </a:prstGeom>
        </p:spPr>
      </p:pic>
      <p:pic>
        <p:nvPicPr>
          <p:cNvPr id="5" name="Picture 4">
            <a:extLst>
              <a:ext uri="{FF2B5EF4-FFF2-40B4-BE49-F238E27FC236}">
                <a16:creationId xmlns:a16="http://schemas.microsoft.com/office/drawing/2014/main" id="{EFC854B0-E060-1724-C313-FB17DCD7A478}"/>
              </a:ext>
            </a:extLst>
          </p:cNvPr>
          <p:cNvPicPr>
            <a:picLocks noChangeAspect="1"/>
          </p:cNvPicPr>
          <p:nvPr/>
        </p:nvPicPr>
        <p:blipFill>
          <a:blip r:embed="rId4"/>
          <a:stretch>
            <a:fillRect/>
          </a:stretch>
        </p:blipFill>
        <p:spPr>
          <a:xfrm>
            <a:off x="4688674" y="3796793"/>
            <a:ext cx="7354326" cy="2743583"/>
          </a:xfrm>
          <a:prstGeom prst="rect">
            <a:avLst/>
          </a:prstGeom>
        </p:spPr>
      </p:pic>
      <p:pic>
        <p:nvPicPr>
          <p:cNvPr id="7" name="Picture 6">
            <a:extLst>
              <a:ext uri="{FF2B5EF4-FFF2-40B4-BE49-F238E27FC236}">
                <a16:creationId xmlns:a16="http://schemas.microsoft.com/office/drawing/2014/main" id="{631C8926-9036-46F0-8632-17B7F08F940B}"/>
              </a:ext>
            </a:extLst>
          </p:cNvPr>
          <p:cNvPicPr>
            <a:picLocks noChangeAspect="1"/>
          </p:cNvPicPr>
          <p:nvPr/>
        </p:nvPicPr>
        <p:blipFill>
          <a:blip r:embed="rId5"/>
          <a:stretch>
            <a:fillRect/>
          </a:stretch>
        </p:blipFill>
        <p:spPr>
          <a:xfrm>
            <a:off x="5402691" y="1214403"/>
            <a:ext cx="4296375" cy="2524477"/>
          </a:xfrm>
          <a:prstGeom prst="rect">
            <a:avLst/>
          </a:prstGeom>
        </p:spPr>
      </p:pic>
      <p:pic>
        <p:nvPicPr>
          <p:cNvPr id="9" name="Picture 8">
            <a:extLst>
              <a:ext uri="{FF2B5EF4-FFF2-40B4-BE49-F238E27FC236}">
                <a16:creationId xmlns:a16="http://schemas.microsoft.com/office/drawing/2014/main" id="{9E1D9141-C59F-4298-AD14-BB596CD5DA78}"/>
              </a:ext>
            </a:extLst>
          </p:cNvPr>
          <p:cNvPicPr>
            <a:picLocks noChangeAspect="1"/>
          </p:cNvPicPr>
          <p:nvPr/>
        </p:nvPicPr>
        <p:blipFill>
          <a:blip r:embed="rId6"/>
          <a:stretch>
            <a:fillRect/>
          </a:stretch>
        </p:blipFill>
        <p:spPr>
          <a:xfrm>
            <a:off x="9235378" y="29674"/>
            <a:ext cx="2924583" cy="2143424"/>
          </a:xfrm>
          <a:prstGeom prst="rect">
            <a:avLst/>
          </a:prstGeom>
        </p:spPr>
      </p:pic>
    </p:spTree>
    <p:extLst>
      <p:ext uri="{BB962C8B-B14F-4D97-AF65-F5344CB8AC3E}">
        <p14:creationId xmlns:p14="http://schemas.microsoft.com/office/powerpoint/2010/main" val="109857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264CC9-2F4D-48FF-C56D-DD8E2CCE8A6A}"/>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D3DE1D5-C7E3-EFCC-8321-3D56F121A9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FD52740-D027-65FA-1BA8-8F31B436EA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73E776F-35FF-A78E-5B26-CD932096A9D4}"/>
              </a:ext>
            </a:extLst>
          </p:cNvPr>
          <p:cNvSpPr>
            <a:spLocks noGrp="1"/>
          </p:cNvSpPr>
          <p:nvPr>
            <p:ph type="title"/>
          </p:nvPr>
        </p:nvSpPr>
        <p:spPr>
          <a:xfrm>
            <a:off x="1171074" y="1396686"/>
            <a:ext cx="3240506" cy="4064628"/>
          </a:xfrm>
        </p:spPr>
        <p:txBody>
          <a:bodyPr>
            <a:normAutofit/>
          </a:bodyPr>
          <a:lstStyle/>
          <a:p>
            <a:r>
              <a:rPr lang="en-US" dirty="0">
                <a:solidFill>
                  <a:srgbClr val="FFFFFF"/>
                </a:solidFill>
              </a:rPr>
              <a:t>Homework (KS2)</a:t>
            </a:r>
          </a:p>
        </p:txBody>
      </p:sp>
      <p:sp>
        <p:nvSpPr>
          <p:cNvPr id="12" name="Arc 11">
            <a:extLst>
              <a:ext uri="{FF2B5EF4-FFF2-40B4-BE49-F238E27FC236}">
                <a16:creationId xmlns:a16="http://schemas.microsoft.com/office/drawing/2014/main" id="{7373A19D-221E-1ED2-5346-93DCA73061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58E76C98-8B8E-E300-B4CA-314DA5928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4948635D-3100-B399-AD5A-4E88EB3FC17C}"/>
              </a:ext>
            </a:extLst>
          </p:cNvPr>
          <p:cNvSpPr>
            <a:spLocks noGrp="1"/>
          </p:cNvSpPr>
          <p:nvPr>
            <p:ph idx="1"/>
          </p:nvPr>
        </p:nvSpPr>
        <p:spPr>
          <a:xfrm>
            <a:off x="5294739" y="1573167"/>
            <a:ext cx="6187109" cy="5063303"/>
          </a:xfrm>
        </p:spPr>
        <p:txBody>
          <a:bodyPr vert="horz" lIns="91440" tIns="45720" rIns="91440" bIns="45720" rtlCol="0">
            <a:normAutofit lnSpcReduction="10000"/>
          </a:bodyPr>
          <a:lstStyle/>
          <a:p>
            <a:r>
              <a:rPr lang="en-US" sz="2400" dirty="0"/>
              <a:t>Homework is given out on a Thursday and returned on a Tuesday.</a:t>
            </a:r>
          </a:p>
          <a:p>
            <a:r>
              <a:rPr lang="en-US" sz="2400" dirty="0"/>
              <a:t>Homework presentation should be given the same care as it would be schoolwork. </a:t>
            </a:r>
          </a:p>
          <a:p>
            <a:r>
              <a:rPr lang="en-US" sz="2400" dirty="0"/>
              <a:t>Any homework given will be to revise previous learning (for example year previous refresher) or consolidate recent learning.</a:t>
            </a:r>
          </a:p>
          <a:p>
            <a:r>
              <a:rPr lang="en-US" sz="2400" dirty="0"/>
              <a:t>We would encourage children to complete homework independently.</a:t>
            </a:r>
          </a:p>
          <a:p>
            <a:r>
              <a:rPr lang="en-US" sz="2400" dirty="0"/>
              <a:t>If a child is stuck, encourage them to come and ask for help on either a Friday or a Monday. </a:t>
            </a:r>
          </a:p>
          <a:p>
            <a:r>
              <a:rPr lang="en-US" sz="2400" dirty="0"/>
              <a:t>Each week homework is marked as a class. </a:t>
            </a:r>
          </a:p>
          <a:p>
            <a:endParaRPr lang="en-US" sz="2000" dirty="0"/>
          </a:p>
        </p:txBody>
      </p:sp>
    </p:spTree>
    <p:extLst>
      <p:ext uri="{BB962C8B-B14F-4D97-AF65-F5344CB8AC3E}">
        <p14:creationId xmlns:p14="http://schemas.microsoft.com/office/powerpoint/2010/main" val="17145164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46C327D-EA4F-4BAC-1186-C8A53FC94DB8}"/>
              </a:ext>
            </a:extLst>
          </p:cNvPr>
          <p:cNvSpPr>
            <a:spLocks noGrp="1"/>
          </p:cNvSpPr>
          <p:nvPr>
            <p:ph type="title"/>
          </p:nvPr>
        </p:nvSpPr>
        <p:spPr>
          <a:xfrm>
            <a:off x="686834" y="1153572"/>
            <a:ext cx="3200400" cy="4461163"/>
          </a:xfrm>
        </p:spPr>
        <p:txBody>
          <a:bodyPr>
            <a:normAutofit/>
          </a:bodyPr>
          <a:lstStyle/>
          <a:p>
            <a:r>
              <a:rPr lang="en-US" dirty="0">
                <a:solidFill>
                  <a:srgbClr val="FFFFFF"/>
                </a:solidFill>
              </a:rPr>
              <a:t>Reading Books </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4E04910B-F546-FED1-B1AA-3872FF0F3F78}"/>
              </a:ext>
            </a:extLst>
          </p:cNvPr>
          <p:cNvSpPr>
            <a:spLocks noGrp="1"/>
          </p:cNvSpPr>
          <p:nvPr>
            <p:ph idx="1"/>
          </p:nvPr>
        </p:nvSpPr>
        <p:spPr>
          <a:xfrm>
            <a:off x="4447308" y="591344"/>
            <a:ext cx="6906491" cy="5585619"/>
          </a:xfrm>
        </p:spPr>
        <p:txBody>
          <a:bodyPr vert="horz" lIns="91440" tIns="45720" rIns="91440" bIns="45720" rtlCol="0" anchor="ctr">
            <a:normAutofit lnSpcReduction="10000"/>
          </a:bodyPr>
          <a:lstStyle/>
          <a:p>
            <a:pPr marL="0" indent="0" algn="ctr">
              <a:buNone/>
            </a:pPr>
            <a:r>
              <a:rPr lang="en-US" dirty="0"/>
              <a:t>Two types of reading books coming home: </a:t>
            </a:r>
          </a:p>
          <a:p>
            <a:pPr>
              <a:buFont typeface="Calibri" panose="020B0604020202020204" pitchFamily="34" charset="0"/>
              <a:buChar char="-"/>
            </a:pPr>
            <a:endParaRPr lang="en-US" sz="2000" dirty="0"/>
          </a:p>
          <a:p>
            <a:pPr marL="0" indent="0">
              <a:buNone/>
            </a:pPr>
            <a:r>
              <a:rPr lang="en-US" sz="2000" b="1" dirty="0"/>
              <a:t>Scheme Books: Learning to Read – typically sent home on a</a:t>
            </a:r>
            <a:r>
              <a:rPr lang="en-US" sz="2000" b="1" dirty="0">
                <a:solidFill>
                  <a:srgbClr val="EE0000"/>
                </a:solidFill>
              </a:rPr>
              <a:t> </a:t>
            </a:r>
            <a:r>
              <a:rPr lang="en-US" sz="2000" b="1" dirty="0"/>
              <a:t>Friday</a:t>
            </a:r>
          </a:p>
          <a:p>
            <a:pPr>
              <a:buFont typeface="Calibri" panose="020B0604020202020204" pitchFamily="34" charset="0"/>
              <a:buChar char="-"/>
            </a:pPr>
            <a:r>
              <a:rPr lang="en-US" sz="2000" dirty="0"/>
              <a:t>Levelled books targeted at current reading level. </a:t>
            </a:r>
          </a:p>
          <a:p>
            <a:pPr>
              <a:buFont typeface="Calibri" panose="020B0604020202020204" pitchFamily="34" charset="0"/>
              <a:buChar char="-"/>
            </a:pPr>
            <a:r>
              <a:rPr lang="en-US" sz="2000" dirty="0"/>
              <a:t>Please listen to your child read to you and support. </a:t>
            </a:r>
          </a:p>
          <a:p>
            <a:pPr>
              <a:buFont typeface="Calibri" panose="020B0604020202020204" pitchFamily="34" charset="0"/>
              <a:buChar char="-"/>
            </a:pPr>
            <a:r>
              <a:rPr lang="en-US" sz="2000" dirty="0"/>
              <a:t>Ideally, read the same book more than once to build fluency.</a:t>
            </a:r>
          </a:p>
          <a:p>
            <a:pPr>
              <a:buFont typeface="Calibri" panose="020B0604020202020204" pitchFamily="34" charset="0"/>
              <a:buChar char="-"/>
            </a:pPr>
            <a:r>
              <a:rPr lang="en-US" sz="2000" dirty="0"/>
              <a:t>Keep in bag daily for regular return</a:t>
            </a:r>
          </a:p>
          <a:p>
            <a:pPr marL="0" indent="0">
              <a:buNone/>
            </a:pPr>
            <a:endParaRPr lang="en-US" sz="2000" dirty="0"/>
          </a:p>
          <a:p>
            <a:pPr marL="0" indent="0">
              <a:buNone/>
            </a:pPr>
            <a:r>
              <a:rPr lang="en-US" sz="2000" b="1" dirty="0"/>
              <a:t>Joy Books: Learning to LOVE reading </a:t>
            </a:r>
          </a:p>
          <a:p>
            <a:pPr>
              <a:buFont typeface="Calibri" panose="020B0604020202020204" pitchFamily="34" charset="0"/>
              <a:buChar char="-"/>
            </a:pPr>
            <a:r>
              <a:rPr lang="en-US" sz="2000" dirty="0"/>
              <a:t>Free choice from the reading corner/ library every Friday (or home if children prefer). </a:t>
            </a:r>
          </a:p>
          <a:p>
            <a:pPr>
              <a:buFont typeface="Calibri" panose="020B0604020202020204" pitchFamily="34" charset="0"/>
              <a:buChar char="-"/>
            </a:pPr>
            <a:r>
              <a:rPr lang="en-US" sz="2000" dirty="0"/>
              <a:t>Might be trickier to read, may need help or could read together. </a:t>
            </a:r>
          </a:p>
        </p:txBody>
      </p:sp>
    </p:spTree>
    <p:extLst>
      <p:ext uri="{BB962C8B-B14F-4D97-AF65-F5344CB8AC3E}">
        <p14:creationId xmlns:p14="http://schemas.microsoft.com/office/powerpoint/2010/main" val="33424205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52B004-C4B3-1E5C-3D91-3C06A0D3D721}"/>
              </a:ext>
            </a:extLst>
          </p:cNvPr>
          <p:cNvSpPr>
            <a:spLocks noGrp="1"/>
          </p:cNvSpPr>
          <p:nvPr>
            <p:ph type="title"/>
          </p:nvPr>
        </p:nvSpPr>
        <p:spPr/>
        <p:txBody>
          <a:bodyPr/>
          <a:lstStyle/>
          <a:p>
            <a:r>
              <a:rPr lang="en-US" dirty="0"/>
              <a:t>Dates for your Diary</a:t>
            </a:r>
            <a:endParaRPr lang="en-US" dirty="0">
              <a:solidFill>
                <a:srgbClr val="EE0000"/>
              </a:solidFill>
            </a:endParaRPr>
          </a:p>
        </p:txBody>
      </p:sp>
      <p:graphicFrame>
        <p:nvGraphicFramePr>
          <p:cNvPr id="5" name="Content Placeholder 2">
            <a:extLst>
              <a:ext uri="{FF2B5EF4-FFF2-40B4-BE49-F238E27FC236}">
                <a16:creationId xmlns:a16="http://schemas.microsoft.com/office/drawing/2014/main" id="{263740AD-3E2A-D740-FF00-5B9CE9854E32}"/>
              </a:ext>
            </a:extLst>
          </p:cNvPr>
          <p:cNvGraphicFramePr>
            <a:graphicFrameLocks noGrp="1"/>
          </p:cNvGraphicFramePr>
          <p:nvPr>
            <p:ph idx="1"/>
            <p:extLst>
              <p:ext uri="{D42A27DB-BD31-4B8C-83A1-F6EECF244321}">
                <p14:modId xmlns:p14="http://schemas.microsoft.com/office/powerpoint/2010/main" val="1542102071"/>
              </p:ext>
            </p:extLst>
          </p:nvPr>
        </p:nvGraphicFramePr>
        <p:xfrm>
          <a:off x="838200" y="1806964"/>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996452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DC8E37-4BA7-DFDE-7127-9547B9CD9B45}"/>
              </a:ext>
            </a:extLst>
          </p:cNvPr>
          <p:cNvSpPr>
            <a:spLocks noGrp="1"/>
          </p:cNvSpPr>
          <p:nvPr>
            <p:ph type="title"/>
          </p:nvPr>
        </p:nvSpPr>
        <p:spPr>
          <a:xfrm>
            <a:off x="358219" y="371719"/>
            <a:ext cx="6739113" cy="1906863"/>
          </a:xfrm>
        </p:spPr>
        <p:txBody>
          <a:bodyPr anchor="b">
            <a:normAutofit/>
          </a:bodyPr>
          <a:lstStyle/>
          <a:p>
            <a:r>
              <a:rPr lang="en-US" dirty="0"/>
              <a:t>Residential 2026: </a:t>
            </a:r>
            <a:r>
              <a:rPr lang="en-US" b="1" dirty="0">
                <a:latin typeface="Aptos"/>
              </a:rPr>
              <a:t>Willersley Castle </a:t>
            </a:r>
            <a:r>
              <a:rPr lang="en-US" b="1" dirty="0"/>
              <a:t> </a:t>
            </a:r>
          </a:p>
        </p:txBody>
      </p:sp>
      <p:sp>
        <p:nvSpPr>
          <p:cNvPr id="3" name="Content Placeholder 2">
            <a:extLst>
              <a:ext uri="{FF2B5EF4-FFF2-40B4-BE49-F238E27FC236}">
                <a16:creationId xmlns:a16="http://schemas.microsoft.com/office/drawing/2014/main" id="{374246D0-27BD-B3BF-26B0-98E1933CF246}"/>
              </a:ext>
            </a:extLst>
          </p:cNvPr>
          <p:cNvSpPr>
            <a:spLocks noGrp="1"/>
          </p:cNvSpPr>
          <p:nvPr>
            <p:ph idx="1"/>
          </p:nvPr>
        </p:nvSpPr>
        <p:spPr>
          <a:xfrm>
            <a:off x="292231" y="2711395"/>
            <a:ext cx="5530251" cy="3953356"/>
          </a:xfrm>
        </p:spPr>
        <p:txBody>
          <a:bodyPr vert="horz" lIns="91440" tIns="45720" rIns="91440" bIns="45720" rtlCol="0">
            <a:normAutofit/>
          </a:bodyPr>
          <a:lstStyle/>
          <a:p>
            <a:r>
              <a:rPr lang="en-US" sz="1800" dirty="0"/>
              <a:t>Wednesday 18th March – Friday 20th March 2026 </a:t>
            </a:r>
          </a:p>
          <a:p>
            <a:r>
              <a:rPr lang="en-US" sz="1800" dirty="0"/>
              <a:t>Inclusive venue – we can look at support to ensure all children join us! </a:t>
            </a:r>
          </a:p>
          <a:p>
            <a:r>
              <a:rPr lang="en-US" sz="1800" dirty="0"/>
              <a:t>£253.59 includes: </a:t>
            </a:r>
          </a:p>
          <a:p>
            <a:pPr lvl="1">
              <a:buFont typeface="Courier New" panose="020B0604020202020204" pitchFamily="34" charset="0"/>
              <a:buChar char="o"/>
            </a:pPr>
            <a:r>
              <a:rPr lang="en-US" sz="1800" dirty="0"/>
              <a:t>Two nights accommodation within Willersley Castle</a:t>
            </a:r>
          </a:p>
          <a:p>
            <a:pPr lvl="1">
              <a:buFont typeface="Courier New" panose="020B0604020202020204" pitchFamily="34" charset="0"/>
              <a:buChar char="o"/>
            </a:pPr>
            <a:r>
              <a:rPr lang="en-US" sz="1800" dirty="0"/>
              <a:t>9 adventure activities </a:t>
            </a:r>
          </a:p>
          <a:p>
            <a:pPr lvl="1">
              <a:buFont typeface="Courier New" panose="020B0604020202020204" pitchFamily="34" charset="0"/>
              <a:buChar char="o"/>
            </a:pPr>
            <a:r>
              <a:rPr lang="en-US" sz="1800" dirty="0"/>
              <a:t>Meals  </a:t>
            </a:r>
          </a:p>
          <a:p>
            <a:pPr lvl="1">
              <a:buFont typeface="Courier New" panose="020B0604020202020204" pitchFamily="34" charset="0"/>
              <a:buChar char="o"/>
            </a:pPr>
            <a:r>
              <a:rPr lang="en-US" sz="1800" dirty="0"/>
              <a:t>Coach transport </a:t>
            </a:r>
          </a:p>
          <a:p>
            <a:r>
              <a:rPr lang="en-US" sz="1800" dirty="0"/>
              <a:t>Payment plan available if needed. </a:t>
            </a:r>
          </a:p>
          <a:p>
            <a:r>
              <a:rPr lang="en-US" sz="1800" dirty="0"/>
              <a:t>Parent information talk in the new year! </a:t>
            </a:r>
          </a:p>
        </p:txBody>
      </p:sp>
      <p:pic>
        <p:nvPicPr>
          <p:cNvPr id="5" name="Picture 4" descr="A group of kids standing in a field&#10;&#10;AI-generated content may be incorrect.">
            <a:extLst>
              <a:ext uri="{FF2B5EF4-FFF2-40B4-BE49-F238E27FC236}">
                <a16:creationId xmlns:a16="http://schemas.microsoft.com/office/drawing/2014/main" id="{501993A2-CC37-C757-5311-9623627B2F1B}"/>
              </a:ext>
            </a:extLst>
          </p:cNvPr>
          <p:cNvPicPr>
            <a:picLocks noChangeAspect="1"/>
          </p:cNvPicPr>
          <p:nvPr/>
        </p:nvPicPr>
        <p:blipFill>
          <a:blip r:embed="rId2"/>
          <a:srcRect l="23223" r="13947" b="-2"/>
          <a:stretch>
            <a:fillRect/>
          </a:stretch>
        </p:blipFill>
        <p:spPr>
          <a:xfrm>
            <a:off x="8452968" y="3681465"/>
            <a:ext cx="3747932" cy="3176541"/>
          </a:xfrm>
          <a:custGeom>
            <a:avLst/>
            <a:gdLst/>
            <a:ahLst/>
            <a:cxnLst/>
            <a:rect l="l" t="t" r="r" b="b"/>
            <a:pathLst>
              <a:path w="3747932" h="3176541">
                <a:moveTo>
                  <a:pt x="3239865" y="21"/>
                </a:moveTo>
                <a:cubicBezTo>
                  <a:pt x="3261821" y="112"/>
                  <a:pt x="3278837" y="498"/>
                  <a:pt x="3290337" y="938"/>
                </a:cubicBezTo>
                <a:cubicBezTo>
                  <a:pt x="3401766" y="5376"/>
                  <a:pt x="3510165" y="23128"/>
                  <a:pt x="3616543" y="49449"/>
                </a:cubicBezTo>
                <a:lnTo>
                  <a:pt x="3747932" y="87091"/>
                </a:lnTo>
                <a:lnTo>
                  <a:pt x="3747932" y="3176541"/>
                </a:lnTo>
                <a:lnTo>
                  <a:pt x="401358" y="3176541"/>
                </a:lnTo>
                <a:lnTo>
                  <a:pt x="398780" y="3136258"/>
                </a:lnTo>
                <a:cubicBezTo>
                  <a:pt x="400956" y="3079023"/>
                  <a:pt x="437945" y="3052703"/>
                  <a:pt x="483325" y="3030665"/>
                </a:cubicBezTo>
                <a:cubicBezTo>
                  <a:pt x="498866" y="3023015"/>
                  <a:pt x="520932" y="3023320"/>
                  <a:pt x="526840" y="2999447"/>
                </a:cubicBezTo>
                <a:cubicBezTo>
                  <a:pt x="501352" y="2976798"/>
                  <a:pt x="470270" y="2995161"/>
                  <a:pt x="442916" y="2988735"/>
                </a:cubicBezTo>
                <a:cubicBezTo>
                  <a:pt x="420228" y="2983533"/>
                  <a:pt x="382618" y="2986286"/>
                  <a:pt x="413701" y="2944662"/>
                </a:cubicBezTo>
                <a:cubicBezTo>
                  <a:pt x="422716" y="2932726"/>
                  <a:pt x="412147" y="2923542"/>
                  <a:pt x="400645" y="2922625"/>
                </a:cubicBezTo>
                <a:cubicBezTo>
                  <a:pt x="308644" y="2913137"/>
                  <a:pt x="350915" y="2828968"/>
                  <a:pt x="321386" y="2784590"/>
                </a:cubicBezTo>
                <a:cubicBezTo>
                  <a:pt x="313307" y="2772348"/>
                  <a:pt x="322010" y="2751230"/>
                  <a:pt x="334753" y="2746027"/>
                </a:cubicBezTo>
                <a:cubicBezTo>
                  <a:pt x="416187" y="2711746"/>
                  <a:pt x="427377" y="2630027"/>
                  <a:pt x="466852" y="2559632"/>
                </a:cubicBezTo>
                <a:cubicBezTo>
                  <a:pt x="423957" y="2531782"/>
                  <a:pt x="372673" y="2525661"/>
                  <a:pt x="326361" y="2507602"/>
                </a:cubicBezTo>
                <a:cubicBezTo>
                  <a:pt x="278183" y="2488626"/>
                  <a:pt x="278183" y="2474547"/>
                  <a:pt x="317968" y="2419457"/>
                </a:cubicBezTo>
                <a:cubicBezTo>
                  <a:pt x="214465" y="2407519"/>
                  <a:pt x="214465" y="2407519"/>
                  <a:pt x="246479" y="2320903"/>
                </a:cubicBezTo>
                <a:cubicBezTo>
                  <a:pt x="159758" y="2312945"/>
                  <a:pt x="102570" y="2271933"/>
                  <a:pt x="89205" y="2182255"/>
                </a:cubicBezTo>
                <a:cubicBezTo>
                  <a:pt x="82677" y="2138795"/>
                  <a:pt x="43514" y="2118290"/>
                  <a:pt x="0" y="2089213"/>
                </a:cubicBezTo>
                <a:cubicBezTo>
                  <a:pt x="54081" y="2061053"/>
                  <a:pt x="90759" y="2002290"/>
                  <a:pt x="153855" y="2064423"/>
                </a:cubicBezTo>
                <a:cubicBezTo>
                  <a:pt x="176855" y="2087070"/>
                  <a:pt x="174683" y="2058300"/>
                  <a:pt x="177788" y="2050037"/>
                </a:cubicBezTo>
                <a:cubicBezTo>
                  <a:pt x="185247" y="2029838"/>
                  <a:pt x="169707" y="2016369"/>
                  <a:pt x="159450" y="2001067"/>
                </a:cubicBezTo>
                <a:cubicBezTo>
                  <a:pt x="149504" y="1985763"/>
                  <a:pt x="137691" y="1969543"/>
                  <a:pt x="134895" y="1952400"/>
                </a:cubicBezTo>
                <a:cubicBezTo>
                  <a:pt x="133031" y="1940465"/>
                  <a:pt x="142044" y="1923021"/>
                  <a:pt x="151990" y="1914144"/>
                </a:cubicBezTo>
                <a:cubicBezTo>
                  <a:pt x="204209" y="1867316"/>
                  <a:pt x="173127" y="1762030"/>
                  <a:pt x="271969" y="1748562"/>
                </a:cubicBezTo>
                <a:cubicBezTo>
                  <a:pt x="316415" y="1742443"/>
                  <a:pt x="337860" y="1703878"/>
                  <a:pt x="370497" y="1682760"/>
                </a:cubicBezTo>
                <a:cubicBezTo>
                  <a:pt x="483946" y="1608999"/>
                  <a:pt x="559787" y="1514119"/>
                  <a:pt x="594908" y="1383735"/>
                </a:cubicBezTo>
                <a:cubicBezTo>
                  <a:pt x="604543" y="1347620"/>
                  <a:pt x="641532" y="1318542"/>
                  <a:pt x="665465" y="1286713"/>
                </a:cubicBezTo>
                <a:cubicBezTo>
                  <a:pt x="653963" y="1263452"/>
                  <a:pt x="591178" y="1313647"/>
                  <a:pt x="613246" y="1252435"/>
                </a:cubicBezTo>
                <a:cubicBezTo>
                  <a:pt x="630030" y="1206524"/>
                  <a:pt x="672925" y="1178060"/>
                  <a:pt x="713332" y="1150820"/>
                </a:cubicBezTo>
                <a:cubicBezTo>
                  <a:pt x="759333" y="1119908"/>
                  <a:pt x="810307" y="1095117"/>
                  <a:pt x="831133" y="1037883"/>
                </a:cubicBezTo>
                <a:cubicBezTo>
                  <a:pt x="835485" y="1025640"/>
                  <a:pt x="849470" y="1012785"/>
                  <a:pt x="861903" y="1007887"/>
                </a:cubicBezTo>
                <a:cubicBezTo>
                  <a:pt x="1469751" y="63584"/>
                  <a:pt x="2910527" y="-1353"/>
                  <a:pt x="3239865" y="21"/>
                </a:cubicBezTo>
                <a:close/>
              </a:path>
            </a:pathLst>
          </a:custGeom>
        </p:spPr>
      </p:pic>
      <p:pic>
        <p:nvPicPr>
          <p:cNvPr id="4" name="Picture 3" descr="Two boys lighting a fire&#10;&#10;AI-generated content may be incorrect.">
            <a:extLst>
              <a:ext uri="{FF2B5EF4-FFF2-40B4-BE49-F238E27FC236}">
                <a16:creationId xmlns:a16="http://schemas.microsoft.com/office/drawing/2014/main" id="{AE26F6E5-342A-A12A-F5BB-19CD76AEE234}"/>
              </a:ext>
            </a:extLst>
          </p:cNvPr>
          <p:cNvPicPr>
            <a:picLocks noChangeAspect="1"/>
          </p:cNvPicPr>
          <p:nvPr/>
        </p:nvPicPr>
        <p:blipFill>
          <a:blip r:embed="rId3"/>
          <a:srcRect r="-4" b="5258"/>
          <a:stretch>
            <a:fillRect/>
          </a:stretch>
        </p:blipFill>
        <p:spPr>
          <a:xfrm>
            <a:off x="5822482" y="2423550"/>
            <a:ext cx="3458367" cy="3476265"/>
          </a:xfrm>
          <a:custGeom>
            <a:avLst/>
            <a:gdLst/>
            <a:ahLst/>
            <a:cxnLst/>
            <a:rect l="l" t="t" r="r" b="b"/>
            <a:pathLst>
              <a:path w="3458367" h="3476265">
                <a:moveTo>
                  <a:pt x="549716" y="15"/>
                </a:moveTo>
                <a:cubicBezTo>
                  <a:pt x="557611" y="271"/>
                  <a:pt x="565778" y="3856"/>
                  <a:pt x="573176" y="4995"/>
                </a:cubicBezTo>
                <a:cubicBezTo>
                  <a:pt x="736504" y="30493"/>
                  <a:pt x="899830" y="58040"/>
                  <a:pt x="1063336" y="82398"/>
                </a:cubicBezTo>
                <a:cubicBezTo>
                  <a:pt x="1216195" y="105163"/>
                  <a:pt x="1370136" y="110398"/>
                  <a:pt x="1523717" y="122237"/>
                </a:cubicBezTo>
                <a:cubicBezTo>
                  <a:pt x="1709602" y="136580"/>
                  <a:pt x="1895127" y="156841"/>
                  <a:pt x="2079929" y="188711"/>
                </a:cubicBezTo>
                <a:cubicBezTo>
                  <a:pt x="2208244" y="211023"/>
                  <a:pt x="2337823" y="226502"/>
                  <a:pt x="2467943" y="208745"/>
                </a:cubicBezTo>
                <a:cubicBezTo>
                  <a:pt x="2474439" y="207834"/>
                  <a:pt x="2481839" y="204876"/>
                  <a:pt x="2487253" y="207834"/>
                </a:cubicBezTo>
                <a:cubicBezTo>
                  <a:pt x="2550419" y="241073"/>
                  <a:pt x="2619357" y="217168"/>
                  <a:pt x="2684869" y="238113"/>
                </a:cubicBezTo>
                <a:cubicBezTo>
                  <a:pt x="2668085" y="318930"/>
                  <a:pt x="2596077" y="312327"/>
                  <a:pt x="2555471" y="368331"/>
                </a:cubicBezTo>
                <a:cubicBezTo>
                  <a:pt x="2621704" y="390639"/>
                  <a:pt x="2681259" y="413178"/>
                  <a:pt x="2741717" y="430023"/>
                </a:cubicBezTo>
                <a:cubicBezTo>
                  <a:pt x="2805785" y="447780"/>
                  <a:pt x="2860106" y="495816"/>
                  <a:pt x="2922728" y="517216"/>
                </a:cubicBezTo>
                <a:cubicBezTo>
                  <a:pt x="2936085" y="521769"/>
                  <a:pt x="2952146" y="537704"/>
                  <a:pt x="2956838" y="553184"/>
                </a:cubicBezTo>
                <a:cubicBezTo>
                  <a:pt x="2971997" y="603269"/>
                  <a:pt x="3274647" y="743732"/>
                  <a:pt x="3238914" y="788350"/>
                </a:cubicBezTo>
                <a:cubicBezTo>
                  <a:pt x="3224116" y="806791"/>
                  <a:pt x="3204986" y="819994"/>
                  <a:pt x="3184953" y="838207"/>
                </a:cubicBezTo>
                <a:cubicBezTo>
                  <a:pt x="3215093" y="872582"/>
                  <a:pt x="3249020" y="887608"/>
                  <a:pt x="3285115" y="897852"/>
                </a:cubicBezTo>
                <a:cubicBezTo>
                  <a:pt x="3295944" y="901039"/>
                  <a:pt x="3306591" y="907413"/>
                  <a:pt x="3307674" y="922894"/>
                </a:cubicBezTo>
                <a:cubicBezTo>
                  <a:pt x="3308757" y="939056"/>
                  <a:pt x="3297748" y="945429"/>
                  <a:pt x="3288544" y="952944"/>
                </a:cubicBezTo>
                <a:cubicBezTo>
                  <a:pt x="3275731" y="963415"/>
                  <a:pt x="3263278" y="972523"/>
                  <a:pt x="3247036" y="973888"/>
                </a:cubicBezTo>
                <a:cubicBezTo>
                  <a:pt x="3220325" y="975937"/>
                  <a:pt x="3207513" y="1005076"/>
                  <a:pt x="3191993" y="1026930"/>
                </a:cubicBezTo>
                <a:cubicBezTo>
                  <a:pt x="3183330" y="1039224"/>
                  <a:pt x="3178998" y="1064037"/>
                  <a:pt x="3194157" y="1068363"/>
                </a:cubicBezTo>
                <a:cubicBezTo>
                  <a:pt x="3230613" y="1078837"/>
                  <a:pt x="3227725" y="1109114"/>
                  <a:pt x="3226824" y="1143489"/>
                </a:cubicBezTo>
                <a:cubicBezTo>
                  <a:pt x="3225560" y="1186061"/>
                  <a:pt x="3204083" y="1205638"/>
                  <a:pt x="3177734" y="1222030"/>
                </a:cubicBezTo>
                <a:cubicBezTo>
                  <a:pt x="3168711" y="1227720"/>
                  <a:pt x="3155898" y="1227493"/>
                  <a:pt x="3152469" y="1245250"/>
                </a:cubicBezTo>
                <a:cubicBezTo>
                  <a:pt x="3167267" y="1262097"/>
                  <a:pt x="3185314" y="1248439"/>
                  <a:pt x="3201197" y="1253218"/>
                </a:cubicBezTo>
                <a:cubicBezTo>
                  <a:pt x="3214370" y="1257088"/>
                  <a:pt x="3236208" y="1255040"/>
                  <a:pt x="3218160" y="1286000"/>
                </a:cubicBezTo>
                <a:cubicBezTo>
                  <a:pt x="3212926" y="1294878"/>
                  <a:pt x="3219062" y="1301709"/>
                  <a:pt x="3225741" y="1302392"/>
                </a:cubicBezTo>
                <a:cubicBezTo>
                  <a:pt x="3279159" y="1309449"/>
                  <a:pt x="3254615" y="1372054"/>
                  <a:pt x="3271761" y="1405063"/>
                </a:cubicBezTo>
                <a:cubicBezTo>
                  <a:pt x="3276452" y="1414169"/>
                  <a:pt x="3271399" y="1429877"/>
                  <a:pt x="3263999" y="1433747"/>
                </a:cubicBezTo>
                <a:cubicBezTo>
                  <a:pt x="3216716" y="1459245"/>
                  <a:pt x="3210220" y="1520028"/>
                  <a:pt x="3187299" y="1572389"/>
                </a:cubicBezTo>
                <a:cubicBezTo>
                  <a:pt x="3212205" y="1593104"/>
                  <a:pt x="3241982" y="1597657"/>
                  <a:pt x="3268872" y="1611089"/>
                </a:cubicBezTo>
                <a:cubicBezTo>
                  <a:pt x="3296846" y="1625204"/>
                  <a:pt x="3296846" y="1635676"/>
                  <a:pt x="3273746" y="1676653"/>
                </a:cubicBezTo>
                <a:cubicBezTo>
                  <a:pt x="3333842" y="1685532"/>
                  <a:pt x="3333842" y="1685532"/>
                  <a:pt x="3315254" y="1749957"/>
                </a:cubicBezTo>
                <a:cubicBezTo>
                  <a:pt x="3365607" y="1755877"/>
                  <a:pt x="3398812" y="1786382"/>
                  <a:pt x="3406572" y="1853085"/>
                </a:cubicBezTo>
                <a:cubicBezTo>
                  <a:pt x="3410362" y="1885411"/>
                  <a:pt x="3433101" y="1900663"/>
                  <a:pt x="3458367" y="1922291"/>
                </a:cubicBezTo>
                <a:cubicBezTo>
                  <a:pt x="3426966" y="1943236"/>
                  <a:pt x="3405669" y="1986945"/>
                  <a:pt x="3369034" y="1940730"/>
                </a:cubicBezTo>
                <a:cubicBezTo>
                  <a:pt x="3355680" y="1923885"/>
                  <a:pt x="3356941" y="1945284"/>
                  <a:pt x="3355138" y="1951430"/>
                </a:cubicBezTo>
                <a:cubicBezTo>
                  <a:pt x="3350807" y="1966455"/>
                  <a:pt x="3359830" y="1976472"/>
                  <a:pt x="3365786" y="1987854"/>
                </a:cubicBezTo>
                <a:cubicBezTo>
                  <a:pt x="3371561" y="1999237"/>
                  <a:pt x="3378420" y="2011302"/>
                  <a:pt x="3380043" y="2024054"/>
                </a:cubicBezTo>
                <a:cubicBezTo>
                  <a:pt x="3381125" y="2032931"/>
                  <a:pt x="3375892" y="2045905"/>
                  <a:pt x="3370117" y="2052509"/>
                </a:cubicBezTo>
                <a:cubicBezTo>
                  <a:pt x="3339797" y="2087340"/>
                  <a:pt x="3357844" y="2165652"/>
                  <a:pt x="3300454" y="2175670"/>
                </a:cubicBezTo>
                <a:cubicBezTo>
                  <a:pt x="3274647" y="2180221"/>
                  <a:pt x="3262195" y="2208906"/>
                  <a:pt x="3243246" y="2224614"/>
                </a:cubicBezTo>
                <a:cubicBezTo>
                  <a:pt x="3177374" y="2279478"/>
                  <a:pt x="3133338" y="2350051"/>
                  <a:pt x="3112946" y="2447031"/>
                </a:cubicBezTo>
                <a:cubicBezTo>
                  <a:pt x="3107352" y="2473894"/>
                  <a:pt x="3085875" y="2495522"/>
                  <a:pt x="3071979" y="2519197"/>
                </a:cubicBezTo>
                <a:cubicBezTo>
                  <a:pt x="3078657" y="2536499"/>
                  <a:pt x="3115112" y="2499164"/>
                  <a:pt x="3102298" y="2544694"/>
                </a:cubicBezTo>
                <a:cubicBezTo>
                  <a:pt x="3092553" y="2578843"/>
                  <a:pt x="3067647" y="2600014"/>
                  <a:pt x="3044185" y="2620276"/>
                </a:cubicBezTo>
                <a:cubicBezTo>
                  <a:pt x="3017476" y="2643268"/>
                  <a:pt x="2987879" y="2661708"/>
                  <a:pt x="2975787" y="2704279"/>
                </a:cubicBezTo>
                <a:cubicBezTo>
                  <a:pt x="2973260" y="2713386"/>
                  <a:pt x="2965140" y="2722947"/>
                  <a:pt x="2957921" y="2726591"/>
                </a:cubicBezTo>
                <a:cubicBezTo>
                  <a:pt x="2581458" y="3475797"/>
                  <a:pt x="1654740" y="3480805"/>
                  <a:pt x="1547901" y="3475568"/>
                </a:cubicBezTo>
                <a:cubicBezTo>
                  <a:pt x="1418503" y="3468966"/>
                  <a:pt x="1296143" y="3422753"/>
                  <a:pt x="1176132" y="3365156"/>
                </a:cubicBezTo>
                <a:cubicBezTo>
                  <a:pt x="1125418" y="3340797"/>
                  <a:pt x="1078316" y="3306195"/>
                  <a:pt x="1029045" y="3279332"/>
                </a:cubicBezTo>
                <a:cubicBezTo>
                  <a:pt x="961009" y="3242223"/>
                  <a:pt x="908492" y="3171424"/>
                  <a:pt x="840634" y="3141601"/>
                </a:cubicBezTo>
                <a:cubicBezTo>
                  <a:pt x="770793" y="3110867"/>
                  <a:pt x="711057" y="3054638"/>
                  <a:pt x="639229" y="3030734"/>
                </a:cubicBezTo>
                <a:cubicBezTo>
                  <a:pt x="601330" y="3017985"/>
                  <a:pt x="564695" y="2994993"/>
                  <a:pt x="570649" y="2929200"/>
                </a:cubicBezTo>
                <a:cubicBezTo>
                  <a:pt x="572274" y="2910532"/>
                  <a:pt x="562349" y="2895282"/>
                  <a:pt x="546647" y="2900745"/>
                </a:cubicBezTo>
                <a:cubicBezTo>
                  <a:pt x="516690" y="2910989"/>
                  <a:pt x="503154" y="2883898"/>
                  <a:pt x="486550" y="2863636"/>
                </a:cubicBezTo>
                <a:cubicBezTo>
                  <a:pt x="456953" y="2827667"/>
                  <a:pt x="428801" y="2789422"/>
                  <a:pt x="381697" y="2783503"/>
                </a:cubicBezTo>
                <a:cubicBezTo>
                  <a:pt x="390720" y="2755272"/>
                  <a:pt x="406060" y="2759371"/>
                  <a:pt x="420137" y="2765290"/>
                </a:cubicBezTo>
                <a:cubicBezTo>
                  <a:pt x="457133" y="2780772"/>
                  <a:pt x="493769" y="2798300"/>
                  <a:pt x="530765" y="2813781"/>
                </a:cubicBezTo>
                <a:cubicBezTo>
                  <a:pt x="554948" y="2823799"/>
                  <a:pt x="578952" y="2837912"/>
                  <a:pt x="611257" y="2826755"/>
                </a:cubicBezTo>
                <a:cubicBezTo>
                  <a:pt x="583463" y="2769843"/>
                  <a:pt x="536180" y="2759598"/>
                  <a:pt x="497920" y="2742071"/>
                </a:cubicBezTo>
                <a:cubicBezTo>
                  <a:pt x="450096" y="2719988"/>
                  <a:pt x="421942" y="2678326"/>
                  <a:pt x="388193" y="2631885"/>
                </a:cubicBezTo>
                <a:cubicBezTo>
                  <a:pt x="423386" y="2620730"/>
                  <a:pt x="445223" y="2654879"/>
                  <a:pt x="472834" y="2653056"/>
                </a:cubicBezTo>
                <a:cubicBezTo>
                  <a:pt x="474279" y="2647140"/>
                  <a:pt x="476804" y="2638488"/>
                  <a:pt x="476444" y="2638259"/>
                </a:cubicBezTo>
                <a:cubicBezTo>
                  <a:pt x="431326" y="2612763"/>
                  <a:pt x="410211" y="2564956"/>
                  <a:pt x="403173" y="2507131"/>
                </a:cubicBezTo>
                <a:cubicBezTo>
                  <a:pt x="399563" y="2477310"/>
                  <a:pt x="383140" y="2467976"/>
                  <a:pt x="366897" y="2454316"/>
                </a:cubicBezTo>
                <a:cubicBezTo>
                  <a:pt x="310230" y="2405826"/>
                  <a:pt x="250314" y="2361890"/>
                  <a:pt x="203752" y="2295188"/>
                </a:cubicBezTo>
                <a:cubicBezTo>
                  <a:pt x="257532" y="2304066"/>
                  <a:pt x="300665" y="2347547"/>
                  <a:pt x="358597" y="2366215"/>
                </a:cubicBezTo>
                <a:cubicBezTo>
                  <a:pt x="312577" y="2292910"/>
                  <a:pt x="253020" y="2255803"/>
                  <a:pt x="198698" y="2211409"/>
                </a:cubicBezTo>
                <a:cubicBezTo>
                  <a:pt x="173974" y="2191149"/>
                  <a:pt x="151055" y="2165197"/>
                  <a:pt x="121097" y="2154269"/>
                </a:cubicBezTo>
                <a:cubicBezTo>
                  <a:pt x="110448" y="2150400"/>
                  <a:pt x="92943" y="2142204"/>
                  <a:pt x="101425" y="2120577"/>
                </a:cubicBezTo>
                <a:cubicBezTo>
                  <a:pt x="108643" y="2102593"/>
                  <a:pt x="122900" y="2108055"/>
                  <a:pt x="135895" y="2113292"/>
                </a:cubicBezTo>
                <a:cubicBezTo>
                  <a:pt x="167116" y="2126269"/>
                  <a:pt x="199421" y="2126495"/>
                  <a:pt x="241652" y="2126269"/>
                </a:cubicBezTo>
                <a:cubicBezTo>
                  <a:pt x="206279" y="2066851"/>
                  <a:pt x="141489" y="2084608"/>
                  <a:pt x="111170" y="2022231"/>
                </a:cubicBezTo>
                <a:cubicBezTo>
                  <a:pt x="149069" y="2011302"/>
                  <a:pt x="178305" y="2033841"/>
                  <a:pt x="208987" y="2038166"/>
                </a:cubicBezTo>
                <a:cubicBezTo>
                  <a:pt x="236777" y="2042036"/>
                  <a:pt x="243636" y="2031565"/>
                  <a:pt x="237139" y="1997188"/>
                </a:cubicBezTo>
                <a:cubicBezTo>
                  <a:pt x="227034" y="1943690"/>
                  <a:pt x="242193" y="1916371"/>
                  <a:pt x="282618" y="1930941"/>
                </a:cubicBezTo>
                <a:cubicBezTo>
                  <a:pt x="320155" y="1944601"/>
                  <a:pt x="324125" y="1924568"/>
                  <a:pt x="314019" y="1894062"/>
                </a:cubicBezTo>
                <a:cubicBezTo>
                  <a:pt x="299582" y="1849671"/>
                  <a:pt x="316004" y="1815295"/>
                  <a:pt x="327194" y="1777960"/>
                </a:cubicBezTo>
                <a:cubicBezTo>
                  <a:pt x="344339" y="1721045"/>
                  <a:pt x="337121" y="1693272"/>
                  <a:pt x="300123" y="1650929"/>
                </a:cubicBezTo>
                <a:cubicBezTo>
                  <a:pt x="279370" y="1627251"/>
                  <a:pt x="256992" y="1607219"/>
                  <a:pt x="226852" y="1586731"/>
                </a:cubicBezTo>
                <a:cubicBezTo>
                  <a:pt x="296334" y="1575576"/>
                  <a:pt x="223423" y="1538013"/>
                  <a:pt x="247968" y="1514564"/>
                </a:cubicBezTo>
                <a:cubicBezTo>
                  <a:pt x="297056" y="1505003"/>
                  <a:pt x="337121" y="1579673"/>
                  <a:pt x="403895" y="1558274"/>
                </a:cubicBezTo>
                <a:cubicBezTo>
                  <a:pt x="321420" y="1493619"/>
                  <a:pt x="230281" y="1472448"/>
                  <a:pt x="170546" y="1386396"/>
                </a:cubicBezTo>
                <a:cubicBezTo>
                  <a:pt x="184261" y="1366817"/>
                  <a:pt x="197977" y="1385030"/>
                  <a:pt x="209707" y="1377746"/>
                </a:cubicBezTo>
                <a:cubicBezTo>
                  <a:pt x="209346" y="1373192"/>
                  <a:pt x="210250" y="1366362"/>
                  <a:pt x="208083" y="1364314"/>
                </a:cubicBezTo>
                <a:cubicBezTo>
                  <a:pt x="163508" y="1317416"/>
                  <a:pt x="162784" y="1316279"/>
                  <a:pt x="210610" y="1281675"/>
                </a:cubicBezTo>
                <a:cubicBezTo>
                  <a:pt x="227394" y="1269609"/>
                  <a:pt x="225950" y="1258909"/>
                  <a:pt x="217108" y="1243657"/>
                </a:cubicBezTo>
                <a:cubicBezTo>
                  <a:pt x="210790" y="1232957"/>
                  <a:pt x="203211" y="1223395"/>
                  <a:pt x="206820" y="1199947"/>
                </a:cubicBezTo>
                <a:cubicBezTo>
                  <a:pt x="232988" y="1229998"/>
                  <a:pt x="359499" y="1220208"/>
                  <a:pt x="381877" y="1217021"/>
                </a:cubicBezTo>
                <a:cubicBezTo>
                  <a:pt x="406963" y="1213607"/>
                  <a:pt x="431688" y="1199037"/>
                  <a:pt x="458035" y="1207003"/>
                </a:cubicBezTo>
                <a:cubicBezTo>
                  <a:pt x="479150" y="1213381"/>
                  <a:pt x="576966" y="1275073"/>
                  <a:pt x="590863" y="1204273"/>
                </a:cubicBezTo>
                <a:cubicBezTo>
                  <a:pt x="591585" y="1200858"/>
                  <a:pt x="631107" y="1208826"/>
                  <a:pt x="652403" y="1212696"/>
                </a:cubicBezTo>
                <a:cubicBezTo>
                  <a:pt x="671172" y="1215883"/>
                  <a:pt x="692288" y="1229998"/>
                  <a:pt x="704920" y="1201769"/>
                </a:cubicBezTo>
                <a:cubicBezTo>
                  <a:pt x="712320" y="1185150"/>
                  <a:pt x="681820" y="1153051"/>
                  <a:pt x="654569" y="1150320"/>
                </a:cubicBezTo>
                <a:cubicBezTo>
                  <a:pt x="630926" y="1147814"/>
                  <a:pt x="606202" y="1144172"/>
                  <a:pt x="583643" y="1151001"/>
                </a:cubicBezTo>
                <a:cubicBezTo>
                  <a:pt x="555852" y="1159198"/>
                  <a:pt x="540873" y="1145995"/>
                  <a:pt x="533111" y="1117538"/>
                </a:cubicBezTo>
                <a:cubicBezTo>
                  <a:pt x="524450" y="1086122"/>
                  <a:pt x="507845" y="1071550"/>
                  <a:pt x="484926" y="1056980"/>
                </a:cubicBezTo>
                <a:cubicBezTo>
                  <a:pt x="429340" y="1021696"/>
                  <a:pt x="375921" y="980946"/>
                  <a:pt x="314922" y="960456"/>
                </a:cubicBezTo>
                <a:cubicBezTo>
                  <a:pt x="302830" y="956358"/>
                  <a:pt x="289476" y="950894"/>
                  <a:pt x="283881" y="923805"/>
                </a:cubicBezTo>
                <a:cubicBezTo>
                  <a:pt x="449013" y="964326"/>
                  <a:pt x="599526" y="1069958"/>
                  <a:pt x="769890" y="1063811"/>
                </a:cubicBezTo>
                <a:cubicBezTo>
                  <a:pt x="723329" y="1030346"/>
                  <a:pt x="669369" y="1028524"/>
                  <a:pt x="619738" y="1005076"/>
                </a:cubicBezTo>
                <a:cubicBezTo>
                  <a:pt x="654930" y="987546"/>
                  <a:pt x="687956" y="1005759"/>
                  <a:pt x="721344" y="1015777"/>
                </a:cubicBezTo>
                <a:cubicBezTo>
                  <a:pt x="749317" y="1023970"/>
                  <a:pt x="774583" y="1025337"/>
                  <a:pt x="777650" y="976393"/>
                </a:cubicBezTo>
                <a:cubicBezTo>
                  <a:pt x="776566" y="973205"/>
                  <a:pt x="776747" y="969107"/>
                  <a:pt x="776929" y="965238"/>
                </a:cubicBezTo>
                <a:cubicBezTo>
                  <a:pt x="767542" y="944976"/>
                  <a:pt x="752926" y="934504"/>
                  <a:pt x="735601" y="928584"/>
                </a:cubicBezTo>
                <a:cubicBezTo>
                  <a:pt x="725133" y="924942"/>
                  <a:pt x="711237" y="919478"/>
                  <a:pt x="711416" y="904909"/>
                </a:cubicBezTo>
                <a:cubicBezTo>
                  <a:pt x="711958" y="850955"/>
                  <a:pt x="678571" y="835246"/>
                  <a:pt x="645185" y="819539"/>
                </a:cubicBezTo>
                <a:cubicBezTo>
                  <a:pt x="663773" y="792676"/>
                  <a:pt x="678391" y="812481"/>
                  <a:pt x="692468" y="810433"/>
                </a:cubicBezTo>
                <a:cubicBezTo>
                  <a:pt x="701672" y="809067"/>
                  <a:pt x="709973" y="806563"/>
                  <a:pt x="709973" y="792676"/>
                </a:cubicBezTo>
                <a:cubicBezTo>
                  <a:pt x="710154" y="781065"/>
                  <a:pt x="705822" y="767861"/>
                  <a:pt x="696799" y="767635"/>
                </a:cubicBezTo>
                <a:cubicBezTo>
                  <a:pt x="640312" y="765585"/>
                  <a:pt x="609090" y="690914"/>
                  <a:pt x="550437" y="690687"/>
                </a:cubicBezTo>
                <a:cubicBezTo>
                  <a:pt x="515425" y="690687"/>
                  <a:pt x="568666" y="648572"/>
                  <a:pt x="539068" y="631042"/>
                </a:cubicBezTo>
                <a:cubicBezTo>
                  <a:pt x="532570" y="627171"/>
                  <a:pt x="556032" y="621254"/>
                  <a:pt x="566500" y="622164"/>
                </a:cubicBezTo>
                <a:cubicBezTo>
                  <a:pt x="576786" y="623074"/>
                  <a:pt x="585990" y="634229"/>
                  <a:pt x="598443" y="626261"/>
                </a:cubicBezTo>
                <a:cubicBezTo>
                  <a:pt x="605300" y="597806"/>
                  <a:pt x="587615" y="587332"/>
                  <a:pt x="572996" y="579365"/>
                </a:cubicBezTo>
                <a:cubicBezTo>
                  <a:pt x="539247" y="560925"/>
                  <a:pt x="506402" y="538615"/>
                  <a:pt x="469405" y="532013"/>
                </a:cubicBezTo>
                <a:cubicBezTo>
                  <a:pt x="456232" y="529737"/>
                  <a:pt x="488355" y="499231"/>
                  <a:pt x="494671" y="488532"/>
                </a:cubicBezTo>
                <a:cubicBezTo>
                  <a:pt x="345782" y="376071"/>
                  <a:pt x="166756" y="381762"/>
                  <a:pt x="0" y="290928"/>
                </a:cubicBezTo>
                <a:cubicBezTo>
                  <a:pt x="36817" y="273173"/>
                  <a:pt x="63887" y="286148"/>
                  <a:pt x="88973" y="288880"/>
                </a:cubicBezTo>
                <a:cubicBezTo>
                  <a:pt x="151595" y="295708"/>
                  <a:pt x="213498" y="309822"/>
                  <a:pt x="275940" y="318246"/>
                </a:cubicBezTo>
                <a:cubicBezTo>
                  <a:pt x="306620" y="322344"/>
                  <a:pt x="335134" y="337824"/>
                  <a:pt x="369424" y="313239"/>
                </a:cubicBezTo>
                <a:cubicBezTo>
                  <a:pt x="392343" y="296847"/>
                  <a:pt x="428980" y="314604"/>
                  <a:pt x="457133" y="329174"/>
                </a:cubicBezTo>
                <a:cubicBezTo>
                  <a:pt x="480414" y="341238"/>
                  <a:pt x="502612" y="344425"/>
                  <a:pt x="533474" y="329174"/>
                </a:cubicBezTo>
                <a:cubicBezTo>
                  <a:pt x="505501" y="319841"/>
                  <a:pt x="484023" y="311645"/>
                  <a:pt x="462006" y="305953"/>
                </a:cubicBezTo>
                <a:cubicBezTo>
                  <a:pt x="444501" y="301400"/>
                  <a:pt x="486189" y="282960"/>
                  <a:pt x="507484" y="285237"/>
                </a:cubicBezTo>
                <a:cubicBezTo>
                  <a:pt x="537263" y="288423"/>
                  <a:pt x="520479" y="276586"/>
                  <a:pt x="515425" y="260195"/>
                </a:cubicBezTo>
                <a:cubicBezTo>
                  <a:pt x="510012" y="242665"/>
                  <a:pt x="526074" y="237203"/>
                  <a:pt x="536180" y="240844"/>
                </a:cubicBezTo>
                <a:cubicBezTo>
                  <a:pt x="574980" y="255187"/>
                  <a:pt x="613602" y="229917"/>
                  <a:pt x="653668" y="250407"/>
                </a:cubicBezTo>
                <a:cubicBezTo>
                  <a:pt x="643561" y="199867"/>
                  <a:pt x="621723" y="177784"/>
                  <a:pt x="576064" y="170726"/>
                </a:cubicBezTo>
                <a:cubicBezTo>
                  <a:pt x="558919" y="167996"/>
                  <a:pt x="541053" y="172093"/>
                  <a:pt x="526254" y="157522"/>
                </a:cubicBezTo>
                <a:cubicBezTo>
                  <a:pt x="517771" y="149101"/>
                  <a:pt x="508207" y="139084"/>
                  <a:pt x="514884" y="123603"/>
                </a:cubicBezTo>
                <a:cubicBezTo>
                  <a:pt x="519577" y="112674"/>
                  <a:pt x="529684" y="112674"/>
                  <a:pt x="537985" y="116318"/>
                </a:cubicBezTo>
                <a:cubicBezTo>
                  <a:pt x="575162" y="132483"/>
                  <a:pt x="613963" y="138400"/>
                  <a:pt x="652764" y="144320"/>
                </a:cubicBezTo>
                <a:cubicBezTo>
                  <a:pt x="658720" y="145230"/>
                  <a:pt x="665397" y="148191"/>
                  <a:pt x="672075" y="133164"/>
                </a:cubicBezTo>
                <a:cubicBezTo>
                  <a:pt x="599526" y="108805"/>
                  <a:pt x="530585" y="74202"/>
                  <a:pt x="456051" y="60770"/>
                </a:cubicBezTo>
                <a:cubicBezTo>
                  <a:pt x="457133" y="54397"/>
                  <a:pt x="458215" y="48022"/>
                  <a:pt x="459299" y="41649"/>
                </a:cubicBezTo>
                <a:cubicBezTo>
                  <a:pt x="517591" y="50753"/>
                  <a:pt x="575884" y="59859"/>
                  <a:pt x="649515" y="71243"/>
                </a:cubicBezTo>
                <a:cubicBezTo>
                  <a:pt x="604218" y="35045"/>
                  <a:pt x="561446" y="47111"/>
                  <a:pt x="527879" y="15013"/>
                </a:cubicBezTo>
                <a:cubicBezTo>
                  <a:pt x="534195" y="2833"/>
                  <a:pt x="541820" y="-241"/>
                  <a:pt x="549716" y="15"/>
                </a:cubicBezTo>
                <a:close/>
              </a:path>
            </a:pathLst>
          </a:custGeom>
        </p:spPr>
      </p:pic>
      <p:pic>
        <p:nvPicPr>
          <p:cNvPr id="6" name="Picture 5" descr="Willersley Castle Outdoor Pursuits ...">
            <a:extLst>
              <a:ext uri="{FF2B5EF4-FFF2-40B4-BE49-F238E27FC236}">
                <a16:creationId xmlns:a16="http://schemas.microsoft.com/office/drawing/2014/main" id="{046C5613-7A3E-E273-25B5-ADA49116D89B}"/>
              </a:ext>
            </a:extLst>
          </p:cNvPr>
          <p:cNvPicPr>
            <a:picLocks noChangeAspect="1"/>
          </p:cNvPicPr>
          <p:nvPr/>
        </p:nvPicPr>
        <p:blipFill>
          <a:blip r:embed="rId4"/>
          <a:srcRect l="20135" r="11551" b="-2"/>
          <a:stretch>
            <a:fillRect/>
          </a:stretch>
        </p:blipFill>
        <p:spPr>
          <a:xfrm>
            <a:off x="7621024" y="-5"/>
            <a:ext cx="4579876" cy="3536502"/>
          </a:xfrm>
          <a:custGeom>
            <a:avLst/>
            <a:gdLst/>
            <a:ahLst/>
            <a:cxnLst/>
            <a:rect l="l" t="t" r="r" b="b"/>
            <a:pathLst>
              <a:path w="4579876" h="3536502">
                <a:moveTo>
                  <a:pt x="457312" y="0"/>
                </a:moveTo>
                <a:lnTo>
                  <a:pt x="4579876" y="0"/>
                </a:lnTo>
                <a:lnTo>
                  <a:pt x="4579876" y="3057029"/>
                </a:lnTo>
                <a:lnTo>
                  <a:pt x="4508441" y="3086568"/>
                </a:lnTo>
                <a:cubicBezTo>
                  <a:pt x="4391572" y="3126663"/>
                  <a:pt x="4301124" y="3221848"/>
                  <a:pt x="4183947" y="3271738"/>
                </a:cubicBezTo>
                <a:cubicBezTo>
                  <a:pt x="4099090" y="3307854"/>
                  <a:pt x="4017967" y="3354374"/>
                  <a:pt x="3930625" y="3387123"/>
                </a:cubicBezTo>
                <a:cubicBezTo>
                  <a:pt x="3723932" y="3464557"/>
                  <a:pt x="3513195" y="3526689"/>
                  <a:pt x="3290337" y="3535564"/>
                </a:cubicBezTo>
                <a:cubicBezTo>
                  <a:pt x="3106332" y="3542605"/>
                  <a:pt x="1510274" y="3535872"/>
                  <a:pt x="861903" y="2528615"/>
                </a:cubicBezTo>
                <a:cubicBezTo>
                  <a:pt x="849470" y="2523717"/>
                  <a:pt x="835485" y="2510862"/>
                  <a:pt x="831133" y="2498619"/>
                </a:cubicBezTo>
                <a:cubicBezTo>
                  <a:pt x="810307" y="2441385"/>
                  <a:pt x="759333" y="2416594"/>
                  <a:pt x="713333" y="2385682"/>
                </a:cubicBezTo>
                <a:cubicBezTo>
                  <a:pt x="672925" y="2358442"/>
                  <a:pt x="630030" y="2329978"/>
                  <a:pt x="613246" y="2284067"/>
                </a:cubicBezTo>
                <a:cubicBezTo>
                  <a:pt x="591179" y="2222855"/>
                  <a:pt x="653963" y="2273050"/>
                  <a:pt x="665465" y="2249789"/>
                </a:cubicBezTo>
                <a:cubicBezTo>
                  <a:pt x="641532" y="2217960"/>
                  <a:pt x="604543" y="2188882"/>
                  <a:pt x="594908" y="2152767"/>
                </a:cubicBezTo>
                <a:cubicBezTo>
                  <a:pt x="559787" y="2022383"/>
                  <a:pt x="483946" y="1927503"/>
                  <a:pt x="370497" y="1853742"/>
                </a:cubicBezTo>
                <a:cubicBezTo>
                  <a:pt x="337861" y="1832624"/>
                  <a:pt x="316415" y="1794059"/>
                  <a:pt x="271969" y="1787940"/>
                </a:cubicBezTo>
                <a:cubicBezTo>
                  <a:pt x="173127" y="1774472"/>
                  <a:pt x="204209" y="1669186"/>
                  <a:pt x="151990" y="1622358"/>
                </a:cubicBezTo>
                <a:cubicBezTo>
                  <a:pt x="142044" y="1613481"/>
                  <a:pt x="133031" y="1596037"/>
                  <a:pt x="134895" y="1584102"/>
                </a:cubicBezTo>
                <a:cubicBezTo>
                  <a:pt x="137691" y="1566959"/>
                  <a:pt x="149504" y="1550739"/>
                  <a:pt x="159450" y="1535435"/>
                </a:cubicBezTo>
                <a:cubicBezTo>
                  <a:pt x="169708" y="1520133"/>
                  <a:pt x="185247" y="1506664"/>
                  <a:pt x="177788" y="1486465"/>
                </a:cubicBezTo>
                <a:cubicBezTo>
                  <a:pt x="174683" y="1478202"/>
                  <a:pt x="176855" y="1449432"/>
                  <a:pt x="153856" y="1472079"/>
                </a:cubicBezTo>
                <a:cubicBezTo>
                  <a:pt x="90760" y="1534212"/>
                  <a:pt x="54082" y="1475449"/>
                  <a:pt x="0" y="1447289"/>
                </a:cubicBezTo>
                <a:cubicBezTo>
                  <a:pt x="43515" y="1418212"/>
                  <a:pt x="82677" y="1397707"/>
                  <a:pt x="89205" y="1354247"/>
                </a:cubicBezTo>
                <a:cubicBezTo>
                  <a:pt x="102570" y="1264569"/>
                  <a:pt x="159758" y="1223557"/>
                  <a:pt x="246479" y="1215599"/>
                </a:cubicBezTo>
                <a:cubicBezTo>
                  <a:pt x="214465" y="1128983"/>
                  <a:pt x="214465" y="1128983"/>
                  <a:pt x="317968" y="1117045"/>
                </a:cubicBezTo>
                <a:cubicBezTo>
                  <a:pt x="278183" y="1061955"/>
                  <a:pt x="278183" y="1047876"/>
                  <a:pt x="326362" y="1028900"/>
                </a:cubicBezTo>
                <a:cubicBezTo>
                  <a:pt x="372673" y="1010841"/>
                  <a:pt x="423957" y="1004720"/>
                  <a:pt x="466852" y="976870"/>
                </a:cubicBezTo>
                <a:cubicBezTo>
                  <a:pt x="427377" y="906475"/>
                  <a:pt x="416188" y="824756"/>
                  <a:pt x="334754" y="790475"/>
                </a:cubicBezTo>
                <a:cubicBezTo>
                  <a:pt x="322010" y="785272"/>
                  <a:pt x="313307" y="764154"/>
                  <a:pt x="321386" y="751912"/>
                </a:cubicBezTo>
                <a:cubicBezTo>
                  <a:pt x="350915" y="707534"/>
                  <a:pt x="308644" y="623365"/>
                  <a:pt x="400645" y="613877"/>
                </a:cubicBezTo>
                <a:cubicBezTo>
                  <a:pt x="412147" y="612959"/>
                  <a:pt x="422716" y="603776"/>
                  <a:pt x="413701" y="591839"/>
                </a:cubicBezTo>
                <a:cubicBezTo>
                  <a:pt x="382618" y="550216"/>
                  <a:pt x="420228" y="552969"/>
                  <a:pt x="442917" y="547767"/>
                </a:cubicBezTo>
                <a:cubicBezTo>
                  <a:pt x="470271" y="541341"/>
                  <a:pt x="501353" y="559703"/>
                  <a:pt x="526840" y="537055"/>
                </a:cubicBezTo>
                <a:cubicBezTo>
                  <a:pt x="520932" y="513181"/>
                  <a:pt x="498866" y="513487"/>
                  <a:pt x="483325" y="505836"/>
                </a:cubicBezTo>
                <a:cubicBezTo>
                  <a:pt x="437946" y="483799"/>
                  <a:pt x="400956" y="457479"/>
                  <a:pt x="398780" y="400243"/>
                </a:cubicBezTo>
                <a:cubicBezTo>
                  <a:pt x="397229" y="354028"/>
                  <a:pt x="392255" y="313323"/>
                  <a:pt x="455041" y="299242"/>
                </a:cubicBezTo>
                <a:cubicBezTo>
                  <a:pt x="481149" y="293426"/>
                  <a:pt x="473687" y="260067"/>
                  <a:pt x="458769" y="243538"/>
                </a:cubicBezTo>
                <a:cubicBezTo>
                  <a:pt x="432038" y="214157"/>
                  <a:pt x="409972" y="174981"/>
                  <a:pt x="363969" y="172227"/>
                </a:cubicBezTo>
                <a:cubicBezTo>
                  <a:pt x="335995" y="170391"/>
                  <a:pt x="314549" y="158146"/>
                  <a:pt x="292481" y="144069"/>
                </a:cubicBezTo>
                <a:cubicBezTo>
                  <a:pt x="276630" y="133966"/>
                  <a:pt x="257670" y="125398"/>
                  <a:pt x="259534" y="103668"/>
                </a:cubicBezTo>
                <a:cubicBezTo>
                  <a:pt x="261399" y="82855"/>
                  <a:pt x="279736" y="74286"/>
                  <a:pt x="298387" y="70001"/>
                </a:cubicBezTo>
                <a:cubicBezTo>
                  <a:pt x="345011" y="59672"/>
                  <a:pt x="389535" y="45726"/>
                  <a:pt x="430782" y="19902"/>
                </a:cubicBezTo>
                <a:close/>
              </a:path>
            </a:pathLst>
          </a:custGeom>
        </p:spPr>
      </p:pic>
    </p:spTree>
    <p:extLst>
      <p:ext uri="{BB962C8B-B14F-4D97-AF65-F5344CB8AC3E}">
        <p14:creationId xmlns:p14="http://schemas.microsoft.com/office/powerpoint/2010/main" val="17317795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37FFBA-5DF7-712C-85C0-19914F9DD94D}"/>
              </a:ext>
            </a:extLst>
          </p:cNvPr>
          <p:cNvSpPr>
            <a:spLocks noGrp="1"/>
          </p:cNvSpPr>
          <p:nvPr>
            <p:ph type="title"/>
          </p:nvPr>
        </p:nvSpPr>
        <p:spPr>
          <a:xfrm>
            <a:off x="928253" y="473829"/>
            <a:ext cx="4008586" cy="1312204"/>
          </a:xfrm>
        </p:spPr>
        <p:txBody>
          <a:bodyPr anchor="ctr">
            <a:normAutofit fontScale="90000"/>
          </a:bodyPr>
          <a:lstStyle/>
          <a:p>
            <a:r>
              <a:rPr lang="en-US" sz="5200" dirty="0"/>
              <a:t>Life in Year</a:t>
            </a:r>
            <a:r>
              <a:rPr lang="en-US" sz="5200" dirty="0">
                <a:solidFill>
                  <a:srgbClr val="EE0000"/>
                </a:solidFill>
              </a:rPr>
              <a:t> </a:t>
            </a:r>
            <a:r>
              <a:rPr lang="en-US" sz="5200" dirty="0"/>
              <a:t>6</a:t>
            </a:r>
            <a:r>
              <a:rPr lang="en-US" sz="5200" dirty="0">
                <a:solidFill>
                  <a:srgbClr val="EE0000"/>
                </a:solidFill>
              </a:rPr>
              <a:t> </a:t>
            </a:r>
          </a:p>
        </p:txBody>
      </p:sp>
      <p:sp>
        <p:nvSpPr>
          <p:cNvPr id="3" name="Content Placeholder 2">
            <a:extLst>
              <a:ext uri="{FF2B5EF4-FFF2-40B4-BE49-F238E27FC236}">
                <a16:creationId xmlns:a16="http://schemas.microsoft.com/office/drawing/2014/main" id="{E5710B3C-A410-0F4E-F9AA-C7F161A53EE0}"/>
              </a:ext>
            </a:extLst>
          </p:cNvPr>
          <p:cNvSpPr>
            <a:spLocks noGrp="1"/>
          </p:cNvSpPr>
          <p:nvPr>
            <p:ph idx="1"/>
          </p:nvPr>
        </p:nvSpPr>
        <p:spPr>
          <a:xfrm>
            <a:off x="913703" y="1943971"/>
            <a:ext cx="10350044" cy="4643093"/>
          </a:xfrm>
        </p:spPr>
        <p:txBody>
          <a:bodyPr vert="horz" lIns="91440" tIns="45720" rIns="91440" bIns="45720" rtlCol="0" anchor="ctr">
            <a:normAutofit lnSpcReduction="10000"/>
          </a:bodyPr>
          <a:lstStyle/>
          <a:p>
            <a:r>
              <a:rPr lang="en-US" sz="2000" dirty="0"/>
              <a:t>WW2 Topic, including Evacuee Day and Yorkshire Air Museum trip, as well as a visitor coming in to tell us about the Dambusters mission!</a:t>
            </a:r>
          </a:p>
          <a:p>
            <a:r>
              <a:rPr lang="en-US" sz="2000" dirty="0"/>
              <a:t>Creating an electrical board game</a:t>
            </a:r>
          </a:p>
          <a:p>
            <a:r>
              <a:rPr lang="en-US" sz="2000" dirty="0"/>
              <a:t>Global Economy Day, including designing their own products based on a budget </a:t>
            </a:r>
          </a:p>
          <a:p>
            <a:r>
              <a:rPr lang="en-US" sz="2000" dirty="0"/>
              <a:t>Residential</a:t>
            </a:r>
          </a:p>
          <a:p>
            <a:r>
              <a:rPr lang="en-US" sz="2000" dirty="0"/>
              <a:t>Buddies</a:t>
            </a:r>
          </a:p>
          <a:p>
            <a:r>
              <a:rPr lang="en-US" sz="2000" dirty="0"/>
              <a:t>SATs booster sessions</a:t>
            </a:r>
          </a:p>
          <a:p>
            <a:r>
              <a:rPr lang="en-US" sz="2000" dirty="0"/>
              <a:t>SATs week</a:t>
            </a:r>
          </a:p>
          <a:p>
            <a:r>
              <a:rPr lang="en-US" sz="2000" dirty="0"/>
              <a:t>Writing inspired by short films</a:t>
            </a:r>
          </a:p>
          <a:p>
            <a:r>
              <a:rPr lang="en-US" sz="2000" dirty="0"/>
              <a:t>Production</a:t>
            </a:r>
          </a:p>
          <a:p>
            <a:r>
              <a:rPr lang="en-US" sz="2000" dirty="0"/>
              <a:t>High School Transition</a:t>
            </a:r>
          </a:p>
          <a:p>
            <a:r>
              <a:rPr lang="en-US" sz="2000" dirty="0"/>
              <a:t>Leavers Assembly</a:t>
            </a:r>
          </a:p>
          <a:p>
            <a:endParaRPr lang="en-US" sz="2000" dirty="0"/>
          </a:p>
          <a:p>
            <a:endParaRPr lang="en-US" sz="2000" dirty="0"/>
          </a:p>
        </p:txBody>
      </p:sp>
    </p:spTree>
    <p:extLst>
      <p:ext uri="{BB962C8B-B14F-4D97-AF65-F5344CB8AC3E}">
        <p14:creationId xmlns:p14="http://schemas.microsoft.com/office/powerpoint/2010/main" val="6825602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1C4FDBE2-32F7-4AC4-A40C-C51C65B1D4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Arc 33">
            <a:extLst>
              <a:ext uri="{FF2B5EF4-FFF2-40B4-BE49-F238E27FC236}">
                <a16:creationId xmlns:a16="http://schemas.microsoft.com/office/drawing/2014/main" id="{E2B33195-5BCA-4BB7-A82D-6739522687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604789">
            <a:off x="675639" y="775849"/>
            <a:ext cx="2987899" cy="2987899"/>
          </a:xfrm>
          <a:prstGeom prst="arc">
            <a:avLst>
              <a:gd name="adj1" fmla="val 14455503"/>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EE933C1-9380-EC7A-87B3-11E53E8B0ACC}"/>
              </a:ext>
            </a:extLst>
          </p:cNvPr>
          <p:cNvSpPr>
            <a:spLocks noGrp="1"/>
          </p:cNvSpPr>
          <p:nvPr>
            <p:ph type="title"/>
          </p:nvPr>
        </p:nvSpPr>
        <p:spPr>
          <a:xfrm>
            <a:off x="892817" y="1370171"/>
            <a:ext cx="4425551" cy="2387600"/>
          </a:xfrm>
        </p:spPr>
        <p:txBody>
          <a:bodyPr vert="horz" lIns="91440" tIns="45720" rIns="91440" bIns="45720" rtlCol="0" anchor="b">
            <a:normAutofit/>
          </a:bodyPr>
          <a:lstStyle/>
          <a:p>
            <a:r>
              <a:rPr lang="en-US" sz="5100">
                <a:solidFill>
                  <a:srgbClr val="FFFFFF"/>
                </a:solidFill>
              </a:rPr>
              <a:t>Thank you! </a:t>
            </a:r>
            <a:br>
              <a:rPr lang="en-US" sz="5100">
                <a:solidFill>
                  <a:srgbClr val="FFFFFF"/>
                </a:solidFill>
              </a:rPr>
            </a:br>
            <a:r>
              <a:rPr lang="en-US" sz="5100">
                <a:solidFill>
                  <a:srgbClr val="FFFFFF"/>
                </a:solidFill>
              </a:rPr>
              <a:t>Any questions?</a:t>
            </a:r>
          </a:p>
        </p:txBody>
      </p:sp>
      <p:sp>
        <p:nvSpPr>
          <p:cNvPr id="36" name="Oval 35">
            <a:extLst>
              <a:ext uri="{FF2B5EF4-FFF2-40B4-BE49-F238E27FC236}">
                <a16:creationId xmlns:a16="http://schemas.microsoft.com/office/drawing/2014/main" id="{CF8AD9F3-9AF6-494F-83A3-2F67756393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5976" y="2130090"/>
            <a:ext cx="457824" cy="44540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8" name="Freeform: Shape 37">
            <a:extLst>
              <a:ext uri="{FF2B5EF4-FFF2-40B4-BE49-F238E27FC236}">
                <a16:creationId xmlns:a16="http://schemas.microsoft.com/office/drawing/2014/main" id="{11156773-3FB3-46D9-9F87-8212874048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13872" y="3116072"/>
            <a:ext cx="4378128" cy="3741928"/>
          </a:xfrm>
          <a:custGeom>
            <a:avLst/>
            <a:gdLst>
              <a:gd name="connsiteX0" fmla="*/ 2605183 w 4378128"/>
              <a:gd name="connsiteY0" fmla="*/ 0 h 3741928"/>
              <a:gd name="connsiteX1" fmla="*/ 4262321 w 4378128"/>
              <a:gd name="connsiteY1" fmla="*/ 594897 h 3741928"/>
              <a:gd name="connsiteX2" fmla="*/ 4378128 w 4378128"/>
              <a:gd name="connsiteY2" fmla="*/ 700149 h 3741928"/>
              <a:gd name="connsiteX3" fmla="*/ 4378128 w 4378128"/>
              <a:gd name="connsiteY3" fmla="*/ 3741928 h 3741928"/>
              <a:gd name="connsiteX4" fmla="*/ 263831 w 4378128"/>
              <a:gd name="connsiteY4" fmla="*/ 3741928 h 3741928"/>
              <a:gd name="connsiteX5" fmla="*/ 204729 w 4378128"/>
              <a:gd name="connsiteY5" fmla="*/ 3619238 h 3741928"/>
              <a:gd name="connsiteX6" fmla="*/ 0 w 4378128"/>
              <a:gd name="connsiteY6" fmla="*/ 2605183 h 3741928"/>
              <a:gd name="connsiteX7" fmla="*/ 2605183 w 4378128"/>
              <a:gd name="connsiteY7" fmla="*/ 0 h 3741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78128" h="3741928">
                <a:moveTo>
                  <a:pt x="2605183" y="0"/>
                </a:moveTo>
                <a:cubicBezTo>
                  <a:pt x="3234659" y="0"/>
                  <a:pt x="3811992" y="223253"/>
                  <a:pt x="4262321" y="594897"/>
                </a:cubicBezTo>
                <a:lnTo>
                  <a:pt x="4378128" y="700149"/>
                </a:lnTo>
                <a:lnTo>
                  <a:pt x="4378128" y="3741928"/>
                </a:lnTo>
                <a:lnTo>
                  <a:pt x="263831" y="3741928"/>
                </a:lnTo>
                <a:lnTo>
                  <a:pt x="204729" y="3619238"/>
                </a:lnTo>
                <a:cubicBezTo>
                  <a:pt x="72899" y="3307558"/>
                  <a:pt x="0" y="2964884"/>
                  <a:pt x="0" y="2605183"/>
                </a:cubicBezTo>
                <a:cubicBezTo>
                  <a:pt x="0" y="1166380"/>
                  <a:pt x="1166380" y="0"/>
                  <a:pt x="260518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Freeform: Shape 39">
            <a:extLst>
              <a:ext uri="{FF2B5EF4-FFF2-40B4-BE49-F238E27FC236}">
                <a16:creationId xmlns:a16="http://schemas.microsoft.com/office/drawing/2014/main" id="{E8EA24D0-C854-4AA8-B8FD-D252660D88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99731" y="1"/>
            <a:ext cx="4208478" cy="3678281"/>
          </a:xfrm>
          <a:custGeom>
            <a:avLst/>
            <a:gdLst>
              <a:gd name="connsiteX0" fmla="*/ 711074 w 4208478"/>
              <a:gd name="connsiteY0" fmla="*/ 0 h 3678281"/>
              <a:gd name="connsiteX1" fmla="*/ 3497404 w 4208478"/>
              <a:gd name="connsiteY1" fmla="*/ 0 h 3678281"/>
              <a:gd name="connsiteX2" fmla="*/ 3592161 w 4208478"/>
              <a:gd name="connsiteY2" fmla="*/ 86120 h 3678281"/>
              <a:gd name="connsiteX3" fmla="*/ 4208478 w 4208478"/>
              <a:gd name="connsiteY3" fmla="*/ 1574042 h 3678281"/>
              <a:gd name="connsiteX4" fmla="*/ 2104239 w 4208478"/>
              <a:gd name="connsiteY4" fmla="*/ 3678281 h 3678281"/>
              <a:gd name="connsiteX5" fmla="*/ 0 w 4208478"/>
              <a:gd name="connsiteY5" fmla="*/ 1574042 h 3678281"/>
              <a:gd name="connsiteX6" fmla="*/ 616318 w 4208478"/>
              <a:gd name="connsiteY6" fmla="*/ 86120 h 3678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08478" h="3678281">
                <a:moveTo>
                  <a:pt x="711074" y="0"/>
                </a:moveTo>
                <a:lnTo>
                  <a:pt x="3497404" y="0"/>
                </a:lnTo>
                <a:lnTo>
                  <a:pt x="3592161" y="86120"/>
                </a:lnTo>
                <a:cubicBezTo>
                  <a:pt x="3972953" y="466913"/>
                  <a:pt x="4208478" y="992973"/>
                  <a:pt x="4208478" y="1574042"/>
                </a:cubicBezTo>
                <a:cubicBezTo>
                  <a:pt x="4208478" y="2736181"/>
                  <a:pt x="3266378" y="3678281"/>
                  <a:pt x="2104239" y="3678281"/>
                </a:cubicBezTo>
                <a:cubicBezTo>
                  <a:pt x="942100" y="3678281"/>
                  <a:pt x="0" y="2736181"/>
                  <a:pt x="0" y="1574042"/>
                </a:cubicBezTo>
                <a:cubicBezTo>
                  <a:pt x="0" y="992973"/>
                  <a:pt x="235525" y="466913"/>
                  <a:pt x="616318" y="8612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7" name="Graphic 6" descr="Help">
            <a:extLst>
              <a:ext uri="{FF2B5EF4-FFF2-40B4-BE49-F238E27FC236}">
                <a16:creationId xmlns:a16="http://schemas.microsoft.com/office/drawing/2014/main" id="{1D001D2A-07BC-89D8-B370-4D1B99015AC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249286" y="270180"/>
            <a:ext cx="2709367" cy="2709367"/>
          </a:xfrm>
          <a:custGeom>
            <a:avLst/>
            <a:gdLst/>
            <a:ahLst/>
            <a:cxnLst/>
            <a:rect l="l" t="t" r="r" b="b"/>
            <a:pathLst>
              <a:path w="2833631" h="2677010">
                <a:moveTo>
                  <a:pt x="49418" y="0"/>
                </a:moveTo>
                <a:lnTo>
                  <a:pt x="2784213" y="0"/>
                </a:lnTo>
                <a:cubicBezTo>
                  <a:pt x="2811506" y="0"/>
                  <a:pt x="2833631" y="22125"/>
                  <a:pt x="2833631" y="49418"/>
                </a:cubicBezTo>
                <a:lnTo>
                  <a:pt x="2833631" y="2627592"/>
                </a:lnTo>
                <a:cubicBezTo>
                  <a:pt x="2833631" y="2654885"/>
                  <a:pt x="2811506" y="2677010"/>
                  <a:pt x="2784213" y="2677010"/>
                </a:cubicBezTo>
                <a:lnTo>
                  <a:pt x="49418" y="2677010"/>
                </a:lnTo>
                <a:cubicBezTo>
                  <a:pt x="22125" y="2677010"/>
                  <a:pt x="0" y="2654885"/>
                  <a:pt x="0" y="2627592"/>
                </a:cubicBezTo>
                <a:lnTo>
                  <a:pt x="0" y="49418"/>
                </a:lnTo>
                <a:cubicBezTo>
                  <a:pt x="0" y="22125"/>
                  <a:pt x="22125" y="0"/>
                  <a:pt x="49418" y="0"/>
                </a:cubicBezTo>
                <a:close/>
              </a:path>
            </a:pathLst>
          </a:custGeom>
        </p:spPr>
      </p:pic>
      <p:pic>
        <p:nvPicPr>
          <p:cNvPr id="4" name="Picture 3" descr="A blue circle with yellow text and a white owl&#10;&#10;AI-generated content may be incorrect.">
            <a:extLst>
              <a:ext uri="{FF2B5EF4-FFF2-40B4-BE49-F238E27FC236}">
                <a16:creationId xmlns:a16="http://schemas.microsoft.com/office/drawing/2014/main" id="{FDC24B73-5C52-8C36-E8C4-F3D908A022F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79518" y="3757771"/>
            <a:ext cx="3040156" cy="3040156"/>
          </a:xfrm>
          <a:prstGeom prst="rect">
            <a:avLst/>
          </a:prstGeom>
        </p:spPr>
      </p:pic>
    </p:spTree>
    <p:extLst>
      <p:ext uri="{BB962C8B-B14F-4D97-AF65-F5344CB8AC3E}">
        <p14:creationId xmlns:p14="http://schemas.microsoft.com/office/powerpoint/2010/main" val="1837512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EE2E845-DBE1-A386-9BAA-DDABEDAC7EDB}"/>
              </a:ext>
            </a:extLst>
          </p:cNvPr>
          <p:cNvSpPr txBox="1">
            <a:spLocks noGrp="1"/>
          </p:cNvSpPr>
          <p:nvPr>
            <p:ph type="title"/>
          </p:nvPr>
        </p:nvSpPr>
        <p:spPr>
          <a:xfrm>
            <a:off x="808638" y="386930"/>
            <a:ext cx="9236700" cy="1188950"/>
          </a:xfrm>
        </p:spPr>
        <p:txBody>
          <a:bodyPr anchor="b">
            <a:normAutofit/>
          </a:bodyPr>
          <a:lstStyle/>
          <a:p>
            <a:pPr lvl="0"/>
            <a:r>
              <a:rPr lang="en-GB" sz="5400" dirty="0"/>
              <a:t>Everyday information</a:t>
            </a:r>
            <a:endParaRPr lang="en-GB" sz="5400" dirty="0">
              <a:highlight>
                <a:srgbClr val="FFFF00"/>
              </a:highlight>
            </a:endParaRP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00B6CAF-BBAF-970F-F13D-3F7965BC281E}"/>
              </a:ext>
            </a:extLst>
          </p:cNvPr>
          <p:cNvSpPr txBox="1">
            <a:spLocks noGrp="1"/>
          </p:cNvSpPr>
          <p:nvPr>
            <p:ph idx="1"/>
          </p:nvPr>
        </p:nvSpPr>
        <p:spPr>
          <a:xfrm>
            <a:off x="793660" y="2599509"/>
            <a:ext cx="10143668" cy="3435531"/>
          </a:xfrm>
        </p:spPr>
        <p:txBody>
          <a:bodyPr anchor="ctr">
            <a:normAutofit/>
          </a:bodyPr>
          <a:lstStyle/>
          <a:p>
            <a:pPr lvl="0"/>
            <a:r>
              <a:rPr lang="en-GB" sz="2400" dirty="0"/>
              <a:t>Doors to school open at 8.50am and close at 9.00am. </a:t>
            </a:r>
          </a:p>
          <a:p>
            <a:pPr lvl="0"/>
            <a:r>
              <a:rPr lang="en-GB" sz="2400" dirty="0"/>
              <a:t>School closes at 3.30pm. </a:t>
            </a:r>
          </a:p>
          <a:p>
            <a:pPr lvl="0"/>
            <a:r>
              <a:rPr lang="en-GB" sz="2400" dirty="0"/>
              <a:t>Water bottles – named and appropriate size. </a:t>
            </a:r>
          </a:p>
          <a:p>
            <a:pPr lvl="0"/>
            <a:r>
              <a:rPr lang="en-GB" sz="2400" dirty="0"/>
              <a:t>Snacks – All children can bring in a piece of fruit or vegetables as a snack.</a:t>
            </a:r>
          </a:p>
          <a:p>
            <a:pPr lvl="0"/>
            <a:r>
              <a:rPr lang="en-GB" sz="2400" dirty="0"/>
              <a:t>Children in Yr 6 who walk home will need an up-to-date consent form </a:t>
            </a:r>
          </a:p>
          <a:p>
            <a:pPr lvl="0"/>
            <a:r>
              <a:rPr lang="en-GB" sz="2400" dirty="0"/>
              <a:t>Mobile phones – handed into the office at the beginning of the day and collected at the end of the day. </a:t>
            </a:r>
          </a:p>
          <a:p>
            <a:pPr lvl="0"/>
            <a:endParaRPr lang="en-GB" sz="24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DA718D0-4865-4629-8134-44F68D41D5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65167ED7-6315-43AB-B1B6-C326D5FD8F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2340441" y="2666183"/>
            <a:ext cx="5860051" cy="527712"/>
            <a:chOff x="6081624" y="1998368"/>
            <a:chExt cx="5613457" cy="782175"/>
          </a:xfrm>
          <a:solidFill>
            <a:schemeClr val="accent4"/>
          </a:solidFill>
        </p:grpSpPr>
        <p:sp>
          <p:nvSpPr>
            <p:cNvPr id="11" name="Rectangle 10">
              <a:extLst>
                <a:ext uri="{FF2B5EF4-FFF2-40B4-BE49-F238E27FC236}">
                  <a16:creationId xmlns:a16="http://schemas.microsoft.com/office/drawing/2014/main" id="{EF4D8839-FB03-487D-ACC8-8BFEDD4FEB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EF75023-9A3B-42FC-B704-61A8F7BEF4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6081624" y="1998844"/>
              <a:ext cx="5372968" cy="781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CBC4F608-B4B8-48C3-9572-C0F061B1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922919"/>
            <a:ext cx="11111729" cy="546125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9430EC9-B5C1-942D-2C57-F0CEAA02E101}"/>
              </a:ext>
            </a:extLst>
          </p:cNvPr>
          <p:cNvSpPr>
            <a:spLocks noGrp="1"/>
          </p:cNvSpPr>
          <p:nvPr>
            <p:ph type="title"/>
          </p:nvPr>
        </p:nvSpPr>
        <p:spPr>
          <a:xfrm>
            <a:off x="853120" y="-426752"/>
            <a:ext cx="9849751" cy="1349671"/>
          </a:xfrm>
        </p:spPr>
        <p:txBody>
          <a:bodyPr anchor="b">
            <a:normAutofit/>
          </a:bodyPr>
          <a:lstStyle/>
          <a:p>
            <a:r>
              <a:rPr lang="en-US" sz="5400" dirty="0"/>
              <a:t>A typical week in our class </a:t>
            </a:r>
          </a:p>
        </p:txBody>
      </p:sp>
      <p:sp>
        <p:nvSpPr>
          <p:cNvPr id="3" name="Content Placeholder 2">
            <a:extLst>
              <a:ext uri="{FF2B5EF4-FFF2-40B4-BE49-F238E27FC236}">
                <a16:creationId xmlns:a16="http://schemas.microsoft.com/office/drawing/2014/main" id="{95DD01E1-FDB7-B853-5728-8D7482BC9601}"/>
              </a:ext>
            </a:extLst>
          </p:cNvPr>
          <p:cNvSpPr>
            <a:spLocks noGrp="1"/>
          </p:cNvSpPr>
          <p:nvPr>
            <p:ph idx="1"/>
          </p:nvPr>
        </p:nvSpPr>
        <p:spPr>
          <a:xfrm>
            <a:off x="1289304" y="1140311"/>
            <a:ext cx="9849751" cy="4794770"/>
          </a:xfrm>
        </p:spPr>
        <p:txBody>
          <a:bodyPr vert="horz" lIns="91440" tIns="45720" rIns="91440" bIns="45720" rtlCol="0" anchor="ctr">
            <a:normAutofit/>
          </a:bodyPr>
          <a:lstStyle/>
          <a:p>
            <a:pPr marL="0" indent="0" algn="ctr">
              <a:buNone/>
            </a:pPr>
            <a:r>
              <a:rPr lang="en-US" sz="3200" dirty="0">
                <a:solidFill>
                  <a:srgbClr val="EE0000"/>
                </a:solidFill>
              </a:rPr>
              <a:t>ADD OVERVIEW OF YOUR WEEKLY TIMETABLE (SIMPLE VERSION).</a:t>
            </a:r>
          </a:p>
        </p:txBody>
      </p:sp>
      <p:pic>
        <p:nvPicPr>
          <p:cNvPr id="5" name="Picture 4">
            <a:extLst>
              <a:ext uri="{FF2B5EF4-FFF2-40B4-BE49-F238E27FC236}">
                <a16:creationId xmlns:a16="http://schemas.microsoft.com/office/drawing/2014/main" id="{35AD940D-4FD6-5C23-B8ED-F9D154FE80F2}"/>
              </a:ext>
            </a:extLst>
          </p:cNvPr>
          <p:cNvPicPr>
            <a:picLocks noChangeAspect="1"/>
          </p:cNvPicPr>
          <p:nvPr/>
        </p:nvPicPr>
        <p:blipFill>
          <a:blip r:embed="rId2"/>
          <a:stretch>
            <a:fillRect/>
          </a:stretch>
        </p:blipFill>
        <p:spPr>
          <a:xfrm>
            <a:off x="589423" y="922918"/>
            <a:ext cx="11112639" cy="5461252"/>
          </a:xfrm>
          <a:prstGeom prst="rect">
            <a:avLst/>
          </a:prstGeom>
        </p:spPr>
      </p:pic>
    </p:spTree>
    <p:extLst>
      <p:ext uri="{BB962C8B-B14F-4D97-AF65-F5344CB8AC3E}">
        <p14:creationId xmlns:p14="http://schemas.microsoft.com/office/powerpoint/2010/main" val="28719756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Rectangle 74">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1" name="Isosceles Triangle 80">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Content Placeholder 6">
            <a:extLst>
              <a:ext uri="{FF2B5EF4-FFF2-40B4-BE49-F238E27FC236}">
                <a16:creationId xmlns:a16="http://schemas.microsoft.com/office/drawing/2014/main" id="{5A4C9AE3-1AA0-8C04-C1A6-049EB993B754}"/>
              </a:ext>
            </a:extLst>
          </p:cNvPr>
          <p:cNvPicPr>
            <a:picLocks noGrp="1" noChangeAspect="1"/>
          </p:cNvPicPr>
          <p:nvPr>
            <p:ph idx="1"/>
          </p:nvPr>
        </p:nvPicPr>
        <p:blipFill>
          <a:blip r:embed="rId3"/>
          <a:stretch>
            <a:fillRect/>
          </a:stretch>
        </p:blipFill>
        <p:spPr>
          <a:xfrm>
            <a:off x="2463215" y="-1"/>
            <a:ext cx="4852034" cy="6857999"/>
          </a:xfrm>
          <a:prstGeom prst="rect">
            <a:avLst/>
          </a:prstGeom>
          <a:ln>
            <a:noFill/>
          </a:ln>
        </p:spPr>
      </p:pic>
      <p:sp>
        <p:nvSpPr>
          <p:cNvPr id="83" name="Isosceles Triangle 82">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413794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Isosceles Triangle 19">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EA9D4E9A-3570-F5CB-B255-715091061694}"/>
              </a:ext>
            </a:extLst>
          </p:cNvPr>
          <p:cNvPicPr>
            <a:picLocks noGrp="1" noChangeAspect="1"/>
          </p:cNvPicPr>
          <p:nvPr>
            <p:ph idx="1"/>
          </p:nvPr>
        </p:nvPicPr>
        <p:blipFill>
          <a:blip r:embed="rId3"/>
          <a:stretch>
            <a:fillRect/>
          </a:stretch>
        </p:blipFill>
        <p:spPr>
          <a:xfrm>
            <a:off x="2266013" y="0"/>
            <a:ext cx="6830853" cy="6858000"/>
          </a:xfrm>
          <a:prstGeom prst="rect">
            <a:avLst/>
          </a:prstGeom>
          <a:ln>
            <a:noFill/>
          </a:ln>
        </p:spPr>
      </p:pic>
      <p:sp>
        <p:nvSpPr>
          <p:cNvPr id="22" name="Isosceles Triangle 21">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184204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BC31EF5-2B4A-7748-CA91-04C25B7AAAF0}"/>
              </a:ext>
            </a:extLst>
          </p:cNvPr>
          <p:cNvSpPr>
            <a:spLocks noGrp="1"/>
          </p:cNvSpPr>
          <p:nvPr>
            <p:ph type="title"/>
          </p:nvPr>
        </p:nvSpPr>
        <p:spPr>
          <a:xfrm>
            <a:off x="808638" y="386930"/>
            <a:ext cx="9236700" cy="1188950"/>
          </a:xfrm>
        </p:spPr>
        <p:txBody>
          <a:bodyPr anchor="b">
            <a:normAutofit/>
          </a:bodyPr>
          <a:lstStyle/>
          <a:p>
            <a:r>
              <a:rPr lang="en-US" sz="5400" dirty="0"/>
              <a:t>PE </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F3020071-4D8B-990F-254F-BA855B579BA3}"/>
              </a:ext>
            </a:extLst>
          </p:cNvPr>
          <p:cNvSpPr>
            <a:spLocks noGrp="1"/>
          </p:cNvSpPr>
          <p:nvPr>
            <p:ph idx="1"/>
          </p:nvPr>
        </p:nvSpPr>
        <p:spPr>
          <a:xfrm>
            <a:off x="793660" y="2599509"/>
            <a:ext cx="10143668" cy="3435531"/>
          </a:xfrm>
        </p:spPr>
        <p:txBody>
          <a:bodyPr vert="horz" lIns="91440" tIns="45720" rIns="91440" bIns="45720" rtlCol="0" anchor="ctr">
            <a:normAutofit/>
          </a:bodyPr>
          <a:lstStyle/>
          <a:p>
            <a:r>
              <a:rPr lang="en-US" sz="2400" dirty="0"/>
              <a:t>Our PE days are on </a:t>
            </a:r>
            <a:r>
              <a:rPr lang="en-US" sz="2400" dirty="0">
                <a:solidFill>
                  <a:srgbClr val="EE0000"/>
                </a:solidFill>
              </a:rPr>
              <a:t> </a:t>
            </a:r>
            <a:r>
              <a:rPr lang="en-US" sz="2400" b="1" dirty="0"/>
              <a:t>Tuesday and Wednesday</a:t>
            </a:r>
          </a:p>
          <a:p>
            <a:r>
              <a:rPr lang="en-US" sz="2400" dirty="0"/>
              <a:t>On PE days, children are to wear PE kit all day. </a:t>
            </a:r>
          </a:p>
          <a:p>
            <a:r>
              <a:rPr lang="en-US" sz="2400" dirty="0"/>
              <a:t>Just a reminder our school PE kit is</a:t>
            </a:r>
          </a:p>
          <a:p>
            <a:pPr lvl="1">
              <a:buFont typeface="Courier New" panose="020B0604020202020204" pitchFamily="34" charset="0"/>
              <a:buChar char="o"/>
            </a:pPr>
            <a:r>
              <a:rPr lang="en-US" dirty="0"/>
              <a:t>House-colour plain t-shirt (no logos) - these can be purchased via the school office?</a:t>
            </a:r>
          </a:p>
          <a:p>
            <a:pPr lvl="1">
              <a:buFont typeface="Courier New" panose="020B0604020202020204" pitchFamily="34" charset="0"/>
              <a:buChar char="o"/>
            </a:pPr>
            <a:r>
              <a:rPr lang="en-US" dirty="0"/>
              <a:t>Black or navy shorts or tracksuit bottoms. </a:t>
            </a:r>
          </a:p>
          <a:p>
            <a:pPr lvl="1">
              <a:buFont typeface="Courier New" panose="020B0604020202020204" pitchFamily="34" charset="0"/>
              <a:buChar char="o"/>
            </a:pPr>
            <a:r>
              <a:rPr lang="en-US" dirty="0"/>
              <a:t>Trainers </a:t>
            </a:r>
          </a:p>
          <a:p>
            <a:pPr lvl="1">
              <a:buFont typeface="Courier New" panose="020B0604020202020204" pitchFamily="34" charset="0"/>
              <a:buChar char="o"/>
            </a:pPr>
            <a:r>
              <a:rPr lang="en-US" dirty="0"/>
              <a:t>Dark-</a:t>
            </a:r>
            <a:r>
              <a:rPr lang="en-GB" noProof="0" dirty="0"/>
              <a:t>colour</a:t>
            </a:r>
            <a:r>
              <a:rPr lang="en-US" dirty="0"/>
              <a:t> (navy or black) fleece, jumper or jacket. </a:t>
            </a:r>
          </a:p>
          <a:p>
            <a:endParaRPr lang="en-US" sz="2400" dirty="0"/>
          </a:p>
        </p:txBody>
      </p:sp>
    </p:spTree>
    <p:extLst>
      <p:ext uri="{BB962C8B-B14F-4D97-AF65-F5344CB8AC3E}">
        <p14:creationId xmlns:p14="http://schemas.microsoft.com/office/powerpoint/2010/main" val="22487204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AEFB9FA-0942-5605-BE42-160F9D84886C}"/>
              </a:ext>
            </a:extLst>
          </p:cNvPr>
          <p:cNvSpPr>
            <a:spLocks noGrp="1"/>
          </p:cNvSpPr>
          <p:nvPr>
            <p:ph type="title"/>
          </p:nvPr>
        </p:nvSpPr>
        <p:spPr>
          <a:xfrm>
            <a:off x="808638" y="386930"/>
            <a:ext cx="9236700" cy="1188950"/>
          </a:xfrm>
        </p:spPr>
        <p:txBody>
          <a:bodyPr anchor="b">
            <a:normAutofit/>
          </a:bodyPr>
          <a:lstStyle/>
          <a:p>
            <a:r>
              <a:rPr lang="en-US" sz="5400" dirty="0"/>
              <a:t>Curriculum Newsletter </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B4D0DE8F-3BBD-7DA3-9D6D-FA10E8AA8514}"/>
              </a:ext>
            </a:extLst>
          </p:cNvPr>
          <p:cNvSpPr>
            <a:spLocks noGrp="1"/>
          </p:cNvSpPr>
          <p:nvPr>
            <p:ph idx="1"/>
          </p:nvPr>
        </p:nvSpPr>
        <p:spPr>
          <a:xfrm>
            <a:off x="793660" y="2599509"/>
            <a:ext cx="10143668" cy="3435531"/>
          </a:xfrm>
        </p:spPr>
        <p:txBody>
          <a:bodyPr vert="horz" lIns="91440" tIns="45720" rIns="91440" bIns="45720" rtlCol="0" anchor="ctr">
            <a:normAutofit/>
          </a:bodyPr>
          <a:lstStyle/>
          <a:p>
            <a:pPr marL="0" indent="0">
              <a:buNone/>
            </a:pPr>
            <a:r>
              <a:rPr lang="en-US" sz="2400" dirty="0"/>
              <a:t>ACTION: Add snips of your curriculum newsletter to share key information elements.</a:t>
            </a:r>
          </a:p>
        </p:txBody>
      </p:sp>
      <p:pic>
        <p:nvPicPr>
          <p:cNvPr id="5" name="Picture 4">
            <a:extLst>
              <a:ext uri="{FF2B5EF4-FFF2-40B4-BE49-F238E27FC236}">
                <a16:creationId xmlns:a16="http://schemas.microsoft.com/office/drawing/2014/main" id="{1FB6C911-7424-595F-B38C-761A816C89D4}"/>
              </a:ext>
            </a:extLst>
          </p:cNvPr>
          <p:cNvPicPr>
            <a:picLocks noChangeAspect="1"/>
          </p:cNvPicPr>
          <p:nvPr/>
        </p:nvPicPr>
        <p:blipFill>
          <a:blip r:embed="rId3"/>
          <a:stretch>
            <a:fillRect/>
          </a:stretch>
        </p:blipFill>
        <p:spPr>
          <a:xfrm>
            <a:off x="-2" y="2189486"/>
            <a:ext cx="11383362" cy="4667879"/>
          </a:xfrm>
          <a:prstGeom prst="rect">
            <a:avLst/>
          </a:prstGeom>
        </p:spPr>
      </p:pic>
    </p:spTree>
    <p:extLst>
      <p:ext uri="{BB962C8B-B14F-4D97-AF65-F5344CB8AC3E}">
        <p14:creationId xmlns:p14="http://schemas.microsoft.com/office/powerpoint/2010/main" val="3966738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BCE227-A9C6-E6AB-58B5-319E7E2DE492}"/>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0F3AD38-0CEA-7FBF-6B06-112F517B91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06F455A-F041-3103-385F-5151488E51D6}"/>
              </a:ext>
            </a:extLst>
          </p:cNvPr>
          <p:cNvSpPr>
            <a:spLocks noGrp="1"/>
          </p:cNvSpPr>
          <p:nvPr>
            <p:ph type="title"/>
          </p:nvPr>
        </p:nvSpPr>
        <p:spPr>
          <a:xfrm>
            <a:off x="808638" y="386930"/>
            <a:ext cx="9236700" cy="1188950"/>
          </a:xfrm>
        </p:spPr>
        <p:txBody>
          <a:bodyPr anchor="b">
            <a:normAutofit/>
          </a:bodyPr>
          <a:lstStyle/>
          <a:p>
            <a:r>
              <a:rPr lang="en-US" sz="5400"/>
              <a:t>Curriculum Newsletter </a:t>
            </a:r>
          </a:p>
        </p:txBody>
      </p:sp>
      <p:grpSp>
        <p:nvGrpSpPr>
          <p:cNvPr id="10" name="Group 9">
            <a:extLst>
              <a:ext uri="{FF2B5EF4-FFF2-40B4-BE49-F238E27FC236}">
                <a16:creationId xmlns:a16="http://schemas.microsoft.com/office/drawing/2014/main" id="{D4A089CD-54CF-7DB4-F052-51A125B48D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575494AB-C7A3-4065-B1F5-F288BFD48B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3CACA935-ECF1-B835-931B-0CA7E1BE03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B7EA86B6-CF4B-5D76-CFBD-BBC299D570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3441592-4854-BCCF-A5DE-17FC2C72ADFF}"/>
              </a:ext>
            </a:extLst>
          </p:cNvPr>
          <p:cNvSpPr>
            <a:spLocks noGrp="1"/>
          </p:cNvSpPr>
          <p:nvPr>
            <p:ph idx="1"/>
          </p:nvPr>
        </p:nvSpPr>
        <p:spPr>
          <a:xfrm>
            <a:off x="793660" y="2599509"/>
            <a:ext cx="10143668" cy="3435531"/>
          </a:xfrm>
        </p:spPr>
        <p:txBody>
          <a:bodyPr vert="horz" lIns="91440" tIns="45720" rIns="91440" bIns="45720" rtlCol="0" anchor="ctr">
            <a:normAutofit/>
          </a:bodyPr>
          <a:lstStyle/>
          <a:p>
            <a:pPr marL="0" indent="0">
              <a:buNone/>
            </a:pPr>
            <a:r>
              <a:rPr lang="en-US" sz="2400" dirty="0"/>
              <a:t>ACTION: Add snips of your curriculum newsletter to share key information elements.</a:t>
            </a:r>
          </a:p>
        </p:txBody>
      </p:sp>
      <p:pic>
        <p:nvPicPr>
          <p:cNvPr id="6" name="Picture 5">
            <a:extLst>
              <a:ext uri="{FF2B5EF4-FFF2-40B4-BE49-F238E27FC236}">
                <a16:creationId xmlns:a16="http://schemas.microsoft.com/office/drawing/2014/main" id="{73F744D0-F36B-BE89-D136-1DD59E86D1D5}"/>
              </a:ext>
            </a:extLst>
          </p:cNvPr>
          <p:cNvPicPr>
            <a:picLocks noChangeAspect="1"/>
          </p:cNvPicPr>
          <p:nvPr/>
        </p:nvPicPr>
        <p:blipFill>
          <a:blip r:embed="rId3"/>
          <a:stretch>
            <a:fillRect/>
          </a:stretch>
        </p:blipFill>
        <p:spPr>
          <a:xfrm>
            <a:off x="29015" y="2194249"/>
            <a:ext cx="4282454" cy="4663116"/>
          </a:xfrm>
          <a:prstGeom prst="rect">
            <a:avLst/>
          </a:prstGeom>
        </p:spPr>
      </p:pic>
      <p:pic>
        <p:nvPicPr>
          <p:cNvPr id="9" name="Picture 8">
            <a:extLst>
              <a:ext uri="{FF2B5EF4-FFF2-40B4-BE49-F238E27FC236}">
                <a16:creationId xmlns:a16="http://schemas.microsoft.com/office/drawing/2014/main" id="{3A5C7D5A-2EE6-FDAD-8039-28E2182BB565}"/>
              </a:ext>
            </a:extLst>
          </p:cNvPr>
          <p:cNvPicPr>
            <a:picLocks noChangeAspect="1"/>
          </p:cNvPicPr>
          <p:nvPr/>
        </p:nvPicPr>
        <p:blipFill>
          <a:blip r:embed="rId4"/>
          <a:stretch>
            <a:fillRect/>
          </a:stretch>
        </p:blipFill>
        <p:spPr>
          <a:xfrm>
            <a:off x="4311469" y="2194249"/>
            <a:ext cx="7390504" cy="4663116"/>
          </a:xfrm>
          <a:prstGeom prst="rect">
            <a:avLst/>
          </a:prstGeom>
        </p:spPr>
      </p:pic>
    </p:spTree>
    <p:extLst>
      <p:ext uri="{BB962C8B-B14F-4D97-AF65-F5344CB8AC3E}">
        <p14:creationId xmlns:p14="http://schemas.microsoft.com/office/powerpoint/2010/main" val="3850946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08349F-CD29-5322-DC56-8BC5B89F2A3A}"/>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DBCE894-12DF-1B80-10A3-8249BEAC1F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4B39132-1C20-62D9-ED42-549D84A8AB2D}"/>
              </a:ext>
            </a:extLst>
          </p:cNvPr>
          <p:cNvSpPr>
            <a:spLocks noGrp="1"/>
          </p:cNvSpPr>
          <p:nvPr>
            <p:ph type="title"/>
          </p:nvPr>
        </p:nvSpPr>
        <p:spPr>
          <a:xfrm>
            <a:off x="808638" y="386930"/>
            <a:ext cx="9236700" cy="1188950"/>
          </a:xfrm>
        </p:spPr>
        <p:txBody>
          <a:bodyPr anchor="b">
            <a:normAutofit/>
          </a:bodyPr>
          <a:lstStyle/>
          <a:p>
            <a:r>
              <a:rPr lang="en-US" sz="5400"/>
              <a:t>Curriculum Newsletter </a:t>
            </a:r>
          </a:p>
        </p:txBody>
      </p:sp>
      <p:grpSp>
        <p:nvGrpSpPr>
          <p:cNvPr id="10" name="Group 9">
            <a:extLst>
              <a:ext uri="{FF2B5EF4-FFF2-40B4-BE49-F238E27FC236}">
                <a16:creationId xmlns:a16="http://schemas.microsoft.com/office/drawing/2014/main" id="{5A343E79-E9A6-2AF6-9E5B-F8DF4CA1EF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FD3D5CC4-A266-9E77-AAFF-7546F70284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FF979D3-BA62-8BBF-C1C1-F628623B90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8D783E43-6682-8CF2-DC67-0B1BCDEA8C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8246754D-9D48-92BA-E0DA-323C3F86D95D}"/>
              </a:ext>
            </a:extLst>
          </p:cNvPr>
          <p:cNvSpPr>
            <a:spLocks noGrp="1"/>
          </p:cNvSpPr>
          <p:nvPr>
            <p:ph idx="1"/>
          </p:nvPr>
        </p:nvSpPr>
        <p:spPr>
          <a:xfrm>
            <a:off x="793660" y="2599509"/>
            <a:ext cx="10143668" cy="3435531"/>
          </a:xfrm>
        </p:spPr>
        <p:txBody>
          <a:bodyPr vert="horz" lIns="91440" tIns="45720" rIns="91440" bIns="45720" rtlCol="0" anchor="ctr">
            <a:normAutofit/>
          </a:bodyPr>
          <a:lstStyle/>
          <a:p>
            <a:pPr marL="0" indent="0">
              <a:buNone/>
            </a:pPr>
            <a:r>
              <a:rPr lang="en-US" sz="2400" dirty="0"/>
              <a:t>ACTION: Add snips of your curriculum newsletter to share key information elements.</a:t>
            </a:r>
          </a:p>
        </p:txBody>
      </p:sp>
      <p:pic>
        <p:nvPicPr>
          <p:cNvPr id="5" name="Picture 4">
            <a:extLst>
              <a:ext uri="{FF2B5EF4-FFF2-40B4-BE49-F238E27FC236}">
                <a16:creationId xmlns:a16="http://schemas.microsoft.com/office/drawing/2014/main" id="{EA768ED6-3836-DA65-E28F-F89D2B9796C2}"/>
              </a:ext>
            </a:extLst>
          </p:cNvPr>
          <p:cNvPicPr>
            <a:picLocks noChangeAspect="1"/>
          </p:cNvPicPr>
          <p:nvPr/>
        </p:nvPicPr>
        <p:blipFill>
          <a:blip r:embed="rId3"/>
          <a:stretch>
            <a:fillRect/>
          </a:stretch>
        </p:blipFill>
        <p:spPr>
          <a:xfrm>
            <a:off x="-14977" y="1998367"/>
            <a:ext cx="11710058" cy="4858997"/>
          </a:xfrm>
          <a:prstGeom prst="rect">
            <a:avLst/>
          </a:prstGeom>
        </p:spPr>
      </p:pic>
    </p:spTree>
    <p:extLst>
      <p:ext uri="{BB962C8B-B14F-4D97-AF65-F5344CB8AC3E}">
        <p14:creationId xmlns:p14="http://schemas.microsoft.com/office/powerpoint/2010/main" val="1027271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 theme">
  <a:themeElements>
    <a:clrScheme name="Shadwell Primary School">
      <a:dk1>
        <a:sysClr val="windowText" lastClr="000000"/>
      </a:dk1>
      <a:lt1>
        <a:sysClr val="window" lastClr="FFFFFF"/>
      </a:lt1>
      <a:dk2>
        <a:srgbClr val="0E2841"/>
      </a:dk2>
      <a:lt2>
        <a:srgbClr val="E8E8E8"/>
      </a:lt2>
      <a:accent1>
        <a:srgbClr val="3E68B2"/>
      </a:accent1>
      <a:accent2>
        <a:srgbClr val="3E68B2"/>
      </a:accent2>
      <a:accent3>
        <a:srgbClr val="3E68B2"/>
      </a:accent3>
      <a:accent4>
        <a:srgbClr val="3E68B2"/>
      </a:accent4>
      <a:accent5>
        <a:srgbClr val="3E68B2"/>
      </a:accent5>
      <a:accent6>
        <a:srgbClr val="3E68B2"/>
      </a:accent6>
      <a:hlink>
        <a:srgbClr val="3E68B2"/>
      </a:hlink>
      <a:folHlink>
        <a:srgbClr val="3E68B2"/>
      </a:folHlink>
    </a:clrScheme>
    <a:fontScheme name="Twinkl cursive">
      <a:majorFont>
        <a:latin typeface="Twinkl Cursive Looped Semibold"/>
        <a:ea typeface=""/>
        <a:cs typeface=""/>
      </a:majorFont>
      <a:minorFont>
        <a:latin typeface="Twinkl Cursive Looped"/>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189</TotalTime>
  <Words>1019</Words>
  <Application>Microsoft Office PowerPoint</Application>
  <PresentationFormat>Widescreen</PresentationFormat>
  <Paragraphs>102</Paragraphs>
  <Slides>15</Slides>
  <Notes>10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Aptos</vt:lpstr>
      <vt:lpstr>Arial</vt:lpstr>
      <vt:lpstr>Calibri</vt:lpstr>
      <vt:lpstr>Courier New</vt:lpstr>
      <vt:lpstr>Twinkl Cursive Looped</vt:lpstr>
      <vt:lpstr>Twinkl Cursive Looped Semibold</vt:lpstr>
      <vt:lpstr>office theme</vt:lpstr>
      <vt:lpstr>Welcome to Class 6   Parent Information Session</vt:lpstr>
      <vt:lpstr>Everyday information</vt:lpstr>
      <vt:lpstr>A typical week in our class </vt:lpstr>
      <vt:lpstr>PowerPoint Presentation</vt:lpstr>
      <vt:lpstr>PowerPoint Presentation</vt:lpstr>
      <vt:lpstr>PE </vt:lpstr>
      <vt:lpstr>Curriculum Newsletter </vt:lpstr>
      <vt:lpstr>Curriculum Newsletter </vt:lpstr>
      <vt:lpstr>Curriculum Newsletter </vt:lpstr>
      <vt:lpstr>Homework (KS2)</vt:lpstr>
      <vt:lpstr>Reading Books </vt:lpstr>
      <vt:lpstr>Dates for your Diary</vt:lpstr>
      <vt:lpstr>Residential 2026: Willersley Castle  </vt:lpstr>
      <vt:lpstr>Life in Year 6 </vt:lpstr>
      <vt:lpstr>Thank you!  Any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Kirsty Prankard</dc:creator>
  <cp:lastModifiedBy>Emma  Matthews</cp:lastModifiedBy>
  <cp:revision>383</cp:revision>
  <dcterms:created xsi:type="dcterms:W3CDTF">2025-08-26T13:17:03Z</dcterms:created>
  <dcterms:modified xsi:type="dcterms:W3CDTF">2025-09-15T06:56:38Z</dcterms:modified>
</cp:coreProperties>
</file>