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5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5" y="2173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44290" y="145245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Salad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Stuffing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with Mandarins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014110" y="515783"/>
            <a:ext cx="111974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Beef &amp; Bean  Burger in a bap with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27262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Pasta  Carbonara with Toasted Breadcrumbs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2478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coleslaw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Salad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Vegan Cheese &amp; Tomato Pizza with Coleslaw Salad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65406" y="472161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132" y="2633941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Plant based Sausage Rolls with Potato Wedges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177910"/>
            <a:ext cx="13255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95906" y="145245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04581" y="1387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08467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715" y="4279050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046829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Chicken Fajitas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48615" y="1771500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18/03/2024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6/11/2023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26/03/2024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5C267-45CB-D055-5DD1-62FBB8CAA2F7}"/>
              </a:ext>
            </a:extLst>
          </p:cNvPr>
          <p:cNvSpPr txBox="1"/>
          <p:nvPr/>
        </p:nvSpPr>
        <p:spPr>
          <a:xfrm>
            <a:off x="4047332" y="967654"/>
            <a:ext cx="114891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Burger in a Bap with Potato Wedges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F7E1F9-CEC0-482C-486B-8340AAE064BC}"/>
              </a:ext>
            </a:extLst>
          </p:cNvPr>
          <p:cNvCxnSpPr>
            <a:cxnSpLocks/>
          </p:cNvCxnSpPr>
          <p:nvPr/>
        </p:nvCxnSpPr>
        <p:spPr>
          <a:xfrm>
            <a:off x="4197403" y="1000455"/>
            <a:ext cx="794060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47AA580-3659-0362-5060-B58F15E8B567}"/>
              </a:ext>
            </a:extLst>
          </p:cNvPr>
          <p:cNvSpPr txBox="1"/>
          <p:nvPr/>
        </p:nvSpPr>
        <p:spPr>
          <a:xfrm>
            <a:off x="5339753" y="2616060"/>
            <a:ext cx="13255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Quorn fillet, Stuffing Roast Potatoes and Gravy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9DD5E9-9EDB-86B0-B8A6-347A7C1DE691}"/>
              </a:ext>
            </a:extLst>
          </p:cNvPr>
          <p:cNvCxnSpPr/>
          <p:nvPr/>
        </p:nvCxnSpPr>
        <p:spPr>
          <a:xfrm>
            <a:off x="5540469" y="25989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14C545D-B475-8E12-20B3-F5D2758D413A}"/>
              </a:ext>
            </a:extLst>
          </p:cNvPr>
          <p:cNvSpPr txBox="1"/>
          <p:nvPr/>
        </p:nvSpPr>
        <p:spPr>
          <a:xfrm>
            <a:off x="2465457" y="4211285"/>
            <a:ext cx="14222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Tomato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Pasta with Toasted Breadcrumbs 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3E7ADF-ADC2-9598-B7DA-F5E418B86562}"/>
              </a:ext>
            </a:extLst>
          </p:cNvPr>
          <p:cNvCxnSpPr/>
          <p:nvPr/>
        </p:nvCxnSpPr>
        <p:spPr>
          <a:xfrm>
            <a:off x="2611542" y="426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E3FC039-086F-7F3C-7498-348C3CF1A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104837" y="2721167"/>
            <a:ext cx="217137" cy="1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5" y="2173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V27 Cheesy Swirl with New Potatoes SD2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V188, SD11 Tomato Pasta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 D234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60638" y="2564327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V237Veggie Meatballs in Tomato Sauce V225  with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44290" y="145245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798627" y="176629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D223 Fresh Fruit Salad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9297" y="2158205"/>
            <a:ext cx="132177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C86 Chef Shilpa’s Chicken Korma with SD84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C4 Roast Chicken, SD40 Stuffing Roast Potatoes &amp; Gravy SD82, SD118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V232Veg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D235 Fruit Jelly with Mandarins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014110" y="515783"/>
            <a:ext cx="1119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BB1  Beef &amp; Bean  Burger in a bap SD17  with Potato Wedges SD6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 D168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SD5 Chips &amp; Tomato Sauce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V24 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 D85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27262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PK2 MC6 Pasta  Carbonara with Toasted Breadcrumbs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 D233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C59 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 SD1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SD8 Veggie V233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D198 Chocolate Drizzle Cake with Chocolate Sauce D3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P3/C6 Sausages and Gravy with Roast Potatoes SD118, SD82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V238 Veggie Sausages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Gravy with Roast Potatoes SD118 SD82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D224 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2478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V211 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SD84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 D242, D2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Chips &amp; Tomato Sauce SD5,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D231 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V191Cheesy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V231Cheese and Tomato Pizza with coleslaw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Salad SD47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V171 Cheese &amp; Tomato Pizza with Coleslaw Salad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SD47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D177 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65406" y="472161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P19Sausage Roll with Potato Wedges SD6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897958" y="2581850"/>
            <a:ext cx="134918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Plant based Sausage Rolls with Potato Wedges V161 SD6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D230 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78145" y="2091532"/>
            <a:ext cx="13255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C4 Roast Chicken,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SD40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 SD82 SD118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D225 Fruit Platter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 Spaghetti B48 Bolognaise with SD50 Garlic Bread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 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 D2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Chips &amp; Tomato Sauce SD5,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D57Vanilla Shortbread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89" y="629921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95906" y="145245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04581" y="1387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08467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715" y="4279050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 Macaroni Cheese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570173" y="1130208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046829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Chicken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Fajitas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 SD84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V205 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771216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2576" y="1739128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18/03/2024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6/11/2023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26/03/2024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5C267-45CB-D055-5DD1-62FBB8CAA2F7}"/>
              </a:ext>
            </a:extLst>
          </p:cNvPr>
          <p:cNvSpPr txBox="1"/>
          <p:nvPr/>
        </p:nvSpPr>
        <p:spPr>
          <a:xfrm>
            <a:off x="4037498" y="1021414"/>
            <a:ext cx="114891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V47 Vegan Burger in a Bap SD17 with Potato Wedges SD6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F7E1F9-CEC0-482C-486B-8340AAE064BC}"/>
              </a:ext>
            </a:extLst>
          </p:cNvPr>
          <p:cNvCxnSpPr>
            <a:cxnSpLocks/>
          </p:cNvCxnSpPr>
          <p:nvPr/>
        </p:nvCxnSpPr>
        <p:spPr>
          <a:xfrm>
            <a:off x="4197403" y="1000455"/>
            <a:ext cx="794060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47AA580-3659-0362-5060-B58F15E8B567}"/>
              </a:ext>
            </a:extLst>
          </p:cNvPr>
          <p:cNvSpPr txBox="1"/>
          <p:nvPr/>
        </p:nvSpPr>
        <p:spPr>
          <a:xfrm>
            <a:off x="5339753" y="2616060"/>
            <a:ext cx="13255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V204 Quorn fillet, Stuffing Roast Potatoes and Gravy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9DD5E9-9EDB-86B0-B8A6-347A7C1DE691}"/>
              </a:ext>
            </a:extLst>
          </p:cNvPr>
          <p:cNvCxnSpPr/>
          <p:nvPr/>
        </p:nvCxnSpPr>
        <p:spPr>
          <a:xfrm>
            <a:off x="5540469" y="25989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14C545D-B475-8E12-20B3-F5D2758D413A}"/>
              </a:ext>
            </a:extLst>
          </p:cNvPr>
          <p:cNvSpPr txBox="1"/>
          <p:nvPr/>
        </p:nvSpPr>
        <p:spPr>
          <a:xfrm>
            <a:off x="2370915" y="4207659"/>
            <a:ext cx="14701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V225 Tomato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Pasta with MC6 Toasted Breadcrumbs and Cheese or Vegan </a:t>
            </a:r>
            <a:r>
              <a:rPr lang="en-GB" sz="7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Sheese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topping V85/V216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3E7ADF-ADC2-9598-B7DA-F5E418B86562}"/>
              </a:ext>
            </a:extLst>
          </p:cNvPr>
          <p:cNvCxnSpPr/>
          <p:nvPr/>
        </p:nvCxnSpPr>
        <p:spPr>
          <a:xfrm>
            <a:off x="2626939" y="44494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1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ad515-d918-4703-882d-36803593d949">
      <Terms xmlns="http://schemas.microsoft.com/office/infopath/2007/PartnerControls"/>
    </lcf76f155ced4ddcb4097134ff3c332f>
    <TaxCatchAll xmlns="ad3b63a2-84f3-45ac-b5aa-f84189c241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8B655652CA04CBFCCEF5E291BFD5B" ma:contentTypeVersion="19" ma:contentTypeDescription="Create a new document." ma:contentTypeScope="" ma:versionID="e999057b0162eeeb34e382207217ca7b">
  <xsd:schema xmlns:xsd="http://www.w3.org/2001/XMLSchema" xmlns:xs="http://www.w3.org/2001/XMLSchema" xmlns:p="http://schemas.microsoft.com/office/2006/metadata/properties" xmlns:ns2="7b2ad515-d918-4703-882d-36803593d949" xmlns:ns3="ad3b63a2-84f3-45ac-b5aa-f84189c241e0" targetNamespace="http://schemas.microsoft.com/office/2006/metadata/properties" ma:root="true" ma:fieldsID="50eb3739baa9c1ef38a5cb7d36d00546" ns2:_="" ns3:_="">
    <xsd:import namespace="7b2ad515-d918-4703-882d-36803593d949"/>
    <xsd:import namespace="ad3b63a2-84f3-45ac-b5aa-f84189c24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ad515-d918-4703-882d-36803593d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b63a2-84f3-45ac-b5aa-f84189c241e0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ad58196e-8f37-4a73-ad91-2c19a1d5d3da}" ma:internalName="TaxCatchAll" ma:showField="CatchAllData" ma:web="ad3b63a2-84f3-45ac-b5aa-f84189c24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ad3b63a2-84f3-45ac-b5aa-f84189c241e0"/>
    <ds:schemaRef ds:uri="http://www.w3.org/XML/1998/namespace"/>
    <ds:schemaRef ds:uri="http://purl.org/dc/dcmitype/"/>
    <ds:schemaRef ds:uri="7b2ad515-d918-4703-882d-36803593d949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8722C-C729-4216-A923-915FC5D95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ad515-d918-4703-882d-36803593d949"/>
    <ds:schemaRef ds:uri="ad3b63a2-84f3-45ac-b5aa-f84189c24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836</Words>
  <Application>Microsoft Office PowerPoint</Application>
  <PresentationFormat>A4 Paper (210x297 mm)</PresentationFormat>
  <Paragraphs>213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Angelina Mitchell</cp:lastModifiedBy>
  <cp:revision>6</cp:revision>
  <cp:lastPrinted>2023-09-26T09:57:27Z</cp:lastPrinted>
  <dcterms:created xsi:type="dcterms:W3CDTF">2014-08-19T19:35:20Z</dcterms:created>
  <dcterms:modified xsi:type="dcterms:W3CDTF">2023-09-26T09:57:56Z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0x010100B588B655652CA04CBFCCEF5E291BFD5B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