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6"/>
  </p:notesMasterIdLst>
  <p:sldIdLst>
    <p:sldId id="256" r:id="rId5"/>
    <p:sldId id="257" r:id="rId6"/>
    <p:sldId id="258" r:id="rId7"/>
    <p:sldId id="269" r:id="rId8"/>
    <p:sldId id="318" r:id="rId9"/>
    <p:sldId id="296" r:id="rId10"/>
    <p:sldId id="297" r:id="rId11"/>
    <p:sldId id="265" r:id="rId12"/>
    <p:sldId id="299" r:id="rId13"/>
    <p:sldId id="317" r:id="rId14"/>
    <p:sldId id="312" r:id="rId15"/>
    <p:sldId id="302" r:id="rId16"/>
    <p:sldId id="303" r:id="rId17"/>
    <p:sldId id="304" r:id="rId18"/>
    <p:sldId id="305" r:id="rId19"/>
    <p:sldId id="306" r:id="rId20"/>
    <p:sldId id="307" r:id="rId21"/>
    <p:sldId id="308" r:id="rId22"/>
    <p:sldId id="309" r:id="rId23"/>
    <p:sldId id="310" r:id="rId24"/>
    <p:sldId id="311" r:id="rId25"/>
    <p:sldId id="316" r:id="rId26"/>
    <p:sldId id="260" r:id="rId27"/>
    <p:sldId id="300" r:id="rId28"/>
    <p:sldId id="313" r:id="rId29"/>
    <p:sldId id="263" r:id="rId30"/>
    <p:sldId id="295" r:id="rId31"/>
    <p:sldId id="314" r:id="rId32"/>
    <p:sldId id="315" r:id="rId33"/>
    <p:sldId id="280" r:id="rId34"/>
    <p:sldId id="298"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26" autoAdjust="0"/>
    <p:restoredTop sz="94660"/>
  </p:normalViewPr>
  <p:slideViewPr>
    <p:cSldViewPr snapToGrid="0">
      <p:cViewPr varScale="1">
        <p:scale>
          <a:sx n="59" d="100"/>
          <a:sy n="59" d="100"/>
        </p:scale>
        <p:origin x="960"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Edwards" userId="4303524b-d012-4a9c-b701-7aab6e291f90" providerId="ADAL" clId="{BAA3DEBF-2132-47D1-B1C4-9FA8F940596A}"/>
    <pc:docChg chg="undo custSel addSld delSld modSld sldOrd">
      <pc:chgData name="Amy Edwards" userId="4303524b-d012-4a9c-b701-7aab6e291f90" providerId="ADAL" clId="{BAA3DEBF-2132-47D1-B1C4-9FA8F940596A}" dt="2026-06-10T19:56:43.348" v="688"/>
      <pc:docMkLst>
        <pc:docMk/>
      </pc:docMkLst>
      <pc:sldChg chg="modSp mod">
        <pc:chgData name="Amy Edwards" userId="4303524b-d012-4a9c-b701-7aab6e291f90" providerId="ADAL" clId="{BAA3DEBF-2132-47D1-B1C4-9FA8F940596A}" dt="2026-05-21T20:25:04.366" v="81" actId="20577"/>
        <pc:sldMkLst>
          <pc:docMk/>
          <pc:sldMk cId="3265516524" sldId="256"/>
        </pc:sldMkLst>
        <pc:spChg chg="mod">
          <ac:chgData name="Amy Edwards" userId="4303524b-d012-4a9c-b701-7aab6e291f90" providerId="ADAL" clId="{BAA3DEBF-2132-47D1-B1C4-9FA8F940596A}" dt="2026-05-21T20:25:04.366" v="81" actId="20577"/>
          <ac:spMkLst>
            <pc:docMk/>
            <pc:sldMk cId="3265516524" sldId="256"/>
            <ac:spMk id="7" creationId="{A3CFC7E1-D0AE-6718-718C-51319D82617B}"/>
          </ac:spMkLst>
        </pc:spChg>
      </pc:sldChg>
      <pc:sldChg chg="ord">
        <pc:chgData name="Amy Edwards" userId="4303524b-d012-4a9c-b701-7aab6e291f90" providerId="ADAL" clId="{BAA3DEBF-2132-47D1-B1C4-9FA8F940596A}" dt="2026-05-21T20:25:23.251" v="86"/>
        <pc:sldMkLst>
          <pc:docMk/>
          <pc:sldMk cId="3277184222" sldId="257"/>
        </pc:sldMkLst>
      </pc:sldChg>
      <pc:sldChg chg="ord">
        <pc:chgData name="Amy Edwards" userId="4303524b-d012-4a9c-b701-7aab6e291f90" providerId="ADAL" clId="{BAA3DEBF-2132-47D1-B1C4-9FA8F940596A}" dt="2026-05-21T20:25:24.838" v="88"/>
        <pc:sldMkLst>
          <pc:docMk/>
          <pc:sldMk cId="686519058" sldId="258"/>
        </pc:sldMkLst>
      </pc:sldChg>
      <pc:sldChg chg="addSp delSp modSp mod setClrOvrMap">
        <pc:chgData name="Amy Edwards" userId="4303524b-d012-4a9c-b701-7aab6e291f90" providerId="ADAL" clId="{BAA3DEBF-2132-47D1-B1C4-9FA8F940596A}" dt="2026-05-21T20:47:46.524" v="685" actId="403"/>
        <pc:sldMkLst>
          <pc:docMk/>
          <pc:sldMk cId="1268988121" sldId="260"/>
        </pc:sldMkLst>
        <pc:spChg chg="mod ord">
          <ac:chgData name="Amy Edwards" userId="4303524b-d012-4a9c-b701-7aab6e291f90" providerId="ADAL" clId="{BAA3DEBF-2132-47D1-B1C4-9FA8F940596A}" dt="2026-05-21T20:47:46.524" v="685" actId="403"/>
          <ac:spMkLst>
            <pc:docMk/>
            <pc:sldMk cId="1268988121" sldId="260"/>
            <ac:spMk id="7" creationId="{21A5F0B4-4A9F-99D7-D8A9-82915F1452CF}"/>
          </ac:spMkLst>
        </pc:spChg>
        <pc:spChg chg="add">
          <ac:chgData name="Amy Edwards" userId="4303524b-d012-4a9c-b701-7aab6e291f90" providerId="ADAL" clId="{BAA3DEBF-2132-47D1-B1C4-9FA8F940596A}" dt="2026-05-21T20:46:30.186" v="618" actId="26606"/>
          <ac:spMkLst>
            <pc:docMk/>
            <pc:sldMk cId="1268988121" sldId="260"/>
            <ac:spMk id="40" creationId="{1D56DC50-6036-4F6E-86D8-E01DDA1D86D9}"/>
          </ac:spMkLst>
        </pc:spChg>
        <pc:picChg chg="mod ord">
          <ac:chgData name="Amy Edwards" userId="4303524b-d012-4a9c-b701-7aab6e291f90" providerId="ADAL" clId="{BAA3DEBF-2132-47D1-B1C4-9FA8F940596A}" dt="2026-05-21T20:46:30.186" v="618" actId="26606"/>
          <ac:picMkLst>
            <pc:docMk/>
            <pc:sldMk cId="1268988121" sldId="260"/>
            <ac:picMk id="3" creationId="{EC345E4A-F02C-521B-0BF1-03493143D85D}"/>
          </ac:picMkLst>
        </pc:picChg>
        <pc:picChg chg="add mod ord">
          <ac:chgData name="Amy Edwards" userId="4303524b-d012-4a9c-b701-7aab6e291f90" providerId="ADAL" clId="{BAA3DEBF-2132-47D1-B1C4-9FA8F940596A}" dt="2026-05-21T20:46:30.186" v="618" actId="26606"/>
          <ac:picMkLst>
            <pc:docMk/>
            <pc:sldMk cId="1268988121" sldId="260"/>
            <ac:picMk id="4" creationId="{00B9405B-B4CA-30B1-399D-324C2A5F74A1}"/>
          </ac:picMkLst>
        </pc:picChg>
        <pc:picChg chg="add mod ord">
          <ac:chgData name="Amy Edwards" userId="4303524b-d012-4a9c-b701-7aab6e291f90" providerId="ADAL" clId="{BAA3DEBF-2132-47D1-B1C4-9FA8F940596A}" dt="2026-05-21T20:46:30.186" v="618" actId="26606"/>
          <ac:picMkLst>
            <pc:docMk/>
            <pc:sldMk cId="1268988121" sldId="260"/>
            <ac:picMk id="14" creationId="{DC6B99C2-0622-1CE1-52C9-7147186CCF22}"/>
          </ac:picMkLst>
        </pc:picChg>
      </pc:sldChg>
      <pc:sldChg chg="addSp delSp modSp mod ord">
        <pc:chgData name="Amy Edwards" userId="4303524b-d012-4a9c-b701-7aab6e291f90" providerId="ADAL" clId="{BAA3DEBF-2132-47D1-B1C4-9FA8F940596A}" dt="2026-05-21T20:29:05.837" v="96" actId="14100"/>
        <pc:sldMkLst>
          <pc:docMk/>
          <pc:sldMk cId="4013690146" sldId="269"/>
        </pc:sldMkLst>
        <pc:picChg chg="add mod">
          <ac:chgData name="Amy Edwards" userId="4303524b-d012-4a9c-b701-7aab6e291f90" providerId="ADAL" clId="{BAA3DEBF-2132-47D1-B1C4-9FA8F940596A}" dt="2026-05-21T20:29:05.837" v="96" actId="14100"/>
          <ac:picMkLst>
            <pc:docMk/>
            <pc:sldMk cId="4013690146" sldId="269"/>
            <ac:picMk id="4" creationId="{11C9DAA1-5B21-59D8-7EE5-08C6612D265B}"/>
          </ac:picMkLst>
        </pc:picChg>
      </pc:sldChg>
      <pc:sldChg chg="addSp delSp modSp mod ord">
        <pc:chgData name="Amy Edwards" userId="4303524b-d012-4a9c-b701-7aab6e291f90" providerId="ADAL" clId="{BAA3DEBF-2132-47D1-B1C4-9FA8F940596A}" dt="2026-05-21T20:44:00.768" v="568"/>
        <pc:sldMkLst>
          <pc:docMk/>
          <pc:sldMk cId="3015690482" sldId="296"/>
        </pc:sldMkLst>
        <pc:spChg chg="add mod">
          <ac:chgData name="Amy Edwards" userId="4303524b-d012-4a9c-b701-7aab6e291f90" providerId="ADAL" clId="{BAA3DEBF-2132-47D1-B1C4-9FA8F940596A}" dt="2026-05-21T20:36:53.022" v="557" actId="26606"/>
          <ac:spMkLst>
            <pc:docMk/>
            <pc:sldMk cId="3015690482" sldId="296"/>
            <ac:spMk id="2" creationId="{8E2A16F3-51A8-A7A7-FDCC-DF633B278CC2}"/>
          </ac:spMkLst>
        </pc:spChg>
        <pc:spChg chg="add mod">
          <ac:chgData name="Amy Edwards" userId="4303524b-d012-4a9c-b701-7aab6e291f90" providerId="ADAL" clId="{BAA3DEBF-2132-47D1-B1C4-9FA8F940596A}" dt="2026-05-21T20:36:53.022" v="557" actId="26606"/>
          <ac:spMkLst>
            <pc:docMk/>
            <pc:sldMk cId="3015690482" sldId="296"/>
            <ac:spMk id="5" creationId="{46DB6378-0A93-C68A-FC9D-3679AAD4D61B}"/>
          </ac:spMkLst>
        </pc:spChg>
        <pc:spChg chg="add del">
          <ac:chgData name="Amy Edwards" userId="4303524b-d012-4a9c-b701-7aab6e291f90" providerId="ADAL" clId="{BAA3DEBF-2132-47D1-B1C4-9FA8F940596A}" dt="2026-05-21T20:36:53.022" v="557" actId="26606"/>
          <ac:spMkLst>
            <pc:docMk/>
            <pc:sldMk cId="3015690482" sldId="296"/>
            <ac:spMk id="18" creationId="{2BC3C3B7-6C94-069C-2DF5-613D9E87B7F4}"/>
          </ac:spMkLst>
        </pc:spChg>
        <pc:spChg chg="add del">
          <ac:chgData name="Amy Edwards" userId="4303524b-d012-4a9c-b701-7aab6e291f90" providerId="ADAL" clId="{BAA3DEBF-2132-47D1-B1C4-9FA8F940596A}" dt="2026-05-21T20:36:53.022" v="557" actId="26606"/>
          <ac:spMkLst>
            <pc:docMk/>
            <pc:sldMk cId="3015690482" sldId="296"/>
            <ac:spMk id="20" creationId="{131D1847-9577-1782-BC32-F469DB28114A}"/>
          </ac:spMkLst>
        </pc:spChg>
        <pc:spChg chg="add del">
          <ac:chgData name="Amy Edwards" userId="4303524b-d012-4a9c-b701-7aab6e291f90" providerId="ADAL" clId="{BAA3DEBF-2132-47D1-B1C4-9FA8F940596A}" dt="2026-05-21T20:36:53.022" v="557" actId="26606"/>
          <ac:spMkLst>
            <pc:docMk/>
            <pc:sldMk cId="3015690482" sldId="296"/>
            <ac:spMk id="22" creationId="{40188CF8-8136-2C61-C48D-3C1E22C0FF70}"/>
          </ac:spMkLst>
        </pc:spChg>
        <pc:spChg chg="add del">
          <ac:chgData name="Amy Edwards" userId="4303524b-d012-4a9c-b701-7aab6e291f90" providerId="ADAL" clId="{BAA3DEBF-2132-47D1-B1C4-9FA8F940596A}" dt="2026-05-21T20:36:53.022" v="557" actId="26606"/>
          <ac:spMkLst>
            <pc:docMk/>
            <pc:sldMk cId="3015690482" sldId="296"/>
            <ac:spMk id="24" creationId="{3F17CB3B-DE2F-EFA8-576B-DC211FB7717E}"/>
          </ac:spMkLst>
        </pc:spChg>
      </pc:sldChg>
      <pc:sldChg chg="addSp modSp new mod setBg">
        <pc:chgData name="Amy Edwards" userId="4303524b-d012-4a9c-b701-7aab6e291f90" providerId="ADAL" clId="{BAA3DEBF-2132-47D1-B1C4-9FA8F940596A}" dt="2026-05-21T20:43:43.074" v="566" actId="26606"/>
        <pc:sldMkLst>
          <pc:docMk/>
          <pc:sldMk cId="3996447999" sldId="297"/>
        </pc:sldMkLst>
        <pc:spChg chg="add">
          <ac:chgData name="Amy Edwards" userId="4303524b-d012-4a9c-b701-7aab6e291f90" providerId="ADAL" clId="{BAA3DEBF-2132-47D1-B1C4-9FA8F940596A}" dt="2026-05-21T20:43:43.074" v="566" actId="26606"/>
          <ac:spMkLst>
            <pc:docMk/>
            <pc:sldMk cId="3996447999" sldId="297"/>
            <ac:spMk id="10" creationId="{A9F529C3-C941-49FD-8C67-82F134F64BDB}"/>
          </ac:spMkLst>
        </pc:spChg>
        <pc:spChg chg="add">
          <ac:chgData name="Amy Edwards" userId="4303524b-d012-4a9c-b701-7aab6e291f90" providerId="ADAL" clId="{BAA3DEBF-2132-47D1-B1C4-9FA8F940596A}" dt="2026-05-21T20:43:43.074" v="566" actId="26606"/>
          <ac:spMkLst>
            <pc:docMk/>
            <pc:sldMk cId="3996447999" sldId="297"/>
            <ac:spMk id="12" creationId="{20586029-32A0-47E5-9AEC-AE3ABA6B94D0}"/>
          </ac:spMkLst>
        </pc:spChg>
        <pc:picChg chg="add mod">
          <ac:chgData name="Amy Edwards" userId="4303524b-d012-4a9c-b701-7aab6e291f90" providerId="ADAL" clId="{BAA3DEBF-2132-47D1-B1C4-9FA8F940596A}" dt="2026-05-21T20:43:43.074" v="566" actId="26606"/>
          <ac:picMkLst>
            <pc:docMk/>
            <pc:sldMk cId="3996447999" sldId="297"/>
            <ac:picMk id="3" creationId="{71E5E11C-58C9-A5F1-081B-494B809C2D1B}"/>
          </ac:picMkLst>
        </pc:picChg>
        <pc:picChg chg="add mod">
          <ac:chgData name="Amy Edwards" userId="4303524b-d012-4a9c-b701-7aab6e291f90" providerId="ADAL" clId="{BAA3DEBF-2132-47D1-B1C4-9FA8F940596A}" dt="2026-05-21T20:43:43.074" v="566" actId="26606"/>
          <ac:picMkLst>
            <pc:docMk/>
            <pc:sldMk cId="3996447999" sldId="297"/>
            <ac:picMk id="5" creationId="{9A9B4F4C-7CE5-96AA-F546-079F5B7859CE}"/>
          </ac:picMkLst>
        </pc:picChg>
        <pc:cxnChg chg="add">
          <ac:chgData name="Amy Edwards" userId="4303524b-d012-4a9c-b701-7aab6e291f90" providerId="ADAL" clId="{BAA3DEBF-2132-47D1-B1C4-9FA8F940596A}" dt="2026-05-21T20:43:43.074" v="566" actId="26606"/>
          <ac:cxnSpMkLst>
            <pc:docMk/>
            <pc:sldMk cId="3996447999" sldId="297"/>
            <ac:cxnSpMk id="14" creationId="{8C730EAB-A532-4295-A302-FB4B90DB9F5E}"/>
          </ac:cxnSpMkLst>
        </pc:cxnChg>
      </pc:sldChg>
      <pc:sldChg chg="del">
        <pc:chgData name="Amy Edwards" userId="4303524b-d012-4a9c-b701-7aab6e291f90" providerId="ADAL" clId="{BAA3DEBF-2132-47D1-B1C4-9FA8F940596A}" dt="2026-06-10T19:56:17.285" v="686" actId="2696"/>
        <pc:sldMkLst>
          <pc:docMk/>
          <pc:sldMk cId="2955480828" sldId="301"/>
        </pc:sldMkLst>
      </pc:sldChg>
      <pc:sldChg chg="ord">
        <pc:chgData name="Amy Edwards" userId="4303524b-d012-4a9c-b701-7aab6e291f90" providerId="ADAL" clId="{BAA3DEBF-2132-47D1-B1C4-9FA8F940596A}" dt="2026-06-10T19:56:43.348" v="688"/>
        <pc:sldMkLst>
          <pc:docMk/>
          <pc:sldMk cId="3253457449" sldId="317"/>
        </pc:sldMkLst>
      </pc:sldChg>
    </pc:docChg>
  </pc:docChgLst>
  <pc:docChgLst>
    <pc:chgData name="Amy Edwards" userId="4303524b-d012-4a9c-b701-7aab6e291f90" providerId="ADAL" clId="{2881061F-7E94-4663-AC69-04C7E956D72D}"/>
    <pc:docChg chg="undo custSel addSld delSld modSld sldOrd">
      <pc:chgData name="Amy Edwards" userId="4303524b-d012-4a9c-b701-7aab6e291f90" providerId="ADAL" clId="{2881061F-7E94-4663-AC69-04C7E956D72D}" dt="2026-06-04T15:36:11.945" v="2904" actId="1076"/>
      <pc:docMkLst>
        <pc:docMk/>
      </pc:docMkLst>
      <pc:sldChg chg="addSp delSp modSp mod ord">
        <pc:chgData name="Amy Edwards" userId="4303524b-d012-4a9c-b701-7aab6e291f90" providerId="ADAL" clId="{2881061F-7E94-4663-AC69-04C7E956D72D}" dt="2026-06-04T09:52:39.647" v="720" actId="1076"/>
        <pc:sldMkLst>
          <pc:docMk/>
          <pc:sldMk cId="668089855" sldId="263"/>
        </pc:sldMkLst>
        <pc:spChg chg="add mod">
          <ac:chgData name="Amy Edwards" userId="4303524b-d012-4a9c-b701-7aab6e291f90" providerId="ADAL" clId="{2881061F-7E94-4663-AC69-04C7E956D72D}" dt="2026-06-03T13:47:46.029" v="538" actId="20577"/>
          <ac:spMkLst>
            <pc:docMk/>
            <pc:sldMk cId="668089855" sldId="263"/>
            <ac:spMk id="4" creationId="{157952C8-BA6E-1D42-F753-6DD4ABFEEDA6}"/>
          </ac:spMkLst>
        </pc:spChg>
        <pc:spChg chg="add mod">
          <ac:chgData name="Amy Edwards" userId="4303524b-d012-4a9c-b701-7aab6e291f90" providerId="ADAL" clId="{2881061F-7E94-4663-AC69-04C7E956D72D}" dt="2026-06-04T09:52:34.024" v="716" actId="1076"/>
          <ac:spMkLst>
            <pc:docMk/>
            <pc:sldMk cId="668089855" sldId="263"/>
            <ac:spMk id="7" creationId="{AA7B1D55-4AC5-C6E7-FB73-035159ED4DBF}"/>
          </ac:spMkLst>
        </pc:spChg>
        <pc:spChg chg="add">
          <ac:chgData name="Amy Edwards" userId="4303524b-d012-4a9c-b701-7aab6e291f90" providerId="ADAL" clId="{2881061F-7E94-4663-AC69-04C7E956D72D}" dt="2026-06-03T13:44:02.619" v="505" actId="22"/>
          <ac:spMkLst>
            <pc:docMk/>
            <pc:sldMk cId="668089855" sldId="263"/>
            <ac:spMk id="9" creationId="{05A8037F-4509-7650-DF21-FC4BBC39EDAC}"/>
          </ac:spMkLst>
        </pc:spChg>
        <pc:spChg chg="add mod">
          <ac:chgData name="Amy Edwards" userId="4303524b-d012-4a9c-b701-7aab6e291f90" providerId="ADAL" clId="{2881061F-7E94-4663-AC69-04C7E956D72D}" dt="2026-06-04T09:52:25.352" v="715" actId="20577"/>
          <ac:spMkLst>
            <pc:docMk/>
            <pc:sldMk cId="668089855" sldId="263"/>
            <ac:spMk id="23" creationId="{BB893326-B6B2-5B80-C224-9954EBB35705}"/>
          </ac:spMkLst>
        </pc:spChg>
        <pc:picChg chg="add mod">
          <ac:chgData name="Amy Edwards" userId="4303524b-d012-4a9c-b701-7aab6e291f90" providerId="ADAL" clId="{2881061F-7E94-4663-AC69-04C7E956D72D}" dt="2026-06-04T09:52:35.662" v="717" actId="1076"/>
          <ac:picMkLst>
            <pc:docMk/>
            <pc:sldMk cId="668089855" sldId="263"/>
            <ac:picMk id="16" creationId="{6DB88AAC-E7F0-041E-FBFE-ABC1A2615E76}"/>
          </ac:picMkLst>
        </pc:picChg>
        <pc:picChg chg="add mod">
          <ac:chgData name="Amy Edwards" userId="4303524b-d012-4a9c-b701-7aab6e291f90" providerId="ADAL" clId="{2881061F-7E94-4663-AC69-04C7E956D72D}" dt="2026-06-04T09:52:36.767" v="718" actId="1076"/>
          <ac:picMkLst>
            <pc:docMk/>
            <pc:sldMk cId="668089855" sldId="263"/>
            <ac:picMk id="18" creationId="{7CEEF053-357B-CAB3-94E1-848CF339D12C}"/>
          </ac:picMkLst>
        </pc:picChg>
        <pc:picChg chg="add mod">
          <ac:chgData name="Amy Edwards" userId="4303524b-d012-4a9c-b701-7aab6e291f90" providerId="ADAL" clId="{2881061F-7E94-4663-AC69-04C7E956D72D}" dt="2026-06-04T09:52:38.128" v="719" actId="1076"/>
          <ac:picMkLst>
            <pc:docMk/>
            <pc:sldMk cId="668089855" sldId="263"/>
            <ac:picMk id="20" creationId="{D73A55E1-16DA-BCE0-8517-C33A6A9E4CB7}"/>
          </ac:picMkLst>
        </pc:picChg>
        <pc:picChg chg="add mod">
          <ac:chgData name="Amy Edwards" userId="4303524b-d012-4a9c-b701-7aab6e291f90" providerId="ADAL" clId="{2881061F-7E94-4663-AC69-04C7E956D72D}" dt="2026-06-04T09:52:39.647" v="720" actId="1076"/>
          <ac:picMkLst>
            <pc:docMk/>
            <pc:sldMk cId="668089855" sldId="263"/>
            <ac:picMk id="22" creationId="{5400440B-3DD4-402B-2399-8F3B7037DAE2}"/>
          </ac:picMkLst>
        </pc:picChg>
      </pc:sldChg>
      <pc:sldChg chg="ord modNotesTx">
        <pc:chgData name="Amy Edwards" userId="4303524b-d012-4a9c-b701-7aab6e291f90" providerId="ADAL" clId="{2881061F-7E94-4663-AC69-04C7E956D72D}" dt="2026-06-03T13:30:40.702" v="116" actId="20577"/>
        <pc:sldMkLst>
          <pc:docMk/>
          <pc:sldMk cId="3931229244" sldId="265"/>
        </pc:sldMkLst>
      </pc:sldChg>
      <pc:sldChg chg="addSp delSp modSp mod">
        <pc:chgData name="Amy Edwards" userId="4303524b-d012-4a9c-b701-7aab6e291f90" providerId="ADAL" clId="{2881061F-7E94-4663-AC69-04C7E956D72D}" dt="2026-06-04T13:25:42.313" v="1207" actId="1076"/>
        <pc:sldMkLst>
          <pc:docMk/>
          <pc:sldMk cId="4023228176" sldId="280"/>
        </pc:sldMkLst>
        <pc:spChg chg="add mod">
          <ac:chgData name="Amy Edwards" userId="4303524b-d012-4a9c-b701-7aab6e291f90" providerId="ADAL" clId="{2881061F-7E94-4663-AC69-04C7E956D72D}" dt="2026-06-04T13:20:59.012" v="1088" actId="20577"/>
          <ac:spMkLst>
            <pc:docMk/>
            <pc:sldMk cId="4023228176" sldId="280"/>
            <ac:spMk id="2" creationId="{53844E79-9E31-C064-9160-1C4B7DF9DB09}"/>
          </ac:spMkLst>
        </pc:spChg>
        <pc:spChg chg="add mod">
          <ac:chgData name="Amy Edwards" userId="4303524b-d012-4a9c-b701-7aab6e291f90" providerId="ADAL" clId="{2881061F-7E94-4663-AC69-04C7E956D72D}" dt="2026-06-04T13:21:51.486" v="1184" actId="20577"/>
          <ac:spMkLst>
            <pc:docMk/>
            <pc:sldMk cId="4023228176" sldId="280"/>
            <ac:spMk id="4" creationId="{C2256130-EF8C-7D4B-909A-6C6EF2EBF1E5}"/>
          </ac:spMkLst>
        </pc:spChg>
        <pc:picChg chg="add del">
          <ac:chgData name="Amy Edwards" userId="4303524b-d012-4a9c-b701-7aab6e291f90" providerId="ADAL" clId="{2881061F-7E94-4663-AC69-04C7E956D72D}" dt="2026-06-03T13:30:00.298" v="21" actId="478"/>
          <ac:picMkLst>
            <pc:docMk/>
            <pc:sldMk cId="4023228176" sldId="280"/>
            <ac:picMk id="3" creationId="{8DCCD9E2-B676-9B72-3BA7-F5C860C72C47}"/>
          </ac:picMkLst>
        </pc:picChg>
        <pc:picChg chg="add mod">
          <ac:chgData name="Amy Edwards" userId="4303524b-d012-4a9c-b701-7aab6e291f90" providerId="ADAL" clId="{2881061F-7E94-4663-AC69-04C7E956D72D}" dt="2026-06-04T13:22:25.543" v="1187" actId="1076"/>
          <ac:picMkLst>
            <pc:docMk/>
            <pc:sldMk cId="4023228176" sldId="280"/>
            <ac:picMk id="9" creationId="{B00C0304-86BD-BD5C-2DA4-0F0BB1ABE91B}"/>
          </ac:picMkLst>
        </pc:picChg>
        <pc:picChg chg="add mod">
          <ac:chgData name="Amy Edwards" userId="4303524b-d012-4a9c-b701-7aab6e291f90" providerId="ADAL" clId="{2881061F-7E94-4663-AC69-04C7E956D72D}" dt="2026-06-04T13:22:52.241" v="1192" actId="1076"/>
          <ac:picMkLst>
            <pc:docMk/>
            <pc:sldMk cId="4023228176" sldId="280"/>
            <ac:picMk id="12" creationId="{6AF619E0-142F-42F7-6415-3D7B499E140F}"/>
          </ac:picMkLst>
        </pc:picChg>
        <pc:picChg chg="add mod">
          <ac:chgData name="Amy Edwards" userId="4303524b-d012-4a9c-b701-7aab6e291f90" providerId="ADAL" clId="{2881061F-7E94-4663-AC69-04C7E956D72D}" dt="2026-06-04T13:23:42.703" v="1195" actId="1076"/>
          <ac:picMkLst>
            <pc:docMk/>
            <pc:sldMk cId="4023228176" sldId="280"/>
            <ac:picMk id="14" creationId="{38291943-4F0B-CE19-7BDB-B55EFA6D7613}"/>
          </ac:picMkLst>
        </pc:picChg>
        <pc:picChg chg="add mod">
          <ac:chgData name="Amy Edwards" userId="4303524b-d012-4a9c-b701-7aab6e291f90" providerId="ADAL" clId="{2881061F-7E94-4663-AC69-04C7E956D72D}" dt="2026-06-04T13:25:40.818" v="1206" actId="1076"/>
          <ac:picMkLst>
            <pc:docMk/>
            <pc:sldMk cId="4023228176" sldId="280"/>
            <ac:picMk id="16" creationId="{0ADC46FF-2351-3E59-24E2-A5AD388BD473}"/>
          </ac:picMkLst>
        </pc:picChg>
        <pc:picChg chg="add mod">
          <ac:chgData name="Amy Edwards" userId="4303524b-d012-4a9c-b701-7aab6e291f90" providerId="ADAL" clId="{2881061F-7E94-4663-AC69-04C7E956D72D}" dt="2026-06-04T13:25:42.313" v="1207" actId="1076"/>
          <ac:picMkLst>
            <pc:docMk/>
            <pc:sldMk cId="4023228176" sldId="280"/>
            <ac:picMk id="18" creationId="{CDCD81F6-FF97-C65F-5FF1-559433681ACD}"/>
          </ac:picMkLst>
        </pc:picChg>
      </pc:sldChg>
      <pc:sldChg chg="addSp delSp modSp add del mod">
        <pc:chgData name="Amy Edwards" userId="4303524b-d012-4a9c-b701-7aab6e291f90" providerId="ADAL" clId="{2881061F-7E94-4663-AC69-04C7E956D72D}" dt="2026-06-04T15:04:10.019" v="1864" actId="20577"/>
        <pc:sldMkLst>
          <pc:docMk/>
          <pc:sldMk cId="2818927741" sldId="295"/>
        </pc:sldMkLst>
        <pc:spChg chg="add mod">
          <ac:chgData name="Amy Edwards" userId="4303524b-d012-4a9c-b701-7aab6e291f90" providerId="ADAL" clId="{2881061F-7E94-4663-AC69-04C7E956D72D}" dt="2026-06-03T13:39:23.403" v="293" actId="20577"/>
          <ac:spMkLst>
            <pc:docMk/>
            <pc:sldMk cId="2818927741" sldId="295"/>
            <ac:spMk id="6" creationId="{3D2BD739-D808-AC5C-E823-F4449189D7CA}"/>
          </ac:spMkLst>
        </pc:spChg>
        <pc:spChg chg="add mod">
          <ac:chgData name="Amy Edwards" userId="4303524b-d012-4a9c-b701-7aab6e291f90" providerId="ADAL" clId="{2881061F-7E94-4663-AC69-04C7E956D72D}" dt="2026-06-04T15:04:10.019" v="1864" actId="20577"/>
          <ac:spMkLst>
            <pc:docMk/>
            <pc:sldMk cId="2818927741" sldId="295"/>
            <ac:spMk id="9" creationId="{2E19DA72-24E2-04D3-92D4-9FC2B828E8B4}"/>
          </ac:spMkLst>
        </pc:spChg>
      </pc:sldChg>
      <pc:sldChg chg="ord">
        <pc:chgData name="Amy Edwards" userId="4303524b-d012-4a9c-b701-7aab6e291f90" providerId="ADAL" clId="{2881061F-7E94-4663-AC69-04C7E956D72D}" dt="2026-06-03T13:30:48.981" v="118"/>
        <pc:sldMkLst>
          <pc:docMk/>
          <pc:sldMk cId="3015690482" sldId="296"/>
        </pc:sldMkLst>
      </pc:sldChg>
      <pc:sldChg chg="ord">
        <pc:chgData name="Amy Edwards" userId="4303524b-d012-4a9c-b701-7aab6e291f90" providerId="ADAL" clId="{2881061F-7E94-4663-AC69-04C7E956D72D}" dt="2026-06-03T13:30:55.905" v="122"/>
        <pc:sldMkLst>
          <pc:docMk/>
          <pc:sldMk cId="3996447999" sldId="297"/>
        </pc:sldMkLst>
      </pc:sldChg>
      <pc:sldChg chg="addSp modSp new mod ord setBg">
        <pc:chgData name="Amy Edwards" userId="4303524b-d012-4a9c-b701-7aab6e291f90" providerId="ADAL" clId="{2881061F-7E94-4663-AC69-04C7E956D72D}" dt="2026-06-03T13:37:32.915" v="243"/>
        <pc:sldMkLst>
          <pc:docMk/>
          <pc:sldMk cId="49010080" sldId="298"/>
        </pc:sldMkLst>
        <pc:spChg chg="add mod">
          <ac:chgData name="Amy Edwards" userId="4303524b-d012-4a9c-b701-7aab6e291f90" providerId="ADAL" clId="{2881061F-7E94-4663-AC69-04C7E956D72D}" dt="2026-06-03T13:31:31.960" v="182" actId="20577"/>
          <ac:spMkLst>
            <pc:docMk/>
            <pc:sldMk cId="49010080" sldId="298"/>
            <ac:spMk id="5" creationId="{8BDF8345-5316-D5C2-8D66-0E8452BA20F0}"/>
          </ac:spMkLst>
        </pc:spChg>
        <pc:spChg chg="add">
          <ac:chgData name="Amy Edwards" userId="4303524b-d012-4a9c-b701-7aab6e291f90" providerId="ADAL" clId="{2881061F-7E94-4663-AC69-04C7E956D72D}" dt="2026-06-03T13:28:13.882" v="6" actId="26606"/>
          <ac:spMkLst>
            <pc:docMk/>
            <pc:sldMk cId="49010080" sldId="298"/>
            <ac:spMk id="9" creationId="{22C6C9C9-83BF-4A6C-A1BF-C1735C61B4FF}"/>
          </ac:spMkLst>
        </pc:spChg>
        <pc:spChg chg="add mod">
          <ac:chgData name="Amy Edwards" userId="4303524b-d012-4a9c-b701-7aab6e291f90" providerId="ADAL" clId="{2881061F-7E94-4663-AC69-04C7E956D72D}" dt="2026-06-03T13:37:16.530" v="240" actId="14100"/>
          <ac:spMkLst>
            <pc:docMk/>
            <pc:sldMk cId="49010080" sldId="298"/>
            <ac:spMk id="15" creationId="{0E399255-68EB-A8A2-2A1D-559A2EAA206F}"/>
          </ac:spMkLst>
        </pc:spChg>
        <pc:picChg chg="add mod ord">
          <ac:chgData name="Amy Edwards" userId="4303524b-d012-4a9c-b701-7aab6e291f90" providerId="ADAL" clId="{2881061F-7E94-4663-AC69-04C7E956D72D}" dt="2026-06-03T13:28:13.882" v="6" actId="26606"/>
          <ac:picMkLst>
            <pc:docMk/>
            <pc:sldMk cId="49010080" sldId="298"/>
            <ac:picMk id="3" creationId="{FF1E16F4-1E20-906C-F156-11C9B390DD13}"/>
          </ac:picMkLst>
        </pc:picChg>
        <pc:picChg chg="add mod">
          <ac:chgData name="Amy Edwards" userId="4303524b-d012-4a9c-b701-7aab6e291f90" providerId="ADAL" clId="{2881061F-7E94-4663-AC69-04C7E956D72D}" dt="2026-06-03T13:28:13.882" v="6" actId="26606"/>
          <ac:picMkLst>
            <pc:docMk/>
            <pc:sldMk cId="49010080" sldId="298"/>
            <ac:picMk id="4" creationId="{A16117CC-B673-321B-E7B2-92609DC6E4F9}"/>
          </ac:picMkLst>
        </pc:picChg>
        <pc:picChg chg="add mod">
          <ac:chgData name="Amy Edwards" userId="4303524b-d012-4a9c-b701-7aab6e291f90" providerId="ADAL" clId="{2881061F-7E94-4663-AC69-04C7E956D72D}" dt="2026-06-03T13:33:24.206" v="190" actId="1076"/>
          <ac:picMkLst>
            <pc:docMk/>
            <pc:sldMk cId="49010080" sldId="298"/>
            <ac:picMk id="7" creationId="{FAFFFD43-D149-CD01-19B8-DB601CF76006}"/>
          </ac:picMkLst>
        </pc:picChg>
        <pc:picChg chg="add mod">
          <ac:chgData name="Amy Edwards" userId="4303524b-d012-4a9c-b701-7aab6e291f90" providerId="ADAL" clId="{2881061F-7E94-4663-AC69-04C7E956D72D}" dt="2026-06-03T13:33:21.528" v="189" actId="1076"/>
          <ac:picMkLst>
            <pc:docMk/>
            <pc:sldMk cId="49010080" sldId="298"/>
            <ac:picMk id="10" creationId="{37734852-EF39-3860-9384-F288E72916C7}"/>
          </ac:picMkLst>
        </pc:picChg>
        <pc:picChg chg="add mod">
          <ac:chgData name="Amy Edwards" userId="4303524b-d012-4a9c-b701-7aab6e291f90" providerId="ADAL" clId="{2881061F-7E94-4663-AC69-04C7E956D72D}" dt="2026-06-03T13:34:42.258" v="192" actId="1076"/>
          <ac:picMkLst>
            <pc:docMk/>
            <pc:sldMk cId="49010080" sldId="298"/>
            <ac:picMk id="12" creationId="{868BC718-E646-4436-0F45-CE13E701BA32}"/>
          </ac:picMkLst>
        </pc:picChg>
        <pc:picChg chg="add mod">
          <ac:chgData name="Amy Edwards" userId="4303524b-d012-4a9c-b701-7aab6e291f90" providerId="ADAL" clId="{2881061F-7E94-4663-AC69-04C7E956D72D}" dt="2026-06-03T13:37:19.930" v="241" actId="1076"/>
          <ac:picMkLst>
            <pc:docMk/>
            <pc:sldMk cId="49010080" sldId="298"/>
            <ac:picMk id="14" creationId="{A702C1E9-7E8A-C0CE-1D59-FC0FAA329D23}"/>
          </ac:picMkLst>
        </pc:picChg>
      </pc:sldChg>
      <pc:sldChg chg="addSp delSp modSp new mod setBg">
        <pc:chgData name="Amy Edwards" userId="4303524b-d012-4a9c-b701-7aab6e291f90" providerId="ADAL" clId="{2881061F-7E94-4663-AC69-04C7E956D72D}" dt="2026-06-04T13:17:09.373" v="1021" actId="1076"/>
        <pc:sldMkLst>
          <pc:docMk/>
          <pc:sldMk cId="1440717999" sldId="299"/>
        </pc:sldMkLst>
        <pc:spChg chg="add mod">
          <ac:chgData name="Amy Edwards" userId="4303524b-d012-4a9c-b701-7aab6e291f90" providerId="ADAL" clId="{2881061F-7E94-4663-AC69-04C7E956D72D}" dt="2026-06-03T13:38:04.953" v="272" actId="20577"/>
          <ac:spMkLst>
            <pc:docMk/>
            <pc:sldMk cId="1440717999" sldId="299"/>
            <ac:spMk id="5" creationId="{D78BFCFF-7510-47A9-4D19-C873F9031BB0}"/>
          </ac:spMkLst>
        </pc:spChg>
        <pc:spChg chg="add mod">
          <ac:chgData name="Amy Edwards" userId="4303524b-d012-4a9c-b701-7aab6e291f90" providerId="ADAL" clId="{2881061F-7E94-4663-AC69-04C7E956D72D}" dt="2026-06-04T13:16:50.146" v="1016" actId="1076"/>
          <ac:spMkLst>
            <pc:docMk/>
            <pc:sldMk cId="1440717999" sldId="299"/>
            <ac:spMk id="8" creationId="{A4271293-9FF9-81F9-4069-A073892C4F7A}"/>
          </ac:spMkLst>
        </pc:spChg>
        <pc:spChg chg="add">
          <ac:chgData name="Amy Edwards" userId="4303524b-d012-4a9c-b701-7aab6e291f90" providerId="ADAL" clId="{2881061F-7E94-4663-AC69-04C7E956D72D}" dt="2026-06-03T13:29:13.973" v="13" actId="26606"/>
          <ac:spMkLst>
            <pc:docMk/>
            <pc:sldMk cId="1440717999" sldId="299"/>
            <ac:spMk id="9" creationId="{7AA67C3D-6D28-4C64-81F8-295FC9396EB6}"/>
          </ac:spMkLst>
        </pc:spChg>
        <pc:spChg chg="add">
          <ac:chgData name="Amy Edwards" userId="4303524b-d012-4a9c-b701-7aab6e291f90" providerId="ADAL" clId="{2881061F-7E94-4663-AC69-04C7E956D72D}" dt="2026-06-03T13:29:13.973" v="13" actId="26606"/>
          <ac:spMkLst>
            <pc:docMk/>
            <pc:sldMk cId="1440717999" sldId="299"/>
            <ac:spMk id="11" creationId="{8DBEAE55-3EA1-41D7-A212-5F7D8986C1F2}"/>
          </ac:spMkLst>
        </pc:spChg>
        <pc:spChg chg="add mod">
          <ac:chgData name="Amy Edwards" userId="4303524b-d012-4a9c-b701-7aab6e291f90" providerId="ADAL" clId="{2881061F-7E94-4663-AC69-04C7E956D72D}" dt="2026-06-04T13:17:09.373" v="1021" actId="1076"/>
          <ac:spMkLst>
            <pc:docMk/>
            <pc:sldMk cId="1440717999" sldId="299"/>
            <ac:spMk id="12" creationId="{C79EA605-3400-98C0-3FB3-86541D8833B9}"/>
          </ac:spMkLst>
        </pc:spChg>
        <pc:spChg chg="add">
          <ac:chgData name="Amy Edwards" userId="4303524b-d012-4a9c-b701-7aab6e291f90" providerId="ADAL" clId="{2881061F-7E94-4663-AC69-04C7E956D72D}" dt="2026-06-03T13:29:13.973" v="13" actId="26606"/>
          <ac:spMkLst>
            <pc:docMk/>
            <pc:sldMk cId="1440717999" sldId="299"/>
            <ac:spMk id="13" creationId="{CFC5F0E7-644F-4101-BE72-12825CF537E7}"/>
          </ac:spMkLst>
        </pc:spChg>
        <pc:spChg chg="add">
          <ac:chgData name="Amy Edwards" userId="4303524b-d012-4a9c-b701-7aab6e291f90" providerId="ADAL" clId="{2881061F-7E94-4663-AC69-04C7E956D72D}" dt="2026-06-03T13:29:13.973" v="13" actId="26606"/>
          <ac:spMkLst>
            <pc:docMk/>
            <pc:sldMk cId="1440717999" sldId="299"/>
            <ac:spMk id="15" creationId="{74283919-7E00-4FC2-BFC9-3F56E58808F7}"/>
          </ac:spMkLst>
        </pc:spChg>
        <pc:spChg chg="add">
          <ac:chgData name="Amy Edwards" userId="4303524b-d012-4a9c-b701-7aab6e291f90" providerId="ADAL" clId="{2881061F-7E94-4663-AC69-04C7E956D72D}" dt="2026-06-03T13:29:13.973" v="13" actId="26606"/>
          <ac:spMkLst>
            <pc:docMk/>
            <pc:sldMk cId="1440717999" sldId="299"/>
            <ac:spMk id="17" creationId="{2217FF4A-5EDF-43B7-90EE-BDD9F1E9EAC2}"/>
          </ac:spMkLst>
        </pc:spChg>
        <pc:picChg chg="add mod">
          <ac:chgData name="Amy Edwards" userId="4303524b-d012-4a9c-b701-7aab6e291f90" providerId="ADAL" clId="{2881061F-7E94-4663-AC69-04C7E956D72D}" dt="2026-06-03T13:29:13.973" v="13" actId="26606"/>
          <ac:picMkLst>
            <pc:docMk/>
            <pc:sldMk cId="1440717999" sldId="299"/>
            <ac:picMk id="3" creationId="{E75F0BD9-E510-56F7-1BF7-102A15BE9C45}"/>
          </ac:picMkLst>
        </pc:picChg>
        <pc:picChg chg="add mod">
          <ac:chgData name="Amy Edwards" userId="4303524b-d012-4a9c-b701-7aab6e291f90" providerId="ADAL" clId="{2881061F-7E94-4663-AC69-04C7E956D72D}" dt="2026-06-03T13:29:13.973" v="13" actId="26606"/>
          <ac:picMkLst>
            <pc:docMk/>
            <pc:sldMk cId="1440717999" sldId="299"/>
            <ac:picMk id="4" creationId="{792D27FD-5682-E62A-1744-A42C1E41A69F}"/>
          </ac:picMkLst>
        </pc:picChg>
      </pc:sldChg>
      <pc:sldChg chg="addSp delSp modSp new add del mod setBg">
        <pc:chgData name="Amy Edwards" userId="4303524b-d012-4a9c-b701-7aab6e291f90" providerId="ADAL" clId="{2881061F-7E94-4663-AC69-04C7E956D72D}" dt="2026-06-04T13:28:02.723" v="1391" actId="1076"/>
        <pc:sldMkLst>
          <pc:docMk/>
          <pc:sldMk cId="3707623540" sldId="300"/>
        </pc:sldMkLst>
        <pc:spChg chg="add mod ord">
          <ac:chgData name="Amy Edwards" userId="4303524b-d012-4a9c-b701-7aab6e291f90" providerId="ADAL" clId="{2881061F-7E94-4663-AC69-04C7E956D72D}" dt="2026-06-04T13:26:42.450" v="1217" actId="1076"/>
          <ac:spMkLst>
            <pc:docMk/>
            <pc:sldMk cId="3707623540" sldId="300"/>
            <ac:spMk id="3" creationId="{8AD43670-FD67-B231-5102-F2DEE23FCEF8}"/>
          </ac:spMkLst>
        </pc:spChg>
        <pc:spChg chg="add mod">
          <ac:chgData name="Amy Edwards" userId="4303524b-d012-4a9c-b701-7aab6e291f90" providerId="ADAL" clId="{2881061F-7E94-4663-AC69-04C7E956D72D}" dt="2026-06-04T13:28:02.723" v="1391" actId="1076"/>
          <ac:spMkLst>
            <pc:docMk/>
            <pc:sldMk cId="3707623540" sldId="300"/>
            <ac:spMk id="5" creationId="{36816584-367E-EB8E-9442-94E6BE61AF18}"/>
          </ac:spMkLst>
        </pc:spChg>
        <pc:spChg chg="add">
          <ac:chgData name="Amy Edwards" userId="4303524b-d012-4a9c-b701-7aab6e291f90" providerId="ADAL" clId="{2881061F-7E94-4663-AC69-04C7E956D72D}" dt="2026-06-04T13:26:33.295" v="1211" actId="26606"/>
          <ac:spMkLst>
            <pc:docMk/>
            <pc:sldMk cId="3707623540" sldId="300"/>
            <ac:spMk id="18" creationId="{4D4677D2-D5AC-4CF9-9EED-2B89D0A1C212}"/>
          </ac:spMkLst>
        </pc:spChg>
        <pc:spChg chg="add">
          <ac:chgData name="Amy Edwards" userId="4303524b-d012-4a9c-b701-7aab6e291f90" providerId="ADAL" clId="{2881061F-7E94-4663-AC69-04C7E956D72D}" dt="2026-06-04T13:26:33.295" v="1211" actId="26606"/>
          <ac:spMkLst>
            <pc:docMk/>
            <pc:sldMk cId="3707623540" sldId="300"/>
            <ac:spMk id="20" creationId="{AF695F69-7001-421E-98A8-E74156934A51}"/>
          </ac:spMkLst>
        </pc:spChg>
        <pc:picChg chg="add mod ord">
          <ac:chgData name="Amy Edwards" userId="4303524b-d012-4a9c-b701-7aab6e291f90" providerId="ADAL" clId="{2881061F-7E94-4663-AC69-04C7E956D72D}" dt="2026-06-04T13:26:33.295" v="1211" actId="26606"/>
          <ac:picMkLst>
            <pc:docMk/>
            <pc:sldMk cId="3707623540" sldId="300"/>
            <ac:picMk id="2" creationId="{C1015CF4-9D53-831E-9924-2A24480DD7C8}"/>
          </ac:picMkLst>
        </pc:picChg>
        <pc:picChg chg="add mod">
          <ac:chgData name="Amy Edwards" userId="4303524b-d012-4a9c-b701-7aab6e291f90" providerId="ADAL" clId="{2881061F-7E94-4663-AC69-04C7E956D72D}" dt="2026-06-04T13:26:33.295" v="1211" actId="26606"/>
          <ac:picMkLst>
            <pc:docMk/>
            <pc:sldMk cId="3707623540" sldId="300"/>
            <ac:picMk id="4" creationId="{9385B39E-9DDB-B4D9-59BC-F7799850887A}"/>
          </ac:picMkLst>
        </pc:picChg>
      </pc:sldChg>
      <pc:sldChg chg="addSp modSp new mod">
        <pc:chgData name="Amy Edwards" userId="4303524b-d012-4a9c-b701-7aab6e291f90" providerId="ADAL" clId="{2881061F-7E94-4663-AC69-04C7E956D72D}" dt="2026-06-04T13:08:22.676" v="978"/>
        <pc:sldMkLst>
          <pc:docMk/>
          <pc:sldMk cId="2356643961" sldId="302"/>
        </pc:sldMkLst>
        <pc:picChg chg="add mod">
          <ac:chgData name="Amy Edwards" userId="4303524b-d012-4a9c-b701-7aab6e291f90" providerId="ADAL" clId="{2881061F-7E94-4663-AC69-04C7E956D72D}" dt="2026-06-04T13:08:22.676" v="978"/>
          <ac:picMkLst>
            <pc:docMk/>
            <pc:sldMk cId="2356643961" sldId="302"/>
            <ac:picMk id="3" creationId="{15E0A548-0D3A-AE84-C67E-7ED66E723D7D}"/>
          </ac:picMkLst>
        </pc:picChg>
      </pc:sldChg>
      <pc:sldChg chg="addSp modSp new mod">
        <pc:chgData name="Amy Edwards" userId="4303524b-d012-4a9c-b701-7aab6e291f90" providerId="ADAL" clId="{2881061F-7E94-4663-AC69-04C7E956D72D}" dt="2026-06-04T13:08:28.632" v="980"/>
        <pc:sldMkLst>
          <pc:docMk/>
          <pc:sldMk cId="2810454989" sldId="303"/>
        </pc:sldMkLst>
        <pc:picChg chg="add mod">
          <ac:chgData name="Amy Edwards" userId="4303524b-d012-4a9c-b701-7aab6e291f90" providerId="ADAL" clId="{2881061F-7E94-4663-AC69-04C7E956D72D}" dt="2026-06-04T13:08:28.632" v="980"/>
          <ac:picMkLst>
            <pc:docMk/>
            <pc:sldMk cId="2810454989" sldId="303"/>
            <ac:picMk id="3" creationId="{5BABF10A-3080-1BC0-E384-7F7638730E30}"/>
          </ac:picMkLst>
        </pc:picChg>
      </pc:sldChg>
      <pc:sldChg chg="addSp modSp new mod">
        <pc:chgData name="Amy Edwards" userId="4303524b-d012-4a9c-b701-7aab6e291f90" providerId="ADAL" clId="{2881061F-7E94-4663-AC69-04C7E956D72D}" dt="2026-06-04T13:08:34.526" v="982"/>
        <pc:sldMkLst>
          <pc:docMk/>
          <pc:sldMk cId="3226104334" sldId="304"/>
        </pc:sldMkLst>
        <pc:picChg chg="add mod">
          <ac:chgData name="Amy Edwards" userId="4303524b-d012-4a9c-b701-7aab6e291f90" providerId="ADAL" clId="{2881061F-7E94-4663-AC69-04C7E956D72D}" dt="2026-06-04T13:08:34.526" v="982"/>
          <ac:picMkLst>
            <pc:docMk/>
            <pc:sldMk cId="3226104334" sldId="304"/>
            <ac:picMk id="3" creationId="{BE664081-3767-FB55-6E39-70402DDA51A8}"/>
          </ac:picMkLst>
        </pc:picChg>
      </pc:sldChg>
      <pc:sldChg chg="addSp modSp new mod">
        <pc:chgData name="Amy Edwards" userId="4303524b-d012-4a9c-b701-7aab6e291f90" providerId="ADAL" clId="{2881061F-7E94-4663-AC69-04C7E956D72D}" dt="2026-06-04T13:08:47.751" v="987"/>
        <pc:sldMkLst>
          <pc:docMk/>
          <pc:sldMk cId="3968850426" sldId="305"/>
        </pc:sldMkLst>
        <pc:picChg chg="add mod">
          <ac:chgData name="Amy Edwards" userId="4303524b-d012-4a9c-b701-7aab6e291f90" providerId="ADAL" clId="{2881061F-7E94-4663-AC69-04C7E956D72D}" dt="2026-06-04T13:08:47.751" v="987"/>
          <ac:picMkLst>
            <pc:docMk/>
            <pc:sldMk cId="3968850426" sldId="305"/>
            <ac:picMk id="3" creationId="{8C5045BD-2491-BE2A-83DC-ECFCCC2578B7}"/>
          </ac:picMkLst>
        </pc:picChg>
      </pc:sldChg>
      <pc:sldChg chg="addSp modSp new mod">
        <pc:chgData name="Amy Edwards" userId="4303524b-d012-4a9c-b701-7aab6e291f90" providerId="ADAL" clId="{2881061F-7E94-4663-AC69-04C7E956D72D}" dt="2026-06-04T13:08:54.508" v="989"/>
        <pc:sldMkLst>
          <pc:docMk/>
          <pc:sldMk cId="1998521878" sldId="306"/>
        </pc:sldMkLst>
        <pc:picChg chg="add mod">
          <ac:chgData name="Amy Edwards" userId="4303524b-d012-4a9c-b701-7aab6e291f90" providerId="ADAL" clId="{2881061F-7E94-4663-AC69-04C7E956D72D}" dt="2026-06-04T13:08:54.508" v="989"/>
          <ac:picMkLst>
            <pc:docMk/>
            <pc:sldMk cId="1998521878" sldId="306"/>
            <ac:picMk id="3" creationId="{F8EC82BA-983A-D00F-5D4D-4B112FDBB397}"/>
          </ac:picMkLst>
        </pc:picChg>
      </pc:sldChg>
      <pc:sldChg chg="addSp modSp new mod">
        <pc:chgData name="Amy Edwards" userId="4303524b-d012-4a9c-b701-7aab6e291f90" providerId="ADAL" clId="{2881061F-7E94-4663-AC69-04C7E956D72D}" dt="2026-06-04T13:09:00.278" v="991"/>
        <pc:sldMkLst>
          <pc:docMk/>
          <pc:sldMk cId="1198220281" sldId="307"/>
        </pc:sldMkLst>
        <pc:picChg chg="add mod">
          <ac:chgData name="Amy Edwards" userId="4303524b-d012-4a9c-b701-7aab6e291f90" providerId="ADAL" clId="{2881061F-7E94-4663-AC69-04C7E956D72D}" dt="2026-06-04T13:09:00.278" v="991"/>
          <ac:picMkLst>
            <pc:docMk/>
            <pc:sldMk cId="1198220281" sldId="307"/>
            <ac:picMk id="3" creationId="{94A69965-B15B-B651-F11C-308306093CFE}"/>
          </ac:picMkLst>
        </pc:picChg>
      </pc:sldChg>
      <pc:sldChg chg="addSp modSp new mod">
        <pc:chgData name="Amy Edwards" userId="4303524b-d012-4a9c-b701-7aab6e291f90" providerId="ADAL" clId="{2881061F-7E94-4663-AC69-04C7E956D72D}" dt="2026-06-04T13:09:10.621" v="995"/>
        <pc:sldMkLst>
          <pc:docMk/>
          <pc:sldMk cId="2464812809" sldId="308"/>
        </pc:sldMkLst>
        <pc:picChg chg="add mod">
          <ac:chgData name="Amy Edwards" userId="4303524b-d012-4a9c-b701-7aab6e291f90" providerId="ADAL" clId="{2881061F-7E94-4663-AC69-04C7E956D72D}" dt="2026-06-04T13:09:10.621" v="995"/>
          <ac:picMkLst>
            <pc:docMk/>
            <pc:sldMk cId="2464812809" sldId="308"/>
            <ac:picMk id="3" creationId="{510617AF-7D42-7797-9DBD-27368042F3C3}"/>
          </ac:picMkLst>
        </pc:picChg>
      </pc:sldChg>
      <pc:sldChg chg="addSp modSp new mod">
        <pc:chgData name="Amy Edwards" userId="4303524b-d012-4a9c-b701-7aab6e291f90" providerId="ADAL" clId="{2881061F-7E94-4663-AC69-04C7E956D72D}" dt="2026-06-04T13:09:16.785" v="997"/>
        <pc:sldMkLst>
          <pc:docMk/>
          <pc:sldMk cId="803569998" sldId="309"/>
        </pc:sldMkLst>
        <pc:picChg chg="add mod">
          <ac:chgData name="Amy Edwards" userId="4303524b-d012-4a9c-b701-7aab6e291f90" providerId="ADAL" clId="{2881061F-7E94-4663-AC69-04C7E956D72D}" dt="2026-06-04T13:09:16.785" v="997"/>
          <ac:picMkLst>
            <pc:docMk/>
            <pc:sldMk cId="803569998" sldId="309"/>
            <ac:picMk id="3" creationId="{EA2681DE-101E-ED51-895E-D3717A581F66}"/>
          </ac:picMkLst>
        </pc:picChg>
      </pc:sldChg>
      <pc:sldChg chg="addSp modSp new mod">
        <pc:chgData name="Amy Edwards" userId="4303524b-d012-4a9c-b701-7aab6e291f90" providerId="ADAL" clId="{2881061F-7E94-4663-AC69-04C7E956D72D}" dt="2026-06-04T13:09:24.284" v="1000"/>
        <pc:sldMkLst>
          <pc:docMk/>
          <pc:sldMk cId="865205239" sldId="310"/>
        </pc:sldMkLst>
        <pc:picChg chg="add mod">
          <ac:chgData name="Amy Edwards" userId="4303524b-d012-4a9c-b701-7aab6e291f90" providerId="ADAL" clId="{2881061F-7E94-4663-AC69-04C7E956D72D}" dt="2026-06-04T13:09:24.284" v="1000"/>
          <ac:picMkLst>
            <pc:docMk/>
            <pc:sldMk cId="865205239" sldId="310"/>
            <ac:picMk id="3" creationId="{556CEABE-0580-14F8-40DC-95CBD97BE4EE}"/>
          </ac:picMkLst>
        </pc:picChg>
      </pc:sldChg>
      <pc:sldChg chg="addSp modSp new mod">
        <pc:chgData name="Amy Edwards" userId="4303524b-d012-4a9c-b701-7aab6e291f90" providerId="ADAL" clId="{2881061F-7E94-4663-AC69-04C7E956D72D}" dt="2026-06-04T13:09:31.134" v="1003"/>
        <pc:sldMkLst>
          <pc:docMk/>
          <pc:sldMk cId="3951973970" sldId="311"/>
        </pc:sldMkLst>
        <pc:picChg chg="add mod">
          <ac:chgData name="Amy Edwards" userId="4303524b-d012-4a9c-b701-7aab6e291f90" providerId="ADAL" clId="{2881061F-7E94-4663-AC69-04C7E956D72D}" dt="2026-06-04T13:09:31.134" v="1003"/>
          <ac:picMkLst>
            <pc:docMk/>
            <pc:sldMk cId="3951973970" sldId="311"/>
            <ac:picMk id="3" creationId="{9DA73663-9509-64D3-A2F1-0B1C3A71E739}"/>
          </ac:picMkLst>
        </pc:picChg>
      </pc:sldChg>
      <pc:sldChg chg="addSp delSp modSp add mod ord">
        <pc:chgData name="Amy Edwards" userId="4303524b-d012-4a9c-b701-7aab6e291f90" providerId="ADAL" clId="{2881061F-7E94-4663-AC69-04C7E956D72D}" dt="2026-06-04T13:20:06.045" v="1067" actId="1076"/>
        <pc:sldMkLst>
          <pc:docMk/>
          <pc:sldMk cId="406396841" sldId="312"/>
        </pc:sldMkLst>
        <pc:spChg chg="mod">
          <ac:chgData name="Amy Edwards" userId="4303524b-d012-4a9c-b701-7aab6e291f90" providerId="ADAL" clId="{2881061F-7E94-4663-AC69-04C7E956D72D}" dt="2026-06-04T13:17:43.748" v="1056" actId="14100"/>
          <ac:spMkLst>
            <pc:docMk/>
            <pc:sldMk cId="406396841" sldId="312"/>
            <ac:spMk id="3" creationId="{549CCC09-D850-C20D-2AC1-F5DEEC8042D0}"/>
          </ac:spMkLst>
        </pc:spChg>
        <pc:spChg chg="add mod">
          <ac:chgData name="Amy Edwards" userId="4303524b-d012-4a9c-b701-7aab6e291f90" providerId="ADAL" clId="{2881061F-7E94-4663-AC69-04C7E956D72D}" dt="2026-06-04T13:20:03.117" v="1066" actId="2711"/>
          <ac:spMkLst>
            <pc:docMk/>
            <pc:sldMk cId="406396841" sldId="312"/>
            <ac:spMk id="6" creationId="{AB354FC3-1531-5EFD-2E64-E89B16212733}"/>
          </ac:spMkLst>
        </pc:spChg>
        <pc:picChg chg="add mod">
          <ac:chgData name="Amy Edwards" userId="4303524b-d012-4a9c-b701-7aab6e291f90" providerId="ADAL" clId="{2881061F-7E94-4663-AC69-04C7E956D72D}" dt="2026-06-04T13:20:06.045" v="1067" actId="1076"/>
          <ac:picMkLst>
            <pc:docMk/>
            <pc:sldMk cId="406396841" sldId="312"/>
            <ac:picMk id="10" creationId="{61B42795-2906-6945-AD2C-F470734F005A}"/>
          </ac:picMkLst>
        </pc:picChg>
      </pc:sldChg>
      <pc:sldChg chg="addSp delSp modSp add mod">
        <pc:chgData name="Amy Edwards" userId="4303524b-d012-4a9c-b701-7aab6e291f90" providerId="ADAL" clId="{2881061F-7E94-4663-AC69-04C7E956D72D}" dt="2026-06-04T14:59:55.754" v="1622" actId="5793"/>
        <pc:sldMkLst>
          <pc:docMk/>
          <pc:sldMk cId="3393771120" sldId="313"/>
        </pc:sldMkLst>
        <pc:spChg chg="mod ord">
          <ac:chgData name="Amy Edwards" userId="4303524b-d012-4a9c-b701-7aab6e291f90" providerId="ADAL" clId="{2881061F-7E94-4663-AC69-04C7E956D72D}" dt="2026-06-04T13:28:22.078" v="1395" actId="2711"/>
          <ac:spMkLst>
            <pc:docMk/>
            <pc:sldMk cId="3393771120" sldId="313"/>
            <ac:spMk id="3" creationId="{AF7F940F-D6FC-F73C-21E3-1B12CE7C9CE9}"/>
          </ac:spMkLst>
        </pc:spChg>
        <pc:spChg chg="add mod">
          <ac:chgData name="Amy Edwards" userId="4303524b-d012-4a9c-b701-7aab6e291f90" providerId="ADAL" clId="{2881061F-7E94-4663-AC69-04C7E956D72D}" dt="2026-06-04T14:59:55.754" v="1622" actId="5793"/>
          <ac:spMkLst>
            <pc:docMk/>
            <pc:sldMk cId="3393771120" sldId="313"/>
            <ac:spMk id="5" creationId="{8707FBC1-A85C-3213-2F21-CF989C2AFB69}"/>
          </ac:spMkLst>
        </pc:spChg>
        <pc:spChg chg="add">
          <ac:chgData name="Amy Edwards" userId="4303524b-d012-4a9c-b701-7aab6e291f90" providerId="ADAL" clId="{2881061F-7E94-4663-AC69-04C7E956D72D}" dt="2026-06-04T13:28:11.986" v="1393" actId="26606"/>
          <ac:spMkLst>
            <pc:docMk/>
            <pc:sldMk cId="3393771120" sldId="313"/>
            <ac:spMk id="18" creationId="{4D4677D2-D5AC-4CF9-9EED-2B89D0A1C212}"/>
          </ac:spMkLst>
        </pc:spChg>
        <pc:spChg chg="add">
          <ac:chgData name="Amy Edwards" userId="4303524b-d012-4a9c-b701-7aab6e291f90" providerId="ADAL" clId="{2881061F-7E94-4663-AC69-04C7E956D72D}" dt="2026-06-04T13:28:11.986" v="1393" actId="26606"/>
          <ac:spMkLst>
            <pc:docMk/>
            <pc:sldMk cId="3393771120" sldId="313"/>
            <ac:spMk id="20" creationId="{AF695F69-7001-421E-98A8-E74156934A51}"/>
          </ac:spMkLst>
        </pc:spChg>
        <pc:picChg chg="mod ord">
          <ac:chgData name="Amy Edwards" userId="4303524b-d012-4a9c-b701-7aab6e291f90" providerId="ADAL" clId="{2881061F-7E94-4663-AC69-04C7E956D72D}" dt="2026-06-04T13:28:11.986" v="1393" actId="26606"/>
          <ac:picMkLst>
            <pc:docMk/>
            <pc:sldMk cId="3393771120" sldId="313"/>
            <ac:picMk id="2" creationId="{85409912-C2CC-057C-F133-863E1403EB9A}"/>
          </ac:picMkLst>
        </pc:picChg>
        <pc:picChg chg="add mod">
          <ac:chgData name="Amy Edwards" userId="4303524b-d012-4a9c-b701-7aab6e291f90" providerId="ADAL" clId="{2881061F-7E94-4663-AC69-04C7E956D72D}" dt="2026-06-04T13:28:11.986" v="1393" actId="26606"/>
          <ac:picMkLst>
            <pc:docMk/>
            <pc:sldMk cId="3393771120" sldId="313"/>
            <ac:picMk id="4" creationId="{04176DAF-8DE1-6D75-E2CE-CE0BC3950240}"/>
          </ac:picMkLst>
        </pc:picChg>
      </pc:sldChg>
      <pc:sldChg chg="addSp delSp modSp add mod">
        <pc:chgData name="Amy Edwards" userId="4303524b-d012-4a9c-b701-7aab6e291f90" providerId="ADAL" clId="{2881061F-7E94-4663-AC69-04C7E956D72D}" dt="2026-06-04T15:08:23.340" v="1978" actId="5793"/>
        <pc:sldMkLst>
          <pc:docMk/>
          <pc:sldMk cId="2536415948" sldId="314"/>
        </pc:sldMkLst>
        <pc:spChg chg="add mod">
          <ac:chgData name="Amy Edwards" userId="4303524b-d012-4a9c-b701-7aab6e291f90" providerId="ADAL" clId="{2881061F-7E94-4663-AC69-04C7E956D72D}" dt="2026-06-04T15:08:23.340" v="1978" actId="5793"/>
          <ac:spMkLst>
            <pc:docMk/>
            <pc:sldMk cId="2536415948" sldId="314"/>
            <ac:spMk id="5" creationId="{2C652966-9258-CFF8-D2A8-3375CE492E62}"/>
          </ac:spMkLst>
        </pc:spChg>
        <pc:spChg chg="mod">
          <ac:chgData name="Amy Edwards" userId="4303524b-d012-4a9c-b701-7aab6e291f90" providerId="ADAL" clId="{2881061F-7E94-4663-AC69-04C7E956D72D}" dt="2026-06-04T15:07:53.307" v="1970" actId="1076"/>
          <ac:spMkLst>
            <pc:docMk/>
            <pc:sldMk cId="2536415948" sldId="314"/>
            <ac:spMk id="6" creationId="{D190BE03-628A-47A2-BCB0-C35EBA6B3076}"/>
          </ac:spMkLst>
        </pc:spChg>
        <pc:spChg chg="add">
          <ac:chgData name="Amy Edwards" userId="4303524b-d012-4a9c-b701-7aab6e291f90" providerId="ADAL" clId="{2881061F-7E94-4663-AC69-04C7E956D72D}" dt="2026-06-04T15:07:35.827" v="1966" actId="26606"/>
          <ac:spMkLst>
            <pc:docMk/>
            <pc:sldMk cId="2536415948" sldId="314"/>
            <ac:spMk id="19" creationId="{231BF440-39FA-4087-84CC-2EEC0BBDAF29}"/>
          </ac:spMkLst>
        </pc:spChg>
        <pc:spChg chg="add">
          <ac:chgData name="Amy Edwards" userId="4303524b-d012-4a9c-b701-7aab6e291f90" providerId="ADAL" clId="{2881061F-7E94-4663-AC69-04C7E956D72D}" dt="2026-06-04T15:07:35.827" v="1966" actId="26606"/>
          <ac:spMkLst>
            <pc:docMk/>
            <pc:sldMk cId="2536415948" sldId="314"/>
            <ac:spMk id="21" creationId="{F04E4CBA-303B-48BD-8451-C2701CB0EEBF}"/>
          </ac:spMkLst>
        </pc:spChg>
        <pc:spChg chg="add">
          <ac:chgData name="Amy Edwards" userId="4303524b-d012-4a9c-b701-7aab6e291f90" providerId="ADAL" clId="{2881061F-7E94-4663-AC69-04C7E956D72D}" dt="2026-06-04T15:07:35.827" v="1966" actId="26606"/>
          <ac:spMkLst>
            <pc:docMk/>
            <pc:sldMk cId="2536415948" sldId="314"/>
            <ac:spMk id="23" creationId="{F6CA58B3-AFCC-4A40-9882-50D5080879B0}"/>
          </ac:spMkLst>
        </pc:spChg>
        <pc:spChg chg="add">
          <ac:chgData name="Amy Edwards" userId="4303524b-d012-4a9c-b701-7aab6e291f90" providerId="ADAL" clId="{2881061F-7E94-4663-AC69-04C7E956D72D}" dt="2026-06-04T15:07:35.827" v="1966" actId="26606"/>
          <ac:spMkLst>
            <pc:docMk/>
            <pc:sldMk cId="2536415948" sldId="314"/>
            <ac:spMk id="25" creationId="{75C56826-D4E5-42ED-8529-079651CB3005}"/>
          </ac:spMkLst>
        </pc:spChg>
        <pc:spChg chg="add">
          <ac:chgData name="Amy Edwards" userId="4303524b-d012-4a9c-b701-7aab6e291f90" providerId="ADAL" clId="{2881061F-7E94-4663-AC69-04C7E956D72D}" dt="2026-06-04T15:07:35.827" v="1966" actId="26606"/>
          <ac:spMkLst>
            <pc:docMk/>
            <pc:sldMk cId="2536415948" sldId="314"/>
            <ac:spMk id="27" creationId="{82095FCE-EF05-4443-B97A-85DEE3A5CA17}"/>
          </ac:spMkLst>
        </pc:spChg>
        <pc:spChg chg="add">
          <ac:chgData name="Amy Edwards" userId="4303524b-d012-4a9c-b701-7aab6e291f90" providerId="ADAL" clId="{2881061F-7E94-4663-AC69-04C7E956D72D}" dt="2026-06-04T15:07:35.827" v="1966" actId="26606"/>
          <ac:spMkLst>
            <pc:docMk/>
            <pc:sldMk cId="2536415948" sldId="314"/>
            <ac:spMk id="29" creationId="{CA00AE6B-AA30-4CF8-BA6F-339B780AD76C}"/>
          </ac:spMkLst>
        </pc:spChg>
        <pc:picChg chg="mod">
          <ac:chgData name="Amy Edwards" userId="4303524b-d012-4a9c-b701-7aab6e291f90" providerId="ADAL" clId="{2881061F-7E94-4663-AC69-04C7E956D72D}" dt="2026-06-04T15:01:47.058" v="1645" actId="1076"/>
          <ac:picMkLst>
            <pc:docMk/>
            <pc:sldMk cId="2536415948" sldId="314"/>
            <ac:picMk id="3" creationId="{0C59D3CB-E735-5F0D-FA8A-56761D3BB71B}"/>
          </ac:picMkLst>
        </pc:picChg>
        <pc:picChg chg="add mod ord">
          <ac:chgData name="Amy Edwards" userId="4303524b-d012-4a9c-b701-7aab6e291f90" providerId="ADAL" clId="{2881061F-7E94-4663-AC69-04C7E956D72D}" dt="2026-06-04T15:07:35.827" v="1966" actId="26606"/>
          <ac:picMkLst>
            <pc:docMk/>
            <pc:sldMk cId="2536415948" sldId="314"/>
            <ac:picMk id="14" creationId="{D9E1B7C3-7DCE-C732-47FB-3949F6AF6E4C}"/>
          </ac:picMkLst>
        </pc:picChg>
      </pc:sldChg>
      <pc:sldChg chg="addSp delSp modSp add mod">
        <pc:chgData name="Amy Edwards" userId="4303524b-d012-4a9c-b701-7aab6e291f90" providerId="ADAL" clId="{2881061F-7E94-4663-AC69-04C7E956D72D}" dt="2026-06-04T15:11:23.133" v="2108" actId="1076"/>
        <pc:sldMkLst>
          <pc:docMk/>
          <pc:sldMk cId="1903326929" sldId="315"/>
        </pc:sldMkLst>
        <pc:spChg chg="add mod">
          <ac:chgData name="Amy Edwards" userId="4303524b-d012-4a9c-b701-7aab6e291f90" providerId="ADAL" clId="{2881061F-7E94-4663-AC69-04C7E956D72D}" dt="2026-06-04T15:10:54.242" v="2105" actId="20577"/>
          <ac:spMkLst>
            <pc:docMk/>
            <pc:sldMk cId="1903326929" sldId="315"/>
            <ac:spMk id="11" creationId="{176FF9CE-CE55-58B6-4587-CB51AE10CCAD}"/>
          </ac:spMkLst>
        </pc:spChg>
        <pc:spChg chg="add mod">
          <ac:chgData name="Amy Edwards" userId="4303524b-d012-4a9c-b701-7aab6e291f90" providerId="ADAL" clId="{2881061F-7E94-4663-AC69-04C7E956D72D}" dt="2026-06-04T15:11:23.133" v="2108" actId="1076"/>
          <ac:spMkLst>
            <pc:docMk/>
            <pc:sldMk cId="1903326929" sldId="315"/>
            <ac:spMk id="12" creationId="{BE5066C8-CB01-896C-0F5F-DB45CC10FD43}"/>
          </ac:spMkLst>
        </pc:spChg>
        <pc:spChg chg="add">
          <ac:chgData name="Amy Edwards" userId="4303524b-d012-4a9c-b701-7aab6e291f90" providerId="ADAL" clId="{2881061F-7E94-4663-AC69-04C7E956D72D}" dt="2026-06-04T15:09:01.870" v="1984" actId="26606"/>
          <ac:spMkLst>
            <pc:docMk/>
            <pc:sldMk cId="1903326929" sldId="315"/>
            <ac:spMk id="15" creationId="{08BC803E-13F3-4DAB-B17C-BEB0076164B7}"/>
          </ac:spMkLst>
        </pc:spChg>
        <pc:spChg chg="add">
          <ac:chgData name="Amy Edwards" userId="4303524b-d012-4a9c-b701-7aab6e291f90" providerId="ADAL" clId="{2881061F-7E94-4663-AC69-04C7E956D72D}" dt="2026-06-04T15:09:01.870" v="1984" actId="26606"/>
          <ac:spMkLst>
            <pc:docMk/>
            <pc:sldMk cId="1903326929" sldId="315"/>
            <ac:spMk id="17" creationId="{B8DDE571-E57F-4AB5-83C7-30EB5DDCCAC7}"/>
          </ac:spMkLst>
        </pc:spChg>
        <pc:picChg chg="mod ord">
          <ac:chgData name="Amy Edwards" userId="4303524b-d012-4a9c-b701-7aab6e291f90" providerId="ADAL" clId="{2881061F-7E94-4663-AC69-04C7E956D72D}" dt="2026-06-04T15:10:28.860" v="2018" actId="14100"/>
          <ac:picMkLst>
            <pc:docMk/>
            <pc:sldMk cId="1903326929" sldId="315"/>
            <ac:picMk id="3" creationId="{362E6572-5CDF-3860-8DEA-06DB9CC38199}"/>
          </ac:picMkLst>
        </pc:picChg>
      </pc:sldChg>
      <pc:sldChg chg="modSp add mod ord">
        <pc:chgData name="Amy Edwards" userId="4303524b-d012-4a9c-b701-7aab6e291f90" providerId="ADAL" clId="{2881061F-7E94-4663-AC69-04C7E956D72D}" dt="2026-06-04T15:15:48.119" v="2446" actId="20577"/>
        <pc:sldMkLst>
          <pc:docMk/>
          <pc:sldMk cId="2748377251" sldId="316"/>
        </pc:sldMkLst>
        <pc:spChg chg="mod">
          <ac:chgData name="Amy Edwards" userId="4303524b-d012-4a9c-b701-7aab6e291f90" providerId="ADAL" clId="{2881061F-7E94-4663-AC69-04C7E956D72D}" dt="2026-06-04T15:12:15.357" v="2139" actId="1076"/>
          <ac:spMkLst>
            <pc:docMk/>
            <pc:sldMk cId="2748377251" sldId="316"/>
            <ac:spMk id="4" creationId="{67BD24DD-22B3-28BD-9BD7-03847B8190B0}"/>
          </ac:spMkLst>
        </pc:spChg>
        <pc:spChg chg="mod">
          <ac:chgData name="Amy Edwards" userId="4303524b-d012-4a9c-b701-7aab6e291f90" providerId="ADAL" clId="{2881061F-7E94-4663-AC69-04C7E956D72D}" dt="2026-06-04T15:15:48.119" v="2446" actId="20577"/>
          <ac:spMkLst>
            <pc:docMk/>
            <pc:sldMk cId="2748377251" sldId="316"/>
            <ac:spMk id="5" creationId="{C4AE67C7-DA3A-CC5E-2368-28774DE33743}"/>
          </ac:spMkLst>
        </pc:spChg>
      </pc:sldChg>
      <pc:sldChg chg="addSp modSp add mod ord">
        <pc:chgData name="Amy Edwards" userId="4303524b-d012-4a9c-b701-7aab6e291f90" providerId="ADAL" clId="{2881061F-7E94-4663-AC69-04C7E956D72D}" dt="2026-06-04T15:30:08.454" v="2773" actId="1076"/>
        <pc:sldMkLst>
          <pc:docMk/>
          <pc:sldMk cId="3253457449" sldId="317"/>
        </pc:sldMkLst>
        <pc:spChg chg="mod">
          <ac:chgData name="Amy Edwards" userId="4303524b-d012-4a9c-b701-7aab6e291f90" providerId="ADAL" clId="{2881061F-7E94-4663-AC69-04C7E956D72D}" dt="2026-06-04T15:17:10.465" v="2468" actId="20577"/>
          <ac:spMkLst>
            <pc:docMk/>
            <pc:sldMk cId="3253457449" sldId="317"/>
            <ac:spMk id="6" creationId="{6122653F-63E7-DF28-86B0-E93556ABA5D8}"/>
          </ac:spMkLst>
        </pc:spChg>
        <pc:spChg chg="mod">
          <ac:chgData name="Amy Edwards" userId="4303524b-d012-4a9c-b701-7aab6e291f90" providerId="ADAL" clId="{2881061F-7E94-4663-AC69-04C7E956D72D}" dt="2026-06-04T15:22:06.309" v="2733" actId="1076"/>
          <ac:spMkLst>
            <pc:docMk/>
            <pc:sldMk cId="3253457449" sldId="317"/>
            <ac:spMk id="9" creationId="{DAB192FF-FB6E-2AE3-83B8-63805724AC8D}"/>
          </ac:spMkLst>
        </pc:spChg>
        <pc:picChg chg="add mod">
          <ac:chgData name="Amy Edwards" userId="4303524b-d012-4a9c-b701-7aab6e291f90" providerId="ADAL" clId="{2881061F-7E94-4663-AC69-04C7E956D72D}" dt="2026-06-04T15:24:02.879" v="2737" actId="1076"/>
          <ac:picMkLst>
            <pc:docMk/>
            <pc:sldMk cId="3253457449" sldId="317"/>
            <ac:picMk id="5" creationId="{DCEE1FE1-9369-B9F3-5143-0C7DFDDF5437}"/>
          </ac:picMkLst>
        </pc:picChg>
        <pc:picChg chg="add mod">
          <ac:chgData name="Amy Edwards" userId="4303524b-d012-4a9c-b701-7aab6e291f90" providerId="ADAL" clId="{2881061F-7E94-4663-AC69-04C7E956D72D}" dt="2026-06-04T15:25:34.580" v="2747" actId="1076"/>
          <ac:picMkLst>
            <pc:docMk/>
            <pc:sldMk cId="3253457449" sldId="317"/>
            <ac:picMk id="10" creationId="{BDA9FB57-DDB2-0CC4-058F-CF7068E24F3B}"/>
          </ac:picMkLst>
        </pc:picChg>
        <pc:picChg chg="add mod">
          <ac:chgData name="Amy Edwards" userId="4303524b-d012-4a9c-b701-7aab6e291f90" providerId="ADAL" clId="{2881061F-7E94-4663-AC69-04C7E956D72D}" dt="2026-06-04T15:25:07.973" v="2743" actId="1076"/>
          <ac:picMkLst>
            <pc:docMk/>
            <pc:sldMk cId="3253457449" sldId="317"/>
            <ac:picMk id="12" creationId="{2059DAFD-9457-562F-8036-8643B401B258}"/>
          </ac:picMkLst>
        </pc:picChg>
        <pc:picChg chg="add mod">
          <ac:chgData name="Amy Edwards" userId="4303524b-d012-4a9c-b701-7aab6e291f90" providerId="ADAL" clId="{2881061F-7E94-4663-AC69-04C7E956D72D}" dt="2026-06-04T15:25:36.043" v="2748" actId="1076"/>
          <ac:picMkLst>
            <pc:docMk/>
            <pc:sldMk cId="3253457449" sldId="317"/>
            <ac:picMk id="14" creationId="{446BE7C6-DEC1-0584-F40F-EDCBB1977EC0}"/>
          </ac:picMkLst>
        </pc:picChg>
        <pc:picChg chg="add mod">
          <ac:chgData name="Amy Edwards" userId="4303524b-d012-4a9c-b701-7aab6e291f90" providerId="ADAL" clId="{2881061F-7E94-4663-AC69-04C7E956D72D}" dt="2026-06-04T15:26:09.164" v="2751" actId="1076"/>
          <ac:picMkLst>
            <pc:docMk/>
            <pc:sldMk cId="3253457449" sldId="317"/>
            <ac:picMk id="16" creationId="{13DACF6C-60E5-5E57-114A-4695883DB999}"/>
          </ac:picMkLst>
        </pc:picChg>
        <pc:picChg chg="add mod">
          <ac:chgData name="Amy Edwards" userId="4303524b-d012-4a9c-b701-7aab6e291f90" providerId="ADAL" clId="{2881061F-7E94-4663-AC69-04C7E956D72D}" dt="2026-06-04T15:26:35.484" v="2754" actId="1076"/>
          <ac:picMkLst>
            <pc:docMk/>
            <pc:sldMk cId="3253457449" sldId="317"/>
            <ac:picMk id="18" creationId="{620CD7E9-E4F2-62CA-F2E0-4ECCB2A11E58}"/>
          </ac:picMkLst>
        </pc:picChg>
        <pc:picChg chg="add mod">
          <ac:chgData name="Amy Edwards" userId="4303524b-d012-4a9c-b701-7aab6e291f90" providerId="ADAL" clId="{2881061F-7E94-4663-AC69-04C7E956D72D}" dt="2026-06-04T15:27:13.132" v="2757" actId="1076"/>
          <ac:picMkLst>
            <pc:docMk/>
            <pc:sldMk cId="3253457449" sldId="317"/>
            <ac:picMk id="20" creationId="{6EB3D278-47E5-1F80-2F5F-9D918DEBF7DD}"/>
          </ac:picMkLst>
        </pc:picChg>
        <pc:picChg chg="add mod">
          <ac:chgData name="Amy Edwards" userId="4303524b-d012-4a9c-b701-7aab6e291f90" providerId="ADAL" clId="{2881061F-7E94-4663-AC69-04C7E956D72D}" dt="2026-06-04T15:27:48.882" v="2760" actId="1076"/>
          <ac:picMkLst>
            <pc:docMk/>
            <pc:sldMk cId="3253457449" sldId="317"/>
            <ac:picMk id="22" creationId="{5DD1530E-F4DD-44EA-AFAB-D9573FE4C10F}"/>
          </ac:picMkLst>
        </pc:picChg>
        <pc:picChg chg="add mod">
          <ac:chgData name="Amy Edwards" userId="4303524b-d012-4a9c-b701-7aab6e291f90" providerId="ADAL" clId="{2881061F-7E94-4663-AC69-04C7E956D72D}" dt="2026-06-04T15:28:14.422" v="2764" actId="14100"/>
          <ac:picMkLst>
            <pc:docMk/>
            <pc:sldMk cId="3253457449" sldId="317"/>
            <ac:picMk id="24" creationId="{DDB48A9E-9342-F18F-3AF6-3C77A5633C82}"/>
          </ac:picMkLst>
        </pc:picChg>
        <pc:picChg chg="add mod">
          <ac:chgData name="Amy Edwards" userId="4303524b-d012-4a9c-b701-7aab6e291f90" providerId="ADAL" clId="{2881061F-7E94-4663-AC69-04C7E956D72D}" dt="2026-06-04T15:28:59.990" v="2767" actId="1076"/>
          <ac:picMkLst>
            <pc:docMk/>
            <pc:sldMk cId="3253457449" sldId="317"/>
            <ac:picMk id="26" creationId="{5C21B4A1-8D6F-166B-5931-2B9D932994C3}"/>
          </ac:picMkLst>
        </pc:picChg>
        <pc:picChg chg="add mod">
          <ac:chgData name="Amy Edwards" userId="4303524b-d012-4a9c-b701-7aab6e291f90" providerId="ADAL" clId="{2881061F-7E94-4663-AC69-04C7E956D72D}" dt="2026-06-04T15:29:40.313" v="2770" actId="1076"/>
          <ac:picMkLst>
            <pc:docMk/>
            <pc:sldMk cId="3253457449" sldId="317"/>
            <ac:picMk id="28" creationId="{9E68AA2F-EA1A-076B-5975-E00B89386D40}"/>
          </ac:picMkLst>
        </pc:picChg>
        <pc:picChg chg="add mod">
          <ac:chgData name="Amy Edwards" userId="4303524b-d012-4a9c-b701-7aab6e291f90" providerId="ADAL" clId="{2881061F-7E94-4663-AC69-04C7E956D72D}" dt="2026-06-04T15:30:08.454" v="2773" actId="1076"/>
          <ac:picMkLst>
            <pc:docMk/>
            <pc:sldMk cId="3253457449" sldId="317"/>
            <ac:picMk id="30" creationId="{810FE04A-C63A-6426-C511-403B3B931D3F}"/>
          </ac:picMkLst>
        </pc:picChg>
      </pc:sldChg>
      <pc:sldChg chg="addSp delSp modSp add mod ord">
        <pc:chgData name="Amy Edwards" userId="4303524b-d012-4a9c-b701-7aab6e291f90" providerId="ADAL" clId="{2881061F-7E94-4663-AC69-04C7E956D72D}" dt="2026-06-04T15:36:11.945" v="2904" actId="1076"/>
        <pc:sldMkLst>
          <pc:docMk/>
          <pc:sldMk cId="2445456909" sldId="318"/>
        </pc:sldMkLst>
        <pc:spChg chg="add mod">
          <ac:chgData name="Amy Edwards" userId="4303524b-d012-4a9c-b701-7aab6e291f90" providerId="ADAL" clId="{2881061F-7E94-4663-AC69-04C7E956D72D}" dt="2026-06-04T15:34:30.287" v="2881"/>
          <ac:spMkLst>
            <pc:docMk/>
            <pc:sldMk cId="2445456909" sldId="318"/>
            <ac:spMk id="20" creationId="{C614612F-D096-85BA-1AD4-DB90A58A73E0}"/>
          </ac:spMkLst>
        </pc:spChg>
        <pc:spChg chg="add mod">
          <ac:chgData name="Amy Edwards" userId="4303524b-d012-4a9c-b701-7aab6e291f90" providerId="ADAL" clId="{2881061F-7E94-4663-AC69-04C7E956D72D}" dt="2026-06-04T15:35:05.125" v="2895" actId="20577"/>
          <ac:spMkLst>
            <pc:docMk/>
            <pc:sldMk cId="2445456909" sldId="318"/>
            <ac:spMk id="21" creationId="{8FCB927E-AAE9-4C5B-40A9-92247EBE496E}"/>
          </ac:spMkLst>
        </pc:spChg>
        <pc:spChg chg="add">
          <ac:chgData name="Amy Edwards" userId="4303524b-d012-4a9c-b701-7aab6e291f90" providerId="ADAL" clId="{2881061F-7E94-4663-AC69-04C7E956D72D}" dt="2026-06-04T15:34:15.872" v="2875" actId="26606"/>
          <ac:spMkLst>
            <pc:docMk/>
            <pc:sldMk cId="2445456909" sldId="318"/>
            <ac:spMk id="24" creationId="{99F1FFA9-D672-408C-9220-ADEEC6ABDD09}"/>
          </ac:spMkLst>
        </pc:spChg>
        <pc:picChg chg="mod ord">
          <ac:chgData name="Amy Edwards" userId="4303524b-d012-4a9c-b701-7aab6e291f90" providerId="ADAL" clId="{2881061F-7E94-4663-AC69-04C7E956D72D}" dt="2026-06-04T15:34:15.872" v="2875" actId="26606"/>
          <ac:picMkLst>
            <pc:docMk/>
            <pc:sldMk cId="2445456909" sldId="318"/>
            <ac:picMk id="4" creationId="{51C897E4-E98F-97EA-35E1-22D12D175B27}"/>
          </ac:picMkLst>
        </pc:picChg>
        <pc:picChg chg="add mod">
          <ac:chgData name="Amy Edwards" userId="4303524b-d012-4a9c-b701-7aab6e291f90" providerId="ADAL" clId="{2881061F-7E94-4663-AC69-04C7E956D72D}" dt="2026-06-04T15:34:15.872" v="2875" actId="26606"/>
          <ac:picMkLst>
            <pc:docMk/>
            <pc:sldMk cId="2445456909" sldId="318"/>
            <ac:picMk id="19" creationId="{D8C8FED8-6A15-1C60-186A-1B5AF09759F1}"/>
          </ac:picMkLst>
        </pc:picChg>
        <pc:picChg chg="add mod">
          <ac:chgData name="Amy Edwards" userId="4303524b-d012-4a9c-b701-7aab6e291f90" providerId="ADAL" clId="{2881061F-7E94-4663-AC69-04C7E956D72D}" dt="2026-06-04T15:35:47.969" v="2898" actId="1076"/>
          <ac:picMkLst>
            <pc:docMk/>
            <pc:sldMk cId="2445456909" sldId="318"/>
            <ac:picMk id="23" creationId="{F67D0CA3-535E-244F-21B7-4157E526C671}"/>
          </ac:picMkLst>
        </pc:picChg>
        <pc:picChg chg="add mod">
          <ac:chgData name="Amy Edwards" userId="4303524b-d012-4a9c-b701-7aab6e291f90" providerId="ADAL" clId="{2881061F-7E94-4663-AC69-04C7E956D72D}" dt="2026-06-04T15:36:11.945" v="2904" actId="1076"/>
          <ac:picMkLst>
            <pc:docMk/>
            <pc:sldMk cId="2445456909" sldId="318"/>
            <ac:picMk id="26" creationId="{A104BF65-C345-5413-582B-6D52D00354F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F25ED8-3F32-46A9-B092-8784D47FCD79}" type="datetimeFigureOut">
              <a:rPr lang="en-GB" smtClean="0"/>
              <a:t>10/06/2026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D54009-5C43-4DAF-B19C-BF82B611D84A}" type="slidenum">
              <a:rPr lang="en-GB" smtClean="0"/>
              <a:t>‹#›</a:t>
            </a:fld>
            <a:endParaRPr lang="en-GB"/>
          </a:p>
        </p:txBody>
      </p:sp>
    </p:spTree>
    <p:extLst>
      <p:ext uri="{BB962C8B-B14F-4D97-AF65-F5344CB8AC3E}">
        <p14:creationId xmlns:p14="http://schemas.microsoft.com/office/powerpoint/2010/main" val="807330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Curriculum is ambitious for all learner and is progressive from reception through to year 6</a:t>
            </a:r>
          </a:p>
        </p:txBody>
      </p:sp>
      <p:sp>
        <p:nvSpPr>
          <p:cNvPr id="4" name="Slide Number Placeholder 3"/>
          <p:cNvSpPr>
            <a:spLocks noGrp="1"/>
          </p:cNvSpPr>
          <p:nvPr>
            <p:ph type="sldNum" sz="quarter" idx="5"/>
          </p:nvPr>
        </p:nvSpPr>
        <p:spPr/>
        <p:txBody>
          <a:bodyPr/>
          <a:lstStyle/>
          <a:p>
            <a:fld id="{89D54009-5C43-4DAF-B19C-BF82B611D84A}" type="slidenum">
              <a:rPr lang="en-GB" smtClean="0"/>
              <a:t>8</a:t>
            </a:fld>
            <a:endParaRPr lang="en-GB"/>
          </a:p>
        </p:txBody>
      </p:sp>
    </p:spTree>
    <p:extLst>
      <p:ext uri="{BB962C8B-B14F-4D97-AF65-F5344CB8AC3E}">
        <p14:creationId xmlns:p14="http://schemas.microsoft.com/office/powerpoint/2010/main" val="40648234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D54009-5C43-4DAF-B19C-BF82B611D84A}" type="slidenum">
              <a:rPr lang="en-GB" smtClean="0"/>
              <a:t>23</a:t>
            </a:fld>
            <a:endParaRPr lang="en-GB"/>
          </a:p>
        </p:txBody>
      </p:sp>
    </p:spTree>
    <p:extLst>
      <p:ext uri="{BB962C8B-B14F-4D97-AF65-F5344CB8AC3E}">
        <p14:creationId xmlns:p14="http://schemas.microsoft.com/office/powerpoint/2010/main" val="3234414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9D54009-5C43-4DAF-B19C-BF82B611D84A}" type="slidenum">
              <a:rPr lang="en-GB" smtClean="0"/>
              <a:t>30</a:t>
            </a:fld>
            <a:endParaRPr lang="en-GB"/>
          </a:p>
        </p:txBody>
      </p:sp>
    </p:spTree>
    <p:extLst>
      <p:ext uri="{BB962C8B-B14F-4D97-AF65-F5344CB8AC3E}">
        <p14:creationId xmlns:p14="http://schemas.microsoft.com/office/powerpoint/2010/main" val="12047101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D75F1-8A22-E45C-D22A-4E152FFD6A96}"/>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p>
        </p:txBody>
      </p:sp>
      <p:sp>
        <p:nvSpPr>
          <p:cNvPr id="3" name="Subtitle 2">
            <a:extLst>
              <a:ext uri="{FF2B5EF4-FFF2-40B4-BE49-F238E27FC236}">
                <a16:creationId xmlns:a16="http://schemas.microsoft.com/office/drawing/2014/main" id="{547BBBF2-B065-9516-732F-427FEEE1E91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p>
        </p:txBody>
      </p:sp>
      <p:sp>
        <p:nvSpPr>
          <p:cNvPr id="4" name="Date Placeholder 3">
            <a:extLst>
              <a:ext uri="{FF2B5EF4-FFF2-40B4-BE49-F238E27FC236}">
                <a16:creationId xmlns:a16="http://schemas.microsoft.com/office/drawing/2014/main" id="{9F9FF21F-3EBC-BA19-8238-2013D8FCF8C7}"/>
              </a:ext>
            </a:extLst>
          </p:cNvPr>
          <p:cNvSpPr>
            <a:spLocks noGrp="1"/>
          </p:cNvSpPr>
          <p:nvPr>
            <p:ph type="dt" sz="half" idx="10"/>
          </p:nvPr>
        </p:nvSpPr>
        <p:spPr/>
        <p:txBody>
          <a:bodyPr/>
          <a:lstStyle/>
          <a:p>
            <a:fld id="{F27E847F-5A36-4F02-83A1-D26CAB316106}" type="datetimeFigureOut">
              <a:rPr lang="en-GB" smtClean="0"/>
              <a:t>10/06/2026</a:t>
            </a:fld>
            <a:endParaRPr lang="en-GB"/>
          </a:p>
        </p:txBody>
      </p:sp>
      <p:sp>
        <p:nvSpPr>
          <p:cNvPr id="5" name="Footer Placeholder 4">
            <a:extLst>
              <a:ext uri="{FF2B5EF4-FFF2-40B4-BE49-F238E27FC236}">
                <a16:creationId xmlns:a16="http://schemas.microsoft.com/office/drawing/2014/main" id="{15E4EC2B-F4E5-49DE-5FD7-F20EA6EC2B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F16C7F3-CABD-9A33-902E-688C605EA105}"/>
              </a:ext>
            </a:extLst>
          </p:cNvPr>
          <p:cNvSpPr>
            <a:spLocks noGrp="1"/>
          </p:cNvSpPr>
          <p:nvPr>
            <p:ph type="sldNum" sz="quarter" idx="12"/>
          </p:nvPr>
        </p:nvSpPr>
        <p:spPr/>
        <p:txBody>
          <a:bodyPr/>
          <a:lstStyle/>
          <a:p>
            <a:fld id="{0A265E57-14B6-4A33-804D-94953EAA8C4B}" type="slidenum">
              <a:rPr lang="en-GB" smtClean="0"/>
              <a:t>‹#›</a:t>
            </a:fld>
            <a:endParaRPr lang="en-GB"/>
          </a:p>
        </p:txBody>
      </p:sp>
    </p:spTree>
    <p:extLst>
      <p:ext uri="{BB962C8B-B14F-4D97-AF65-F5344CB8AC3E}">
        <p14:creationId xmlns:p14="http://schemas.microsoft.com/office/powerpoint/2010/main" val="38099800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7D4B4-C534-25E1-3952-63012DE8C0FB}"/>
              </a:ext>
            </a:extLst>
          </p:cNvPr>
          <p:cNvSpPr>
            <a:spLocks noGrp="1"/>
          </p:cNvSpPr>
          <p:nvPr>
            <p:ph type="title"/>
          </p:nvPr>
        </p:nvSpPr>
        <p:spPr/>
        <p:txBody>
          <a:bodyPr/>
          <a:lstStyle/>
          <a:p>
            <a:r>
              <a:rPr lang="en-GB"/>
              <a:t>Click to edit Master title style</a:t>
            </a:r>
          </a:p>
        </p:txBody>
      </p:sp>
      <p:sp>
        <p:nvSpPr>
          <p:cNvPr id="3" name="Vertical Text Placeholder 2">
            <a:extLst>
              <a:ext uri="{FF2B5EF4-FFF2-40B4-BE49-F238E27FC236}">
                <a16:creationId xmlns:a16="http://schemas.microsoft.com/office/drawing/2014/main" id="{246D1FE0-54E0-0863-435B-0F97885AC47E}"/>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3FAEE1A9-A97F-929A-B82F-955564C1B752}"/>
              </a:ext>
            </a:extLst>
          </p:cNvPr>
          <p:cNvSpPr>
            <a:spLocks noGrp="1"/>
          </p:cNvSpPr>
          <p:nvPr>
            <p:ph type="dt" sz="half" idx="10"/>
          </p:nvPr>
        </p:nvSpPr>
        <p:spPr/>
        <p:txBody>
          <a:bodyPr/>
          <a:lstStyle/>
          <a:p>
            <a:fld id="{F27E847F-5A36-4F02-83A1-D26CAB316106}" type="datetimeFigureOut">
              <a:rPr lang="en-GB" smtClean="0"/>
              <a:t>10/06/2026</a:t>
            </a:fld>
            <a:endParaRPr lang="en-GB"/>
          </a:p>
        </p:txBody>
      </p:sp>
      <p:sp>
        <p:nvSpPr>
          <p:cNvPr id="5" name="Footer Placeholder 4">
            <a:extLst>
              <a:ext uri="{FF2B5EF4-FFF2-40B4-BE49-F238E27FC236}">
                <a16:creationId xmlns:a16="http://schemas.microsoft.com/office/drawing/2014/main" id="{63CB1826-FCFD-CA75-E664-55F59DF01A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11D919C-2A46-DCFE-0ADF-DBDB9A82CD59}"/>
              </a:ext>
            </a:extLst>
          </p:cNvPr>
          <p:cNvSpPr>
            <a:spLocks noGrp="1"/>
          </p:cNvSpPr>
          <p:nvPr>
            <p:ph type="sldNum" sz="quarter" idx="12"/>
          </p:nvPr>
        </p:nvSpPr>
        <p:spPr/>
        <p:txBody>
          <a:bodyPr/>
          <a:lstStyle/>
          <a:p>
            <a:fld id="{0A265E57-14B6-4A33-804D-94953EAA8C4B}" type="slidenum">
              <a:rPr lang="en-GB" smtClean="0"/>
              <a:t>‹#›</a:t>
            </a:fld>
            <a:endParaRPr lang="en-GB"/>
          </a:p>
        </p:txBody>
      </p:sp>
    </p:spTree>
    <p:extLst>
      <p:ext uri="{BB962C8B-B14F-4D97-AF65-F5344CB8AC3E}">
        <p14:creationId xmlns:p14="http://schemas.microsoft.com/office/powerpoint/2010/main" val="1247155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0E6CBBF-A341-D10A-9A4D-0B45AF541F5E}"/>
              </a:ext>
            </a:extLst>
          </p:cNvPr>
          <p:cNvSpPr>
            <a:spLocks noGrp="1"/>
          </p:cNvSpPr>
          <p:nvPr>
            <p:ph type="title" orient="vert"/>
          </p:nvPr>
        </p:nvSpPr>
        <p:spPr>
          <a:xfrm>
            <a:off x="8724900" y="365125"/>
            <a:ext cx="2628900" cy="5811838"/>
          </a:xfrm>
        </p:spPr>
        <p:txBody>
          <a:bodyPr vert="eaVert"/>
          <a:lstStyle/>
          <a:p>
            <a:r>
              <a:rPr lang="en-GB"/>
              <a:t>Click to edit Master title style</a:t>
            </a:r>
          </a:p>
        </p:txBody>
      </p:sp>
      <p:sp>
        <p:nvSpPr>
          <p:cNvPr id="3" name="Vertical Text Placeholder 2">
            <a:extLst>
              <a:ext uri="{FF2B5EF4-FFF2-40B4-BE49-F238E27FC236}">
                <a16:creationId xmlns:a16="http://schemas.microsoft.com/office/drawing/2014/main" id="{C2A1E450-2CA6-225B-5A5C-CF247DF64BC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C2A88344-8314-D04C-B108-8AF8CEB758FE}"/>
              </a:ext>
            </a:extLst>
          </p:cNvPr>
          <p:cNvSpPr>
            <a:spLocks noGrp="1"/>
          </p:cNvSpPr>
          <p:nvPr>
            <p:ph type="dt" sz="half" idx="10"/>
          </p:nvPr>
        </p:nvSpPr>
        <p:spPr/>
        <p:txBody>
          <a:bodyPr/>
          <a:lstStyle/>
          <a:p>
            <a:fld id="{F27E847F-5A36-4F02-83A1-D26CAB316106}" type="datetimeFigureOut">
              <a:rPr lang="en-GB" smtClean="0"/>
              <a:t>10/06/2026</a:t>
            </a:fld>
            <a:endParaRPr lang="en-GB"/>
          </a:p>
        </p:txBody>
      </p:sp>
      <p:sp>
        <p:nvSpPr>
          <p:cNvPr id="5" name="Footer Placeholder 4">
            <a:extLst>
              <a:ext uri="{FF2B5EF4-FFF2-40B4-BE49-F238E27FC236}">
                <a16:creationId xmlns:a16="http://schemas.microsoft.com/office/drawing/2014/main" id="{719D976A-124E-28D5-AD0F-BF4E10D5B7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61F0969-2BFF-EC3C-9B86-176A6AE28ECD}"/>
              </a:ext>
            </a:extLst>
          </p:cNvPr>
          <p:cNvSpPr>
            <a:spLocks noGrp="1"/>
          </p:cNvSpPr>
          <p:nvPr>
            <p:ph type="sldNum" sz="quarter" idx="12"/>
          </p:nvPr>
        </p:nvSpPr>
        <p:spPr/>
        <p:txBody>
          <a:bodyPr/>
          <a:lstStyle/>
          <a:p>
            <a:fld id="{0A265E57-14B6-4A33-804D-94953EAA8C4B}" type="slidenum">
              <a:rPr lang="en-GB" smtClean="0"/>
              <a:t>‹#›</a:t>
            </a:fld>
            <a:endParaRPr lang="en-GB"/>
          </a:p>
        </p:txBody>
      </p:sp>
    </p:spTree>
    <p:extLst>
      <p:ext uri="{BB962C8B-B14F-4D97-AF65-F5344CB8AC3E}">
        <p14:creationId xmlns:p14="http://schemas.microsoft.com/office/powerpoint/2010/main" val="29860150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61760-CBE1-A545-61E4-5424AB4F718E}"/>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90C9BDAE-6B2D-4F61-9BDA-063150DEC917}"/>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FA3BA47E-CCC9-3E45-1791-A2314DE990C5}"/>
              </a:ext>
            </a:extLst>
          </p:cNvPr>
          <p:cNvSpPr>
            <a:spLocks noGrp="1"/>
          </p:cNvSpPr>
          <p:nvPr>
            <p:ph type="dt" sz="half" idx="10"/>
          </p:nvPr>
        </p:nvSpPr>
        <p:spPr/>
        <p:txBody>
          <a:bodyPr/>
          <a:lstStyle/>
          <a:p>
            <a:fld id="{F27E847F-5A36-4F02-83A1-D26CAB316106}" type="datetimeFigureOut">
              <a:rPr lang="en-GB" smtClean="0"/>
              <a:t>10/06/2026</a:t>
            </a:fld>
            <a:endParaRPr lang="en-GB"/>
          </a:p>
        </p:txBody>
      </p:sp>
      <p:sp>
        <p:nvSpPr>
          <p:cNvPr id="5" name="Footer Placeholder 4">
            <a:extLst>
              <a:ext uri="{FF2B5EF4-FFF2-40B4-BE49-F238E27FC236}">
                <a16:creationId xmlns:a16="http://schemas.microsoft.com/office/drawing/2014/main" id="{FAC4DA45-5EEA-DFB1-9A74-FEC8B9BFDF3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498018-BAE7-56C6-1C9D-3F8144CB7D58}"/>
              </a:ext>
            </a:extLst>
          </p:cNvPr>
          <p:cNvSpPr>
            <a:spLocks noGrp="1"/>
          </p:cNvSpPr>
          <p:nvPr>
            <p:ph type="sldNum" sz="quarter" idx="12"/>
          </p:nvPr>
        </p:nvSpPr>
        <p:spPr/>
        <p:txBody>
          <a:bodyPr/>
          <a:lstStyle/>
          <a:p>
            <a:fld id="{0A265E57-14B6-4A33-804D-94953EAA8C4B}" type="slidenum">
              <a:rPr lang="en-GB" smtClean="0"/>
              <a:t>‹#›</a:t>
            </a:fld>
            <a:endParaRPr lang="en-GB"/>
          </a:p>
        </p:txBody>
      </p:sp>
    </p:spTree>
    <p:extLst>
      <p:ext uri="{BB962C8B-B14F-4D97-AF65-F5344CB8AC3E}">
        <p14:creationId xmlns:p14="http://schemas.microsoft.com/office/powerpoint/2010/main" val="3885874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E135C4-F62C-7D22-9135-C0CACF7A07A8}"/>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p>
        </p:txBody>
      </p:sp>
      <p:sp>
        <p:nvSpPr>
          <p:cNvPr id="3" name="Text Placeholder 2">
            <a:extLst>
              <a:ext uri="{FF2B5EF4-FFF2-40B4-BE49-F238E27FC236}">
                <a16:creationId xmlns:a16="http://schemas.microsoft.com/office/drawing/2014/main" id="{D5C4801B-2D16-CDF1-3439-C481BBA2D68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CB325514-9B04-0E98-525B-D015454756B3}"/>
              </a:ext>
            </a:extLst>
          </p:cNvPr>
          <p:cNvSpPr>
            <a:spLocks noGrp="1"/>
          </p:cNvSpPr>
          <p:nvPr>
            <p:ph type="dt" sz="half" idx="10"/>
          </p:nvPr>
        </p:nvSpPr>
        <p:spPr/>
        <p:txBody>
          <a:bodyPr/>
          <a:lstStyle/>
          <a:p>
            <a:fld id="{F27E847F-5A36-4F02-83A1-D26CAB316106}" type="datetimeFigureOut">
              <a:rPr lang="en-GB" smtClean="0"/>
              <a:t>10/06/2026</a:t>
            </a:fld>
            <a:endParaRPr lang="en-GB"/>
          </a:p>
        </p:txBody>
      </p:sp>
      <p:sp>
        <p:nvSpPr>
          <p:cNvPr id="5" name="Footer Placeholder 4">
            <a:extLst>
              <a:ext uri="{FF2B5EF4-FFF2-40B4-BE49-F238E27FC236}">
                <a16:creationId xmlns:a16="http://schemas.microsoft.com/office/drawing/2014/main" id="{C8DBB30E-4A11-D707-0877-6F0B98BE8D2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66FAE1E-05E6-922F-6F3B-24F9E0269BCB}"/>
              </a:ext>
            </a:extLst>
          </p:cNvPr>
          <p:cNvSpPr>
            <a:spLocks noGrp="1"/>
          </p:cNvSpPr>
          <p:nvPr>
            <p:ph type="sldNum" sz="quarter" idx="12"/>
          </p:nvPr>
        </p:nvSpPr>
        <p:spPr/>
        <p:txBody>
          <a:bodyPr/>
          <a:lstStyle/>
          <a:p>
            <a:fld id="{0A265E57-14B6-4A33-804D-94953EAA8C4B}" type="slidenum">
              <a:rPr lang="en-GB" smtClean="0"/>
              <a:t>‹#›</a:t>
            </a:fld>
            <a:endParaRPr lang="en-GB"/>
          </a:p>
        </p:txBody>
      </p:sp>
    </p:spTree>
    <p:extLst>
      <p:ext uri="{BB962C8B-B14F-4D97-AF65-F5344CB8AC3E}">
        <p14:creationId xmlns:p14="http://schemas.microsoft.com/office/powerpoint/2010/main" val="1990501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26535-E595-834F-55C7-C0A885E2D4F6}"/>
              </a:ext>
            </a:extLst>
          </p:cNvPr>
          <p:cNvSpPr>
            <a:spLocks noGrp="1"/>
          </p:cNvSpPr>
          <p:nvPr>
            <p:ph type="title"/>
          </p:nvPr>
        </p:nvSpPr>
        <p:spPr/>
        <p:txBody>
          <a:bodyPr/>
          <a:lstStyle/>
          <a:p>
            <a:r>
              <a:rPr lang="en-GB"/>
              <a:t>Click to edit Master title style</a:t>
            </a:r>
          </a:p>
        </p:txBody>
      </p:sp>
      <p:sp>
        <p:nvSpPr>
          <p:cNvPr id="3" name="Content Placeholder 2">
            <a:extLst>
              <a:ext uri="{FF2B5EF4-FFF2-40B4-BE49-F238E27FC236}">
                <a16:creationId xmlns:a16="http://schemas.microsoft.com/office/drawing/2014/main" id="{F23A9E9F-3E75-D6AA-D0EC-E4EF675D9575}"/>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E634FEA9-667A-9E82-DE3D-9600AF3FD07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7675A351-2EE9-FB15-93B8-CF6168EF1BF6}"/>
              </a:ext>
            </a:extLst>
          </p:cNvPr>
          <p:cNvSpPr>
            <a:spLocks noGrp="1"/>
          </p:cNvSpPr>
          <p:nvPr>
            <p:ph type="dt" sz="half" idx="10"/>
          </p:nvPr>
        </p:nvSpPr>
        <p:spPr/>
        <p:txBody>
          <a:bodyPr/>
          <a:lstStyle/>
          <a:p>
            <a:fld id="{F27E847F-5A36-4F02-83A1-D26CAB316106}" type="datetimeFigureOut">
              <a:rPr lang="en-GB" smtClean="0"/>
              <a:t>10/06/2026</a:t>
            </a:fld>
            <a:endParaRPr lang="en-GB"/>
          </a:p>
        </p:txBody>
      </p:sp>
      <p:sp>
        <p:nvSpPr>
          <p:cNvPr id="6" name="Footer Placeholder 5">
            <a:extLst>
              <a:ext uri="{FF2B5EF4-FFF2-40B4-BE49-F238E27FC236}">
                <a16:creationId xmlns:a16="http://schemas.microsoft.com/office/drawing/2014/main" id="{8533493A-B855-9B2E-AACF-CD26D459BC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7EDB70-FC26-AF5E-76C3-CF1E86D69668}"/>
              </a:ext>
            </a:extLst>
          </p:cNvPr>
          <p:cNvSpPr>
            <a:spLocks noGrp="1"/>
          </p:cNvSpPr>
          <p:nvPr>
            <p:ph type="sldNum" sz="quarter" idx="12"/>
          </p:nvPr>
        </p:nvSpPr>
        <p:spPr/>
        <p:txBody>
          <a:bodyPr/>
          <a:lstStyle/>
          <a:p>
            <a:fld id="{0A265E57-14B6-4A33-804D-94953EAA8C4B}" type="slidenum">
              <a:rPr lang="en-GB" smtClean="0"/>
              <a:t>‹#›</a:t>
            </a:fld>
            <a:endParaRPr lang="en-GB"/>
          </a:p>
        </p:txBody>
      </p:sp>
    </p:spTree>
    <p:extLst>
      <p:ext uri="{BB962C8B-B14F-4D97-AF65-F5344CB8AC3E}">
        <p14:creationId xmlns:p14="http://schemas.microsoft.com/office/powerpoint/2010/main" val="1500368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442E-08A7-8FE9-6F1A-294B9A32423E}"/>
              </a:ext>
            </a:extLst>
          </p:cNvPr>
          <p:cNvSpPr>
            <a:spLocks noGrp="1"/>
          </p:cNvSpPr>
          <p:nvPr>
            <p:ph type="title"/>
          </p:nvPr>
        </p:nvSpPr>
        <p:spPr>
          <a:xfrm>
            <a:off x="839788" y="365125"/>
            <a:ext cx="10515600" cy="1325563"/>
          </a:xfrm>
        </p:spPr>
        <p:txBody>
          <a:bodyPr/>
          <a:lstStyle/>
          <a:p>
            <a:r>
              <a:rPr lang="en-GB"/>
              <a:t>Click to edit Master title style</a:t>
            </a:r>
          </a:p>
        </p:txBody>
      </p:sp>
      <p:sp>
        <p:nvSpPr>
          <p:cNvPr id="3" name="Text Placeholder 2">
            <a:extLst>
              <a:ext uri="{FF2B5EF4-FFF2-40B4-BE49-F238E27FC236}">
                <a16:creationId xmlns:a16="http://schemas.microsoft.com/office/drawing/2014/main" id="{E2C3BB09-0EB3-2392-CEF5-ABD1865194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53CCE2D5-5E9D-C2ED-EA11-D13223B7AB2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1FFAA308-F358-8F11-726F-862E20957E0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162C118D-934E-3F87-B56C-C2A46069759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0A5AD267-AAA6-830B-DACB-4B7E33EAFF6A}"/>
              </a:ext>
            </a:extLst>
          </p:cNvPr>
          <p:cNvSpPr>
            <a:spLocks noGrp="1"/>
          </p:cNvSpPr>
          <p:nvPr>
            <p:ph type="dt" sz="half" idx="10"/>
          </p:nvPr>
        </p:nvSpPr>
        <p:spPr/>
        <p:txBody>
          <a:bodyPr/>
          <a:lstStyle/>
          <a:p>
            <a:fld id="{F27E847F-5A36-4F02-83A1-D26CAB316106}" type="datetimeFigureOut">
              <a:rPr lang="en-GB" smtClean="0"/>
              <a:t>10/06/2026</a:t>
            </a:fld>
            <a:endParaRPr lang="en-GB"/>
          </a:p>
        </p:txBody>
      </p:sp>
      <p:sp>
        <p:nvSpPr>
          <p:cNvPr id="8" name="Footer Placeholder 7">
            <a:extLst>
              <a:ext uri="{FF2B5EF4-FFF2-40B4-BE49-F238E27FC236}">
                <a16:creationId xmlns:a16="http://schemas.microsoft.com/office/drawing/2014/main" id="{36849CAF-3C5F-9EDE-CA5B-8472EA02D57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EDD689C-B115-0A3C-13D9-7CDC78EC18BC}"/>
              </a:ext>
            </a:extLst>
          </p:cNvPr>
          <p:cNvSpPr>
            <a:spLocks noGrp="1"/>
          </p:cNvSpPr>
          <p:nvPr>
            <p:ph type="sldNum" sz="quarter" idx="12"/>
          </p:nvPr>
        </p:nvSpPr>
        <p:spPr/>
        <p:txBody>
          <a:bodyPr/>
          <a:lstStyle/>
          <a:p>
            <a:fld id="{0A265E57-14B6-4A33-804D-94953EAA8C4B}" type="slidenum">
              <a:rPr lang="en-GB" smtClean="0"/>
              <a:t>‹#›</a:t>
            </a:fld>
            <a:endParaRPr lang="en-GB"/>
          </a:p>
        </p:txBody>
      </p:sp>
    </p:spTree>
    <p:extLst>
      <p:ext uri="{BB962C8B-B14F-4D97-AF65-F5344CB8AC3E}">
        <p14:creationId xmlns:p14="http://schemas.microsoft.com/office/powerpoint/2010/main" val="33194829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960D8-AF72-1502-1C7A-9577894689A4}"/>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3F4DC4E5-3ADB-BA26-131B-FB17A2133174}"/>
              </a:ext>
            </a:extLst>
          </p:cNvPr>
          <p:cNvSpPr>
            <a:spLocks noGrp="1"/>
          </p:cNvSpPr>
          <p:nvPr>
            <p:ph type="dt" sz="half" idx="10"/>
          </p:nvPr>
        </p:nvSpPr>
        <p:spPr/>
        <p:txBody>
          <a:bodyPr/>
          <a:lstStyle/>
          <a:p>
            <a:fld id="{F27E847F-5A36-4F02-83A1-D26CAB316106}" type="datetimeFigureOut">
              <a:rPr lang="en-GB" smtClean="0"/>
              <a:t>10/06/2026</a:t>
            </a:fld>
            <a:endParaRPr lang="en-GB"/>
          </a:p>
        </p:txBody>
      </p:sp>
      <p:sp>
        <p:nvSpPr>
          <p:cNvPr id="4" name="Footer Placeholder 3">
            <a:extLst>
              <a:ext uri="{FF2B5EF4-FFF2-40B4-BE49-F238E27FC236}">
                <a16:creationId xmlns:a16="http://schemas.microsoft.com/office/drawing/2014/main" id="{0BF44AB2-1FCD-0F3F-5AF0-F74E6F2B83F8}"/>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8908F53-26CE-89A6-4D4A-5772F8812D64}"/>
              </a:ext>
            </a:extLst>
          </p:cNvPr>
          <p:cNvSpPr>
            <a:spLocks noGrp="1"/>
          </p:cNvSpPr>
          <p:nvPr>
            <p:ph type="sldNum" sz="quarter" idx="12"/>
          </p:nvPr>
        </p:nvSpPr>
        <p:spPr/>
        <p:txBody>
          <a:bodyPr/>
          <a:lstStyle/>
          <a:p>
            <a:fld id="{0A265E57-14B6-4A33-804D-94953EAA8C4B}" type="slidenum">
              <a:rPr lang="en-GB" smtClean="0"/>
              <a:t>‹#›</a:t>
            </a:fld>
            <a:endParaRPr lang="en-GB"/>
          </a:p>
        </p:txBody>
      </p:sp>
    </p:spTree>
    <p:extLst>
      <p:ext uri="{BB962C8B-B14F-4D97-AF65-F5344CB8AC3E}">
        <p14:creationId xmlns:p14="http://schemas.microsoft.com/office/powerpoint/2010/main" val="3666020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56DF57-8DAC-74D6-B10C-C901C444DFBC}"/>
              </a:ext>
            </a:extLst>
          </p:cNvPr>
          <p:cNvSpPr>
            <a:spLocks noGrp="1"/>
          </p:cNvSpPr>
          <p:nvPr>
            <p:ph type="dt" sz="half" idx="10"/>
          </p:nvPr>
        </p:nvSpPr>
        <p:spPr/>
        <p:txBody>
          <a:bodyPr/>
          <a:lstStyle/>
          <a:p>
            <a:fld id="{F27E847F-5A36-4F02-83A1-D26CAB316106}" type="datetimeFigureOut">
              <a:rPr lang="en-GB" smtClean="0"/>
              <a:t>10/06/2026</a:t>
            </a:fld>
            <a:endParaRPr lang="en-GB"/>
          </a:p>
        </p:txBody>
      </p:sp>
      <p:sp>
        <p:nvSpPr>
          <p:cNvPr id="3" name="Footer Placeholder 2">
            <a:extLst>
              <a:ext uri="{FF2B5EF4-FFF2-40B4-BE49-F238E27FC236}">
                <a16:creationId xmlns:a16="http://schemas.microsoft.com/office/drawing/2014/main" id="{2B1A2461-87A3-417B-246C-51531F9F5DAA}"/>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6ABC3AF-9F2B-7A16-303D-644D4D421B85}"/>
              </a:ext>
            </a:extLst>
          </p:cNvPr>
          <p:cNvSpPr>
            <a:spLocks noGrp="1"/>
          </p:cNvSpPr>
          <p:nvPr>
            <p:ph type="sldNum" sz="quarter" idx="12"/>
          </p:nvPr>
        </p:nvSpPr>
        <p:spPr/>
        <p:txBody>
          <a:bodyPr/>
          <a:lstStyle/>
          <a:p>
            <a:fld id="{0A265E57-14B6-4A33-804D-94953EAA8C4B}" type="slidenum">
              <a:rPr lang="en-GB" smtClean="0"/>
              <a:t>‹#›</a:t>
            </a:fld>
            <a:endParaRPr lang="en-GB"/>
          </a:p>
        </p:txBody>
      </p:sp>
    </p:spTree>
    <p:extLst>
      <p:ext uri="{BB962C8B-B14F-4D97-AF65-F5344CB8AC3E}">
        <p14:creationId xmlns:p14="http://schemas.microsoft.com/office/powerpoint/2010/main" val="7469537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75636-A124-D1B1-5901-D17A71C6766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Content Placeholder 2">
            <a:extLst>
              <a:ext uri="{FF2B5EF4-FFF2-40B4-BE49-F238E27FC236}">
                <a16:creationId xmlns:a16="http://schemas.microsoft.com/office/drawing/2014/main" id="{6ACC45EB-3220-9BDC-C959-9503345E3B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D64CA345-0901-2F76-D873-19B61E8CC7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7DC27865-4EEF-396F-BABF-B6722D713E24}"/>
              </a:ext>
            </a:extLst>
          </p:cNvPr>
          <p:cNvSpPr>
            <a:spLocks noGrp="1"/>
          </p:cNvSpPr>
          <p:nvPr>
            <p:ph type="dt" sz="half" idx="10"/>
          </p:nvPr>
        </p:nvSpPr>
        <p:spPr/>
        <p:txBody>
          <a:bodyPr/>
          <a:lstStyle/>
          <a:p>
            <a:fld id="{F27E847F-5A36-4F02-83A1-D26CAB316106}" type="datetimeFigureOut">
              <a:rPr lang="en-GB" smtClean="0"/>
              <a:t>10/06/2026</a:t>
            </a:fld>
            <a:endParaRPr lang="en-GB"/>
          </a:p>
        </p:txBody>
      </p:sp>
      <p:sp>
        <p:nvSpPr>
          <p:cNvPr id="6" name="Footer Placeholder 5">
            <a:extLst>
              <a:ext uri="{FF2B5EF4-FFF2-40B4-BE49-F238E27FC236}">
                <a16:creationId xmlns:a16="http://schemas.microsoft.com/office/drawing/2014/main" id="{79B80C44-399A-0C64-4500-DCC5CD5DAE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E54F34D-F25C-8640-E3B6-49426C7B326E}"/>
              </a:ext>
            </a:extLst>
          </p:cNvPr>
          <p:cNvSpPr>
            <a:spLocks noGrp="1"/>
          </p:cNvSpPr>
          <p:nvPr>
            <p:ph type="sldNum" sz="quarter" idx="12"/>
          </p:nvPr>
        </p:nvSpPr>
        <p:spPr/>
        <p:txBody>
          <a:bodyPr/>
          <a:lstStyle/>
          <a:p>
            <a:fld id="{0A265E57-14B6-4A33-804D-94953EAA8C4B}" type="slidenum">
              <a:rPr lang="en-GB" smtClean="0"/>
              <a:t>‹#›</a:t>
            </a:fld>
            <a:endParaRPr lang="en-GB"/>
          </a:p>
        </p:txBody>
      </p:sp>
    </p:spTree>
    <p:extLst>
      <p:ext uri="{BB962C8B-B14F-4D97-AF65-F5344CB8AC3E}">
        <p14:creationId xmlns:p14="http://schemas.microsoft.com/office/powerpoint/2010/main" val="5992572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50D4D-D52E-07F8-CDFD-FEF15DB8DAD1}"/>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p>
        </p:txBody>
      </p:sp>
      <p:sp>
        <p:nvSpPr>
          <p:cNvPr id="3" name="Picture Placeholder 2">
            <a:extLst>
              <a:ext uri="{FF2B5EF4-FFF2-40B4-BE49-F238E27FC236}">
                <a16:creationId xmlns:a16="http://schemas.microsoft.com/office/drawing/2014/main" id="{F0411134-B43D-DFAA-A997-95701BE48C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069E5104-5113-8325-76FB-51AA2F7C8B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795BC97-526D-4E35-46F5-0AB395419639}"/>
              </a:ext>
            </a:extLst>
          </p:cNvPr>
          <p:cNvSpPr>
            <a:spLocks noGrp="1"/>
          </p:cNvSpPr>
          <p:nvPr>
            <p:ph type="dt" sz="half" idx="10"/>
          </p:nvPr>
        </p:nvSpPr>
        <p:spPr/>
        <p:txBody>
          <a:bodyPr/>
          <a:lstStyle/>
          <a:p>
            <a:fld id="{F27E847F-5A36-4F02-83A1-D26CAB316106}" type="datetimeFigureOut">
              <a:rPr lang="en-GB" smtClean="0"/>
              <a:t>10/06/2026</a:t>
            </a:fld>
            <a:endParaRPr lang="en-GB"/>
          </a:p>
        </p:txBody>
      </p:sp>
      <p:sp>
        <p:nvSpPr>
          <p:cNvPr id="6" name="Footer Placeholder 5">
            <a:extLst>
              <a:ext uri="{FF2B5EF4-FFF2-40B4-BE49-F238E27FC236}">
                <a16:creationId xmlns:a16="http://schemas.microsoft.com/office/drawing/2014/main" id="{198A707F-0EF6-3FC0-1AC6-4A68323CC4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2CDD505-197D-DB8D-73D4-2F508E8BFADA}"/>
              </a:ext>
            </a:extLst>
          </p:cNvPr>
          <p:cNvSpPr>
            <a:spLocks noGrp="1"/>
          </p:cNvSpPr>
          <p:nvPr>
            <p:ph type="sldNum" sz="quarter" idx="12"/>
          </p:nvPr>
        </p:nvSpPr>
        <p:spPr/>
        <p:txBody>
          <a:bodyPr/>
          <a:lstStyle/>
          <a:p>
            <a:fld id="{0A265E57-14B6-4A33-804D-94953EAA8C4B}" type="slidenum">
              <a:rPr lang="en-GB" smtClean="0"/>
              <a:t>‹#›</a:t>
            </a:fld>
            <a:endParaRPr lang="en-GB"/>
          </a:p>
        </p:txBody>
      </p:sp>
    </p:spTree>
    <p:extLst>
      <p:ext uri="{BB962C8B-B14F-4D97-AF65-F5344CB8AC3E}">
        <p14:creationId xmlns:p14="http://schemas.microsoft.com/office/powerpoint/2010/main" val="25471818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C3941CD-FFC4-1D57-2047-E434528B8C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p>
        </p:txBody>
      </p:sp>
      <p:sp>
        <p:nvSpPr>
          <p:cNvPr id="3" name="Text Placeholder 2">
            <a:extLst>
              <a:ext uri="{FF2B5EF4-FFF2-40B4-BE49-F238E27FC236}">
                <a16:creationId xmlns:a16="http://schemas.microsoft.com/office/drawing/2014/main" id="{1C63CA4E-1A1C-9187-4C47-85A4B2A5F1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0223F7C2-1D39-109A-B8FD-53436F5E62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27E847F-5A36-4F02-83A1-D26CAB316106}" type="datetimeFigureOut">
              <a:rPr lang="en-GB" smtClean="0"/>
              <a:t>10/06/2026</a:t>
            </a:fld>
            <a:endParaRPr lang="en-GB"/>
          </a:p>
        </p:txBody>
      </p:sp>
      <p:sp>
        <p:nvSpPr>
          <p:cNvPr id="5" name="Footer Placeholder 4">
            <a:extLst>
              <a:ext uri="{FF2B5EF4-FFF2-40B4-BE49-F238E27FC236}">
                <a16:creationId xmlns:a16="http://schemas.microsoft.com/office/drawing/2014/main" id="{0F178C6F-F900-F1FF-9263-5F3CCB204B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92DAF19-89CB-741B-4B84-61A37ADFA8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A265E57-14B6-4A33-804D-94953EAA8C4B}" type="slidenum">
              <a:rPr lang="en-GB" smtClean="0"/>
              <a:t>‹#›</a:t>
            </a:fld>
            <a:endParaRPr lang="en-GB"/>
          </a:p>
        </p:txBody>
      </p:sp>
    </p:spTree>
    <p:extLst>
      <p:ext uri="{BB962C8B-B14F-4D97-AF65-F5344CB8AC3E}">
        <p14:creationId xmlns:p14="http://schemas.microsoft.com/office/powerpoint/2010/main" val="38572431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jpe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5" Type="http://schemas.openxmlformats.org/officeDocument/2006/relationships/image" Target="../media/image2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4.png"/><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png"/><Relationship Id="rId7" Type="http://schemas.openxmlformats.org/officeDocument/2006/relationships/image" Target="../media/image4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jpe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hyperlink" Target="mailto:admin@shaw.wilts.sch.uk" TargetMode="External"/><Relationship Id="rId3" Type="http://schemas.openxmlformats.org/officeDocument/2006/relationships/image" Target="../media/image7.png"/><Relationship Id="rId7"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C3D2873-2194-4FB0-BFBA-7E7EEB9848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young child leaning on a pole&#10;&#10;AI-generated content may be incorrect.">
            <a:extLst>
              <a:ext uri="{FF2B5EF4-FFF2-40B4-BE49-F238E27FC236}">
                <a16:creationId xmlns:a16="http://schemas.microsoft.com/office/drawing/2014/main" id="{2FC063E8-39A3-6D79-DA0F-178395F5C043}"/>
              </a:ext>
            </a:extLst>
          </p:cNvPr>
          <p:cNvPicPr>
            <a:picLocks noChangeAspect="1"/>
          </p:cNvPicPr>
          <p:nvPr/>
        </p:nvPicPr>
        <p:blipFill>
          <a:blip r:embed="rId2">
            <a:extLst>
              <a:ext uri="{28A0092B-C50C-407E-A947-70E740481C1C}">
                <a14:useLocalDpi xmlns:a14="http://schemas.microsoft.com/office/drawing/2010/main" val="0"/>
              </a:ext>
            </a:extLst>
          </a:blip>
          <a:srcRect l="23125" r="5001" b="1"/>
          <a:stretch>
            <a:fillRect/>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6" name="Picture 5">
            <a:extLst>
              <a:ext uri="{FF2B5EF4-FFF2-40B4-BE49-F238E27FC236}">
                <a16:creationId xmlns:a16="http://schemas.microsoft.com/office/drawing/2014/main" id="{237DBEA8-1ABB-5A3C-4351-ACEFFD9EFAA6}"/>
              </a:ext>
            </a:extLst>
          </p:cNvPr>
          <p:cNvPicPr>
            <a:picLocks noChangeAspect="1"/>
          </p:cNvPicPr>
          <p:nvPr/>
        </p:nvPicPr>
        <p:blipFill>
          <a:blip r:embed="rId3"/>
          <a:srcRect l="14608" r="17293"/>
          <a:stretch>
            <a:fill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9" name="Picture 8" descr="A couple of young girls playing in a fountain&#10;&#10;AI-generated content may be incorrect.">
            <a:extLst>
              <a:ext uri="{FF2B5EF4-FFF2-40B4-BE49-F238E27FC236}">
                <a16:creationId xmlns:a16="http://schemas.microsoft.com/office/drawing/2014/main" id="{99910CE3-CC0B-078B-3C20-C4B874FE4D2F}"/>
              </a:ext>
            </a:extLst>
          </p:cNvPr>
          <p:cNvPicPr>
            <a:picLocks noChangeAspect="1"/>
          </p:cNvPicPr>
          <p:nvPr/>
        </p:nvPicPr>
        <p:blipFill>
          <a:blip r:embed="rId4">
            <a:extLst>
              <a:ext uri="{28A0092B-C50C-407E-A947-70E740481C1C}">
                <a14:useLocalDpi xmlns:a14="http://schemas.microsoft.com/office/drawing/2010/main" val="0"/>
              </a:ext>
            </a:extLst>
          </a:blip>
          <a:srcRect t="4666" r="-1" b="22778"/>
          <a:stretch>
            <a:fillRect/>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8" name="Freeform: Shape 17">
            <a:extLst>
              <a:ext uri="{FF2B5EF4-FFF2-40B4-BE49-F238E27FC236}">
                <a16:creationId xmlns:a16="http://schemas.microsoft.com/office/drawing/2014/main" id="{B228652A-FD81-4A3C-B164-2012BF4EE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 name="Freeform: Shape 19">
            <a:extLst>
              <a:ext uri="{FF2B5EF4-FFF2-40B4-BE49-F238E27FC236}">
                <a16:creationId xmlns:a16="http://schemas.microsoft.com/office/drawing/2014/main" id="{FE8F25D8-4980-4C67-9E0C-7BE94C9CBF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TextBox 6">
            <a:extLst>
              <a:ext uri="{FF2B5EF4-FFF2-40B4-BE49-F238E27FC236}">
                <a16:creationId xmlns:a16="http://schemas.microsoft.com/office/drawing/2014/main" id="{A3CFC7E1-D0AE-6718-718C-51319D82617B}"/>
              </a:ext>
            </a:extLst>
          </p:cNvPr>
          <p:cNvSpPr txBox="1"/>
          <p:nvPr/>
        </p:nvSpPr>
        <p:spPr>
          <a:xfrm>
            <a:off x="164592" y="1011565"/>
            <a:ext cx="10442606" cy="2770632"/>
          </a:xfrm>
          <a:prstGeom prst="rect">
            <a:avLst/>
          </a:prstGeom>
        </p:spPr>
        <p:txBody>
          <a:bodyPr vert="horz" lIns="91440" tIns="45720" rIns="91440" bIns="45720" rtlCol="0" anchor="b">
            <a:normAutofit fontScale="92500"/>
          </a:bodyPr>
          <a:lstStyle/>
          <a:p>
            <a:pPr>
              <a:lnSpc>
                <a:spcPct val="90000"/>
              </a:lnSpc>
              <a:spcBef>
                <a:spcPct val="0"/>
              </a:spcBef>
              <a:spcAft>
                <a:spcPts val="600"/>
              </a:spcAft>
            </a:pPr>
            <a:r>
              <a:rPr lang="en-US" sz="5400" dirty="0">
                <a:latin typeface="SassoonPrimaryInfant" panose="00000400000000000000" pitchFamily="2" charset="0"/>
                <a:ea typeface="+mj-ea"/>
                <a:cs typeface="+mj-cs"/>
              </a:rPr>
              <a:t>Reception Parent Information Evening</a:t>
            </a:r>
            <a:endParaRPr lang="en-US" sz="5400" kern="1200" dirty="0">
              <a:solidFill>
                <a:schemeClr val="tx1"/>
              </a:solidFill>
              <a:latin typeface="SassoonPrimaryInfant" panose="00000400000000000000" pitchFamily="2" charset="0"/>
              <a:ea typeface="+mj-ea"/>
              <a:cs typeface="+mj-cs"/>
            </a:endParaRPr>
          </a:p>
          <a:p>
            <a:pPr>
              <a:lnSpc>
                <a:spcPct val="90000"/>
              </a:lnSpc>
              <a:spcBef>
                <a:spcPct val="0"/>
              </a:spcBef>
              <a:spcAft>
                <a:spcPts val="600"/>
              </a:spcAft>
            </a:pPr>
            <a:endParaRPr lang="en-US" sz="5400" dirty="0">
              <a:latin typeface="SassoonPrimaryInfant" panose="00000400000000000000" pitchFamily="2" charset="0"/>
              <a:ea typeface="+mj-ea"/>
              <a:cs typeface="+mj-cs"/>
            </a:endParaRPr>
          </a:p>
          <a:p>
            <a:pPr>
              <a:lnSpc>
                <a:spcPct val="90000"/>
              </a:lnSpc>
              <a:spcBef>
                <a:spcPct val="0"/>
              </a:spcBef>
              <a:spcAft>
                <a:spcPts val="600"/>
              </a:spcAft>
            </a:pPr>
            <a:r>
              <a:rPr lang="en-US" sz="5400" dirty="0">
                <a:latin typeface="SassoonPrimaryInfant" panose="00000400000000000000" pitchFamily="2" charset="0"/>
                <a:ea typeface="+mj-ea"/>
                <a:cs typeface="+mj-cs"/>
              </a:rPr>
              <a:t>2026 – 2027 cohort </a:t>
            </a:r>
            <a:endParaRPr lang="en-US" sz="5400" kern="1200" dirty="0">
              <a:solidFill>
                <a:schemeClr val="tx1"/>
              </a:solidFill>
              <a:latin typeface="SassoonPrimaryInfant" panose="00000400000000000000" pitchFamily="2" charset="0"/>
              <a:ea typeface="+mj-ea"/>
              <a:cs typeface="+mj-cs"/>
            </a:endParaRPr>
          </a:p>
        </p:txBody>
      </p:sp>
      <p:sp>
        <p:nvSpPr>
          <p:cNvPr id="22" name="Rectangle 21">
            <a:extLst>
              <a:ext uri="{FF2B5EF4-FFF2-40B4-BE49-F238E27FC236}">
                <a16:creationId xmlns:a16="http://schemas.microsoft.com/office/drawing/2014/main" id="{1A214C69-1234-4E5D-91CD-BEA0020425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F86E49C8-40C0-4E80-BAC0-9A66298F1D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55165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8643501-DAAA-CDE2-8831-B441AF743B8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7D4621B-4AF4-841A-A760-7CD2F1B04F53}"/>
              </a:ext>
            </a:extLst>
          </p:cNvPr>
          <p:cNvPicPr>
            <a:picLocks noChangeAspect="1"/>
          </p:cNvPicPr>
          <p:nvPr/>
        </p:nvPicPr>
        <p:blipFill>
          <a:blip r:embed="rId2"/>
          <a:srcRect/>
          <a:stretch>
            <a:fillRect/>
          </a:stretch>
        </p:blipFill>
        <p:spPr>
          <a:xfrm>
            <a:off x="20" y="10"/>
            <a:ext cx="12191980" cy="6857990"/>
          </a:xfrm>
          <a:prstGeom prst="rect">
            <a:avLst/>
          </a:prstGeom>
        </p:spPr>
      </p:pic>
      <p:sp>
        <p:nvSpPr>
          <p:cNvPr id="8" name="Freeform: Shape 7">
            <a:extLst>
              <a:ext uri="{FF2B5EF4-FFF2-40B4-BE49-F238E27FC236}">
                <a16:creationId xmlns:a16="http://schemas.microsoft.com/office/drawing/2014/main" id="{75CFBFF4-0A6A-7F43-2BAB-39D3B49CCF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young child leaning on a pole&#10;&#10;AI-generated content may be incorrect.">
            <a:extLst>
              <a:ext uri="{FF2B5EF4-FFF2-40B4-BE49-F238E27FC236}">
                <a16:creationId xmlns:a16="http://schemas.microsoft.com/office/drawing/2014/main" id="{B74D7395-ACCB-A09C-FFD6-1087635F3962}"/>
              </a:ext>
            </a:extLst>
          </p:cNvPr>
          <p:cNvPicPr>
            <a:picLocks noChangeAspect="1"/>
          </p:cNvPicPr>
          <p:nvPr/>
        </p:nvPicPr>
        <p:blipFill>
          <a:blip r:embed="rId3">
            <a:extLst>
              <a:ext uri="{28A0092B-C50C-407E-A947-70E740481C1C}">
                <a14:useLocalDpi xmlns:a14="http://schemas.microsoft.com/office/drawing/2010/main" val="0"/>
              </a:ext>
            </a:extLst>
          </a:blip>
          <a:srcRect l="22838" r="7728"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6" name="TextBox 5">
            <a:extLst>
              <a:ext uri="{FF2B5EF4-FFF2-40B4-BE49-F238E27FC236}">
                <a16:creationId xmlns:a16="http://schemas.microsoft.com/office/drawing/2014/main" id="{6122653F-63E7-DF28-86B0-E93556ABA5D8}"/>
              </a:ext>
            </a:extLst>
          </p:cNvPr>
          <p:cNvSpPr txBox="1"/>
          <p:nvPr/>
        </p:nvSpPr>
        <p:spPr>
          <a:xfrm>
            <a:off x="174172" y="163286"/>
            <a:ext cx="7022156" cy="1015663"/>
          </a:xfrm>
          <a:prstGeom prst="rect">
            <a:avLst/>
          </a:prstGeom>
          <a:noFill/>
        </p:spPr>
        <p:txBody>
          <a:bodyPr wrap="square" rtlCol="0">
            <a:spAutoFit/>
          </a:bodyPr>
          <a:lstStyle/>
          <a:p>
            <a:r>
              <a:rPr lang="en-GB" sz="6000" dirty="0">
                <a:latin typeface="SassoonPrimaryInfant" panose="00000400000000000000" pitchFamily="2" charset="0"/>
              </a:rPr>
              <a:t>High quality texts </a:t>
            </a:r>
          </a:p>
        </p:txBody>
      </p:sp>
      <p:sp>
        <p:nvSpPr>
          <p:cNvPr id="9" name="TextBox 8">
            <a:extLst>
              <a:ext uri="{FF2B5EF4-FFF2-40B4-BE49-F238E27FC236}">
                <a16:creationId xmlns:a16="http://schemas.microsoft.com/office/drawing/2014/main" id="{DAB192FF-FB6E-2AE3-83B8-63805724AC8D}"/>
              </a:ext>
            </a:extLst>
          </p:cNvPr>
          <p:cNvSpPr txBox="1"/>
          <p:nvPr/>
        </p:nvSpPr>
        <p:spPr>
          <a:xfrm>
            <a:off x="174172" y="1254237"/>
            <a:ext cx="12115363" cy="1708032"/>
          </a:xfrm>
          <a:prstGeom prst="rect">
            <a:avLst/>
          </a:prstGeom>
          <a:noFill/>
        </p:spPr>
        <p:txBody>
          <a:bodyPr wrap="square">
            <a:spAutoFit/>
          </a:bodyPr>
          <a:lstStyle/>
          <a:p>
            <a:pPr algn="l" fontAlgn="base">
              <a:lnSpc>
                <a:spcPct val="150000"/>
              </a:lnSpc>
              <a:spcBef>
                <a:spcPts val="600"/>
              </a:spcBef>
              <a:spcAft>
                <a:spcPts val="600"/>
              </a:spcAft>
            </a:pPr>
            <a:r>
              <a:rPr lang="en-GB" sz="2400" b="0" i="0" dirty="0">
                <a:solidFill>
                  <a:srgbClr val="000000"/>
                </a:solidFill>
                <a:effectLst/>
                <a:latin typeface="SassoonPrimaryInfant" panose="00000400000000000000" pitchFamily="2" charset="0"/>
              </a:rPr>
              <a:t>Across the reception year, children will have exposure to and will learn a number of high-quality texts and nursery rhymes. We do this through a talk for writing approach where children learn to orally retell a story using words and actions. </a:t>
            </a:r>
          </a:p>
        </p:txBody>
      </p:sp>
      <p:pic>
        <p:nvPicPr>
          <p:cNvPr id="5" name="Picture 4">
            <a:extLst>
              <a:ext uri="{FF2B5EF4-FFF2-40B4-BE49-F238E27FC236}">
                <a16:creationId xmlns:a16="http://schemas.microsoft.com/office/drawing/2014/main" id="{DCEE1FE1-9369-B9F3-5143-0C7DFDDF5437}"/>
              </a:ext>
            </a:extLst>
          </p:cNvPr>
          <p:cNvPicPr>
            <a:picLocks noChangeAspect="1"/>
          </p:cNvPicPr>
          <p:nvPr/>
        </p:nvPicPr>
        <p:blipFill>
          <a:blip r:embed="rId4"/>
          <a:stretch>
            <a:fillRect/>
          </a:stretch>
        </p:blipFill>
        <p:spPr>
          <a:xfrm>
            <a:off x="466795" y="3164545"/>
            <a:ext cx="1981477" cy="1743318"/>
          </a:xfrm>
          <a:prstGeom prst="rect">
            <a:avLst/>
          </a:prstGeom>
        </p:spPr>
      </p:pic>
      <p:pic>
        <p:nvPicPr>
          <p:cNvPr id="10" name="Picture 9">
            <a:extLst>
              <a:ext uri="{FF2B5EF4-FFF2-40B4-BE49-F238E27FC236}">
                <a16:creationId xmlns:a16="http://schemas.microsoft.com/office/drawing/2014/main" id="{BDA9FB57-DDB2-0CC4-058F-CF7068E24F3B}"/>
              </a:ext>
            </a:extLst>
          </p:cNvPr>
          <p:cNvPicPr>
            <a:picLocks noChangeAspect="1"/>
          </p:cNvPicPr>
          <p:nvPr/>
        </p:nvPicPr>
        <p:blipFill>
          <a:blip r:embed="rId5"/>
          <a:stretch>
            <a:fillRect/>
          </a:stretch>
        </p:blipFill>
        <p:spPr>
          <a:xfrm>
            <a:off x="2929748" y="3109422"/>
            <a:ext cx="1511003" cy="1629050"/>
          </a:xfrm>
          <a:prstGeom prst="rect">
            <a:avLst/>
          </a:prstGeom>
        </p:spPr>
      </p:pic>
      <p:pic>
        <p:nvPicPr>
          <p:cNvPr id="12" name="Picture 11">
            <a:extLst>
              <a:ext uri="{FF2B5EF4-FFF2-40B4-BE49-F238E27FC236}">
                <a16:creationId xmlns:a16="http://schemas.microsoft.com/office/drawing/2014/main" id="{2059DAFD-9457-562F-8036-8643B401B258}"/>
              </a:ext>
            </a:extLst>
          </p:cNvPr>
          <p:cNvPicPr>
            <a:picLocks noChangeAspect="1"/>
          </p:cNvPicPr>
          <p:nvPr/>
        </p:nvPicPr>
        <p:blipFill>
          <a:blip r:embed="rId6"/>
          <a:stretch>
            <a:fillRect/>
          </a:stretch>
        </p:blipFill>
        <p:spPr>
          <a:xfrm>
            <a:off x="466795" y="5048117"/>
            <a:ext cx="1662392" cy="1646597"/>
          </a:xfrm>
          <a:prstGeom prst="rect">
            <a:avLst/>
          </a:prstGeom>
        </p:spPr>
      </p:pic>
      <p:pic>
        <p:nvPicPr>
          <p:cNvPr id="14" name="Picture 13">
            <a:extLst>
              <a:ext uri="{FF2B5EF4-FFF2-40B4-BE49-F238E27FC236}">
                <a16:creationId xmlns:a16="http://schemas.microsoft.com/office/drawing/2014/main" id="{446BE7C6-DEC1-0584-F40F-EDCBB1977EC0}"/>
              </a:ext>
            </a:extLst>
          </p:cNvPr>
          <p:cNvPicPr>
            <a:picLocks noChangeAspect="1"/>
          </p:cNvPicPr>
          <p:nvPr/>
        </p:nvPicPr>
        <p:blipFill>
          <a:blip r:embed="rId7"/>
          <a:stretch>
            <a:fillRect/>
          </a:stretch>
        </p:blipFill>
        <p:spPr>
          <a:xfrm>
            <a:off x="2756962" y="4885625"/>
            <a:ext cx="1452786" cy="1801972"/>
          </a:xfrm>
          <a:prstGeom prst="rect">
            <a:avLst/>
          </a:prstGeom>
        </p:spPr>
      </p:pic>
      <p:pic>
        <p:nvPicPr>
          <p:cNvPr id="16" name="Picture 15">
            <a:extLst>
              <a:ext uri="{FF2B5EF4-FFF2-40B4-BE49-F238E27FC236}">
                <a16:creationId xmlns:a16="http://schemas.microsoft.com/office/drawing/2014/main" id="{13DACF6C-60E5-5E57-114A-4695883DB999}"/>
              </a:ext>
            </a:extLst>
          </p:cNvPr>
          <p:cNvPicPr>
            <a:picLocks noChangeAspect="1"/>
          </p:cNvPicPr>
          <p:nvPr/>
        </p:nvPicPr>
        <p:blipFill>
          <a:blip r:embed="rId8"/>
          <a:stretch>
            <a:fillRect/>
          </a:stretch>
        </p:blipFill>
        <p:spPr>
          <a:xfrm>
            <a:off x="4577439" y="5048117"/>
            <a:ext cx="1533784" cy="1569179"/>
          </a:xfrm>
          <a:prstGeom prst="rect">
            <a:avLst/>
          </a:prstGeom>
        </p:spPr>
      </p:pic>
      <p:pic>
        <p:nvPicPr>
          <p:cNvPr id="18" name="Picture 17">
            <a:extLst>
              <a:ext uri="{FF2B5EF4-FFF2-40B4-BE49-F238E27FC236}">
                <a16:creationId xmlns:a16="http://schemas.microsoft.com/office/drawing/2014/main" id="{620CD7E9-E4F2-62CA-F2E0-4ECCB2A11E58}"/>
              </a:ext>
            </a:extLst>
          </p:cNvPr>
          <p:cNvPicPr>
            <a:picLocks noChangeAspect="1"/>
          </p:cNvPicPr>
          <p:nvPr/>
        </p:nvPicPr>
        <p:blipFill>
          <a:blip r:embed="rId9"/>
          <a:stretch>
            <a:fillRect/>
          </a:stretch>
        </p:blipFill>
        <p:spPr>
          <a:xfrm>
            <a:off x="6337413" y="4696594"/>
            <a:ext cx="1376555" cy="1991003"/>
          </a:xfrm>
          <a:prstGeom prst="rect">
            <a:avLst/>
          </a:prstGeom>
        </p:spPr>
      </p:pic>
      <p:pic>
        <p:nvPicPr>
          <p:cNvPr id="20" name="Picture 19">
            <a:extLst>
              <a:ext uri="{FF2B5EF4-FFF2-40B4-BE49-F238E27FC236}">
                <a16:creationId xmlns:a16="http://schemas.microsoft.com/office/drawing/2014/main" id="{6EB3D278-47E5-1F80-2F5F-9D918DEBF7DD}"/>
              </a:ext>
            </a:extLst>
          </p:cNvPr>
          <p:cNvPicPr>
            <a:picLocks noChangeAspect="1"/>
          </p:cNvPicPr>
          <p:nvPr/>
        </p:nvPicPr>
        <p:blipFill>
          <a:blip r:embed="rId10"/>
          <a:stretch>
            <a:fillRect/>
          </a:stretch>
        </p:blipFill>
        <p:spPr>
          <a:xfrm>
            <a:off x="7940158" y="5122968"/>
            <a:ext cx="1419476" cy="1419476"/>
          </a:xfrm>
          <a:prstGeom prst="rect">
            <a:avLst/>
          </a:prstGeom>
        </p:spPr>
      </p:pic>
      <p:pic>
        <p:nvPicPr>
          <p:cNvPr id="22" name="Picture 21">
            <a:extLst>
              <a:ext uri="{FF2B5EF4-FFF2-40B4-BE49-F238E27FC236}">
                <a16:creationId xmlns:a16="http://schemas.microsoft.com/office/drawing/2014/main" id="{5DD1530E-F4DD-44EA-AFAB-D9573FE4C10F}"/>
              </a:ext>
            </a:extLst>
          </p:cNvPr>
          <p:cNvPicPr>
            <a:picLocks noChangeAspect="1"/>
          </p:cNvPicPr>
          <p:nvPr/>
        </p:nvPicPr>
        <p:blipFill>
          <a:blip r:embed="rId11"/>
          <a:stretch>
            <a:fillRect/>
          </a:stretch>
        </p:blipFill>
        <p:spPr>
          <a:xfrm>
            <a:off x="4759836" y="3106916"/>
            <a:ext cx="1261352" cy="1577631"/>
          </a:xfrm>
          <a:prstGeom prst="rect">
            <a:avLst/>
          </a:prstGeom>
        </p:spPr>
      </p:pic>
      <p:pic>
        <p:nvPicPr>
          <p:cNvPr id="24" name="Picture 23">
            <a:extLst>
              <a:ext uri="{FF2B5EF4-FFF2-40B4-BE49-F238E27FC236}">
                <a16:creationId xmlns:a16="http://schemas.microsoft.com/office/drawing/2014/main" id="{DDB48A9E-9342-F18F-3AF6-3C77A5633C82}"/>
              </a:ext>
            </a:extLst>
          </p:cNvPr>
          <p:cNvPicPr>
            <a:picLocks noChangeAspect="1"/>
          </p:cNvPicPr>
          <p:nvPr/>
        </p:nvPicPr>
        <p:blipFill>
          <a:blip r:embed="rId12"/>
          <a:stretch>
            <a:fillRect/>
          </a:stretch>
        </p:blipFill>
        <p:spPr>
          <a:xfrm>
            <a:off x="6476961" y="3102912"/>
            <a:ext cx="1463197" cy="1470215"/>
          </a:xfrm>
          <a:prstGeom prst="rect">
            <a:avLst/>
          </a:prstGeom>
        </p:spPr>
      </p:pic>
      <p:pic>
        <p:nvPicPr>
          <p:cNvPr id="26" name="Picture 25">
            <a:extLst>
              <a:ext uri="{FF2B5EF4-FFF2-40B4-BE49-F238E27FC236}">
                <a16:creationId xmlns:a16="http://schemas.microsoft.com/office/drawing/2014/main" id="{5C21B4A1-8D6F-166B-5931-2B9D932994C3}"/>
              </a:ext>
            </a:extLst>
          </p:cNvPr>
          <p:cNvPicPr>
            <a:picLocks noChangeAspect="1"/>
          </p:cNvPicPr>
          <p:nvPr/>
        </p:nvPicPr>
        <p:blipFill>
          <a:blip r:embed="rId13"/>
          <a:stretch>
            <a:fillRect/>
          </a:stretch>
        </p:blipFill>
        <p:spPr>
          <a:xfrm>
            <a:off x="8106723" y="3214332"/>
            <a:ext cx="1806264" cy="1470215"/>
          </a:xfrm>
          <a:prstGeom prst="rect">
            <a:avLst/>
          </a:prstGeom>
        </p:spPr>
      </p:pic>
      <p:pic>
        <p:nvPicPr>
          <p:cNvPr id="28" name="Picture 27">
            <a:extLst>
              <a:ext uri="{FF2B5EF4-FFF2-40B4-BE49-F238E27FC236}">
                <a16:creationId xmlns:a16="http://schemas.microsoft.com/office/drawing/2014/main" id="{9E68AA2F-EA1A-076B-5975-E00B89386D40}"/>
              </a:ext>
            </a:extLst>
          </p:cNvPr>
          <p:cNvPicPr>
            <a:picLocks noChangeAspect="1"/>
          </p:cNvPicPr>
          <p:nvPr/>
        </p:nvPicPr>
        <p:blipFill>
          <a:blip r:embed="rId14"/>
          <a:stretch>
            <a:fillRect/>
          </a:stretch>
        </p:blipFill>
        <p:spPr>
          <a:xfrm>
            <a:off x="10327206" y="3214332"/>
            <a:ext cx="1346093" cy="1708033"/>
          </a:xfrm>
          <a:prstGeom prst="rect">
            <a:avLst/>
          </a:prstGeom>
        </p:spPr>
      </p:pic>
      <p:pic>
        <p:nvPicPr>
          <p:cNvPr id="30" name="Picture 29">
            <a:extLst>
              <a:ext uri="{FF2B5EF4-FFF2-40B4-BE49-F238E27FC236}">
                <a16:creationId xmlns:a16="http://schemas.microsoft.com/office/drawing/2014/main" id="{810FE04A-C63A-6426-C511-403B3B931D3F}"/>
              </a:ext>
            </a:extLst>
          </p:cNvPr>
          <p:cNvPicPr>
            <a:picLocks noChangeAspect="1"/>
          </p:cNvPicPr>
          <p:nvPr/>
        </p:nvPicPr>
        <p:blipFill>
          <a:blip r:embed="rId15"/>
          <a:stretch>
            <a:fillRect/>
          </a:stretch>
        </p:blipFill>
        <p:spPr>
          <a:xfrm>
            <a:off x="9678719" y="5085032"/>
            <a:ext cx="1466168" cy="1609682"/>
          </a:xfrm>
          <a:prstGeom prst="rect">
            <a:avLst/>
          </a:prstGeom>
        </p:spPr>
      </p:pic>
    </p:spTree>
    <p:extLst>
      <p:ext uri="{BB962C8B-B14F-4D97-AF65-F5344CB8AC3E}">
        <p14:creationId xmlns:p14="http://schemas.microsoft.com/office/powerpoint/2010/main" val="32534574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A770BD-D136-B9C1-75F3-AA49A166EF12}"/>
            </a:ext>
          </a:extLst>
        </p:cNvPr>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5ECB49E8-3C2B-5FA4-985A-69A1B260EA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9" name="Freeform: Shape 8">
            <a:extLst>
              <a:ext uri="{FF2B5EF4-FFF2-40B4-BE49-F238E27FC236}">
                <a16:creationId xmlns:a16="http://schemas.microsoft.com/office/drawing/2014/main" id="{577963AE-10E9-B3F0-BE79-28B8B9555E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1" name="Freeform: Shape 10">
            <a:extLst>
              <a:ext uri="{FF2B5EF4-FFF2-40B4-BE49-F238E27FC236}">
                <a16:creationId xmlns:a16="http://schemas.microsoft.com/office/drawing/2014/main" id="{BE52EB98-40B8-99AC-AC79-CA0F137212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2" name="Picture 1">
            <a:extLst>
              <a:ext uri="{FF2B5EF4-FFF2-40B4-BE49-F238E27FC236}">
                <a16:creationId xmlns:a16="http://schemas.microsoft.com/office/drawing/2014/main" id="{A61B2E54-0BC0-ABF6-EE8D-997396AB725F}"/>
              </a:ext>
            </a:extLst>
          </p:cNvPr>
          <p:cNvPicPr>
            <a:picLocks noChangeAspect="1"/>
          </p:cNvPicPr>
          <p:nvPr/>
        </p:nvPicPr>
        <p:blipFill>
          <a:blip r:embed="rId2"/>
          <a:srcRect l="9504" r="12189"/>
          <a:stretch>
            <a:fillRect/>
          </a:stretch>
        </p:blipFill>
        <p:spPr>
          <a:xfrm>
            <a:off x="2644776" y="10"/>
            <a:ext cx="9547224" cy="6857990"/>
          </a:xfrm>
          <a:custGeom>
            <a:avLst/>
            <a:gdLst/>
            <a:ahLst/>
            <a:cxnLst/>
            <a:rect l="l" t="t" r="r" b="b"/>
            <a:pathLst>
              <a:path w="9547224" h="685800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p:spPr>
      </p:pic>
      <p:sp>
        <p:nvSpPr>
          <p:cNvPr id="13" name="Freeform: Shape 12">
            <a:extLst>
              <a:ext uri="{FF2B5EF4-FFF2-40B4-BE49-F238E27FC236}">
                <a16:creationId xmlns:a16="http://schemas.microsoft.com/office/drawing/2014/main" id="{99E7D827-657A-AC8C-238D-64643BE669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44774" y="0"/>
            <a:ext cx="2756893" cy="6858000"/>
          </a:xfrm>
          <a:custGeom>
            <a:avLst/>
            <a:gdLst>
              <a:gd name="connsiteX0" fmla="*/ 1133870 w 2756893"/>
              <a:gd name="connsiteY0" fmla="*/ 0 h 6858000"/>
              <a:gd name="connsiteX1" fmla="*/ 898082 w 2756893"/>
              <a:gd name="connsiteY1" fmla="*/ 0 h 6858000"/>
              <a:gd name="connsiteX2" fmla="*/ 920668 w 2756893"/>
              <a:gd name="connsiteY2" fmla="*/ 14997 h 6858000"/>
              <a:gd name="connsiteX3" fmla="*/ 2554961 w 2756893"/>
              <a:gd name="connsiteY3" fmla="*/ 3621656 h 6858000"/>
              <a:gd name="connsiteX4" fmla="*/ 641513 w 2756893"/>
              <a:gd name="connsiteY4" fmla="*/ 6374814 h 6858000"/>
              <a:gd name="connsiteX5" fmla="*/ 114086 w 2756893"/>
              <a:gd name="connsiteY5" fmla="*/ 6780599 h 6858000"/>
              <a:gd name="connsiteX6" fmla="*/ 0 w 2756893"/>
              <a:gd name="connsiteY6" fmla="*/ 6858000 h 6858000"/>
              <a:gd name="connsiteX7" fmla="*/ 40637 w 2756893"/>
              <a:gd name="connsiteY7" fmla="*/ 6858000 h 6858000"/>
              <a:gd name="connsiteX8" fmla="*/ 254139 w 2756893"/>
              <a:gd name="connsiteY8" fmla="*/ 6858000 h 6858000"/>
              <a:gd name="connsiteX9" fmla="*/ 365895 w 2756893"/>
              <a:gd name="connsiteY9" fmla="*/ 6780599 h 6858000"/>
              <a:gd name="connsiteX10" fmla="*/ 882543 w 2756893"/>
              <a:gd name="connsiteY10" fmla="*/ 6374814 h 6858000"/>
              <a:gd name="connsiteX11" fmla="*/ 2756893 w 2756893"/>
              <a:gd name="connsiteY11" fmla="*/ 3621656 h 6858000"/>
              <a:gd name="connsiteX12" fmla="*/ 1155994 w 2756893"/>
              <a:gd name="connsiteY12"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56893" h="685800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Box 2">
            <a:extLst>
              <a:ext uri="{FF2B5EF4-FFF2-40B4-BE49-F238E27FC236}">
                <a16:creationId xmlns:a16="http://schemas.microsoft.com/office/drawing/2014/main" id="{549CCC09-D850-C20D-2AC1-F5DEEC8042D0}"/>
              </a:ext>
            </a:extLst>
          </p:cNvPr>
          <p:cNvSpPr txBox="1"/>
          <p:nvPr/>
        </p:nvSpPr>
        <p:spPr>
          <a:xfrm>
            <a:off x="215860" y="156428"/>
            <a:ext cx="10281451" cy="1015663"/>
          </a:xfrm>
          <a:prstGeom prst="rect">
            <a:avLst/>
          </a:prstGeom>
          <a:noFill/>
        </p:spPr>
        <p:txBody>
          <a:bodyPr wrap="square" rtlCol="0">
            <a:spAutoFit/>
          </a:bodyPr>
          <a:lstStyle/>
          <a:p>
            <a:r>
              <a:rPr lang="en-GB" sz="6000" dirty="0">
                <a:latin typeface="SassoonPrimaryInfant" panose="00000400000000000000" pitchFamily="2" charset="0"/>
              </a:rPr>
              <a:t>What are foundational skills?</a:t>
            </a:r>
          </a:p>
        </p:txBody>
      </p:sp>
      <p:sp>
        <p:nvSpPr>
          <p:cNvPr id="6" name="TextBox 5">
            <a:extLst>
              <a:ext uri="{FF2B5EF4-FFF2-40B4-BE49-F238E27FC236}">
                <a16:creationId xmlns:a16="http://schemas.microsoft.com/office/drawing/2014/main" id="{AB354FC3-1531-5EFD-2E64-E89B16212733}"/>
              </a:ext>
            </a:extLst>
          </p:cNvPr>
          <p:cNvSpPr txBox="1"/>
          <p:nvPr/>
        </p:nvSpPr>
        <p:spPr>
          <a:xfrm>
            <a:off x="599668" y="1455845"/>
            <a:ext cx="10944632" cy="4662815"/>
          </a:xfrm>
          <a:prstGeom prst="rect">
            <a:avLst/>
          </a:prstGeom>
          <a:noFill/>
        </p:spPr>
        <p:txBody>
          <a:bodyPr wrap="square">
            <a:spAutoFit/>
          </a:bodyPr>
          <a:lstStyle/>
          <a:p>
            <a:pPr fontAlgn="t">
              <a:lnSpc>
                <a:spcPct val="150000"/>
              </a:lnSpc>
              <a:buNone/>
            </a:pPr>
            <a:r>
              <a:rPr lang="en-GB" b="0" i="0" dirty="0">
                <a:effectLst/>
                <a:latin typeface="SassoonPrimaryInfant" panose="00000400000000000000" pitchFamily="2" charset="0"/>
              </a:rPr>
              <a:t>Foundational skills are the </a:t>
            </a:r>
            <a:r>
              <a:rPr lang="en-GB" b="1" i="0" dirty="0">
                <a:effectLst/>
                <a:latin typeface="SassoonPrimaryInfant" panose="00000400000000000000" pitchFamily="2" charset="0"/>
              </a:rPr>
              <a:t>core skills that children need in order to access all areas of the curriculum and thrive both in school and beyond</a:t>
            </a:r>
            <a:r>
              <a:rPr lang="en-GB" b="0" i="0" dirty="0">
                <a:effectLst/>
                <a:latin typeface="SassoonPrimaryInfant" panose="00000400000000000000" pitchFamily="2" charset="0"/>
              </a:rPr>
              <a:t>. These include:</a:t>
            </a:r>
          </a:p>
          <a:p>
            <a:pPr fontAlgn="t">
              <a:lnSpc>
                <a:spcPct val="150000"/>
              </a:lnSpc>
              <a:buFont typeface="Arial" panose="020B0604020202020204" pitchFamily="34" charset="0"/>
              <a:buChar char="•"/>
            </a:pPr>
            <a:r>
              <a:rPr lang="en-GB" b="1" i="0" dirty="0">
                <a:effectLst/>
                <a:latin typeface="SassoonPrimaryInfant" panose="00000400000000000000" pitchFamily="2" charset="0"/>
              </a:rPr>
              <a:t>Communication and language</a:t>
            </a:r>
            <a:r>
              <a:rPr lang="en-GB" b="0" i="0" dirty="0">
                <a:effectLst/>
                <a:latin typeface="SassoonPrimaryInfant" panose="00000400000000000000" pitchFamily="2" charset="0"/>
              </a:rPr>
              <a:t> – developing vocabulary, listening skills, and the ability to express thoughts and ideas clearly</a:t>
            </a:r>
          </a:p>
          <a:p>
            <a:pPr fontAlgn="t">
              <a:lnSpc>
                <a:spcPct val="150000"/>
              </a:lnSpc>
              <a:buFont typeface="Arial" panose="020B0604020202020204" pitchFamily="34" charset="0"/>
              <a:buChar char="•"/>
            </a:pPr>
            <a:r>
              <a:rPr lang="en-GB" b="1" i="0" dirty="0">
                <a:effectLst/>
                <a:latin typeface="SassoonPrimaryInfant" panose="00000400000000000000" pitchFamily="2" charset="0"/>
              </a:rPr>
              <a:t>Early reading and phonics</a:t>
            </a:r>
            <a:r>
              <a:rPr lang="en-GB" b="0" i="0" dirty="0">
                <a:effectLst/>
                <a:latin typeface="SassoonPrimaryInfant" panose="00000400000000000000" pitchFamily="2" charset="0"/>
              </a:rPr>
              <a:t> – recognising sounds, blending words, and building a love of reading</a:t>
            </a:r>
          </a:p>
          <a:p>
            <a:pPr fontAlgn="t">
              <a:lnSpc>
                <a:spcPct val="150000"/>
              </a:lnSpc>
              <a:buFont typeface="Arial" panose="020B0604020202020204" pitchFamily="34" charset="0"/>
              <a:buChar char="•"/>
            </a:pPr>
            <a:r>
              <a:rPr lang="en-GB" b="1" i="0" dirty="0">
                <a:effectLst/>
                <a:latin typeface="SassoonPrimaryInfant" panose="00000400000000000000" pitchFamily="2" charset="0"/>
              </a:rPr>
              <a:t>Early writing</a:t>
            </a:r>
            <a:r>
              <a:rPr lang="en-GB" b="0" i="0" dirty="0">
                <a:effectLst/>
                <a:latin typeface="SassoonPrimaryInfant" panose="00000400000000000000" pitchFamily="2" charset="0"/>
              </a:rPr>
              <a:t> – mark-making, letter formation, and beginning to write simple words and sentences</a:t>
            </a:r>
          </a:p>
          <a:p>
            <a:pPr fontAlgn="t">
              <a:lnSpc>
                <a:spcPct val="150000"/>
              </a:lnSpc>
              <a:buFont typeface="Arial" panose="020B0604020202020204" pitchFamily="34" charset="0"/>
              <a:buChar char="•"/>
            </a:pPr>
            <a:r>
              <a:rPr lang="en-GB" b="1" i="0" dirty="0">
                <a:effectLst/>
                <a:latin typeface="SassoonPrimaryInfant" panose="00000400000000000000" pitchFamily="2" charset="0"/>
              </a:rPr>
              <a:t>Mathematical understanding</a:t>
            </a:r>
            <a:r>
              <a:rPr lang="en-GB" b="0" i="0" dirty="0">
                <a:effectLst/>
                <a:latin typeface="SassoonPrimaryInfant" panose="00000400000000000000" pitchFamily="2" charset="0"/>
              </a:rPr>
              <a:t> – number recognition, counting, and developing a secure sense of number</a:t>
            </a:r>
          </a:p>
          <a:p>
            <a:pPr fontAlgn="t">
              <a:lnSpc>
                <a:spcPct val="150000"/>
              </a:lnSpc>
              <a:buFont typeface="Arial" panose="020B0604020202020204" pitchFamily="34" charset="0"/>
              <a:buChar char="•"/>
            </a:pPr>
            <a:r>
              <a:rPr lang="en-GB" b="1" i="0" dirty="0">
                <a:effectLst/>
                <a:latin typeface="SassoonPrimaryInfant" panose="00000400000000000000" pitchFamily="2" charset="0"/>
              </a:rPr>
              <a:t>Personal, social, and emotional development</a:t>
            </a:r>
            <a:r>
              <a:rPr lang="en-GB" b="0" i="0" dirty="0">
                <a:effectLst/>
                <a:latin typeface="SassoonPrimaryInfant" panose="00000400000000000000" pitchFamily="2" charset="0"/>
              </a:rPr>
              <a:t> – building confidence, resilience, independence, and the ability to work with others</a:t>
            </a:r>
          </a:p>
          <a:p>
            <a:pPr fontAlgn="t">
              <a:lnSpc>
                <a:spcPct val="150000"/>
              </a:lnSpc>
              <a:buFont typeface="Arial" panose="020B0604020202020204" pitchFamily="34" charset="0"/>
              <a:buChar char="•"/>
            </a:pPr>
            <a:r>
              <a:rPr lang="en-GB" b="1" i="0" dirty="0">
                <a:effectLst/>
                <a:latin typeface="SassoonPrimaryInfant" panose="00000400000000000000" pitchFamily="2" charset="0"/>
              </a:rPr>
              <a:t>Physical development</a:t>
            </a:r>
            <a:r>
              <a:rPr lang="en-GB" b="0" i="0" dirty="0">
                <a:effectLst/>
                <a:latin typeface="SassoonPrimaryInfant" panose="00000400000000000000" pitchFamily="2" charset="0"/>
              </a:rPr>
              <a:t> – strengthening both fine motor skills (e.g. pencil grip) and gross motor skills (e.g. balance and coordination)</a:t>
            </a:r>
          </a:p>
        </p:txBody>
      </p:sp>
      <p:pic>
        <p:nvPicPr>
          <p:cNvPr id="10" name="Picture 9">
            <a:extLst>
              <a:ext uri="{FF2B5EF4-FFF2-40B4-BE49-F238E27FC236}">
                <a16:creationId xmlns:a16="http://schemas.microsoft.com/office/drawing/2014/main" id="{61B42795-2906-6945-AD2C-F470734F005A}"/>
              </a:ext>
            </a:extLst>
          </p:cNvPr>
          <p:cNvPicPr>
            <a:picLocks noChangeAspect="1"/>
          </p:cNvPicPr>
          <p:nvPr/>
        </p:nvPicPr>
        <p:blipFill>
          <a:blip r:embed="rId3"/>
          <a:stretch>
            <a:fillRect/>
          </a:stretch>
        </p:blipFill>
        <p:spPr>
          <a:xfrm>
            <a:off x="9640348" y="65025"/>
            <a:ext cx="2227802" cy="1390820"/>
          </a:xfrm>
          <a:prstGeom prst="rect">
            <a:avLst/>
          </a:prstGeom>
        </p:spPr>
      </p:pic>
    </p:spTree>
    <p:extLst>
      <p:ext uri="{BB962C8B-B14F-4D97-AF65-F5344CB8AC3E}">
        <p14:creationId xmlns:p14="http://schemas.microsoft.com/office/powerpoint/2010/main" val="406396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5E0A548-0D3A-AE84-C67E-7ED66E723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123" y="366285"/>
            <a:ext cx="10945753" cy="6125430"/>
          </a:xfrm>
          <a:prstGeom prst="rect">
            <a:avLst/>
          </a:prstGeom>
        </p:spPr>
      </p:pic>
    </p:spTree>
    <p:extLst>
      <p:ext uri="{BB962C8B-B14F-4D97-AF65-F5344CB8AC3E}">
        <p14:creationId xmlns:p14="http://schemas.microsoft.com/office/powerpoint/2010/main" val="2356643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BABF10A-3080-1BC0-E384-7F7638730E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702" y="361522"/>
            <a:ext cx="10888595" cy="6134956"/>
          </a:xfrm>
          <a:prstGeom prst="rect">
            <a:avLst/>
          </a:prstGeom>
        </p:spPr>
      </p:pic>
    </p:spTree>
    <p:extLst>
      <p:ext uri="{BB962C8B-B14F-4D97-AF65-F5344CB8AC3E}">
        <p14:creationId xmlns:p14="http://schemas.microsoft.com/office/powerpoint/2010/main" val="2810454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E664081-3767-FB55-6E39-70402DDA51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939" y="371048"/>
            <a:ext cx="10898121" cy="6115904"/>
          </a:xfrm>
          <a:prstGeom prst="rect">
            <a:avLst/>
          </a:prstGeom>
        </p:spPr>
      </p:pic>
    </p:spTree>
    <p:extLst>
      <p:ext uri="{BB962C8B-B14F-4D97-AF65-F5344CB8AC3E}">
        <p14:creationId xmlns:p14="http://schemas.microsoft.com/office/powerpoint/2010/main" val="32261043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C5045BD-2491-BE2A-83DC-ECFCCC2578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939" y="375811"/>
            <a:ext cx="10898121" cy="6106377"/>
          </a:xfrm>
          <a:prstGeom prst="rect">
            <a:avLst/>
          </a:prstGeom>
        </p:spPr>
      </p:pic>
    </p:spTree>
    <p:extLst>
      <p:ext uri="{BB962C8B-B14F-4D97-AF65-F5344CB8AC3E}">
        <p14:creationId xmlns:p14="http://schemas.microsoft.com/office/powerpoint/2010/main" val="39688504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EC82BA-983A-D00F-5D4D-4B112FDBB3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60" y="366285"/>
            <a:ext cx="10955279" cy="6125430"/>
          </a:xfrm>
          <a:prstGeom prst="rect">
            <a:avLst/>
          </a:prstGeom>
        </p:spPr>
      </p:pic>
    </p:spTree>
    <p:extLst>
      <p:ext uri="{BB962C8B-B14F-4D97-AF65-F5344CB8AC3E}">
        <p14:creationId xmlns:p14="http://schemas.microsoft.com/office/powerpoint/2010/main" val="19985218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A69965-B15B-B651-F11C-308306093C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887" y="361522"/>
            <a:ext cx="10936226" cy="6134956"/>
          </a:xfrm>
          <a:prstGeom prst="rect">
            <a:avLst/>
          </a:prstGeom>
        </p:spPr>
      </p:pic>
    </p:spTree>
    <p:extLst>
      <p:ext uri="{BB962C8B-B14F-4D97-AF65-F5344CB8AC3E}">
        <p14:creationId xmlns:p14="http://schemas.microsoft.com/office/powerpoint/2010/main" val="1198220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0617AF-7D42-7797-9DBD-27368042F3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123" y="366285"/>
            <a:ext cx="10945753" cy="6125430"/>
          </a:xfrm>
          <a:prstGeom prst="rect">
            <a:avLst/>
          </a:prstGeom>
        </p:spPr>
      </p:pic>
    </p:spTree>
    <p:extLst>
      <p:ext uri="{BB962C8B-B14F-4D97-AF65-F5344CB8AC3E}">
        <p14:creationId xmlns:p14="http://schemas.microsoft.com/office/powerpoint/2010/main" val="2464812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2681DE-101E-ED51-895E-D3717A581F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1229" y="361522"/>
            <a:ext cx="10869542" cy="6134956"/>
          </a:xfrm>
          <a:prstGeom prst="rect">
            <a:avLst/>
          </a:prstGeom>
        </p:spPr>
      </p:pic>
    </p:spTree>
    <p:extLst>
      <p:ext uri="{BB962C8B-B14F-4D97-AF65-F5344CB8AC3E}">
        <p14:creationId xmlns:p14="http://schemas.microsoft.com/office/powerpoint/2010/main" val="803569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0D6E2A-233B-7365-8642-1C4CBF4CC799}"/>
              </a:ext>
            </a:extLst>
          </p:cNvPr>
          <p:cNvPicPr>
            <a:picLocks noChangeAspect="1"/>
          </p:cNvPicPr>
          <p:nvPr/>
        </p:nvPicPr>
        <p:blipFill>
          <a:blip r:embed="rId2">
            <a:alphaModFix amt="40000"/>
          </a:blip>
          <a:srcRect l="14002" r="16687"/>
          <a:stretch>
            <a:fillRect/>
          </a:stretch>
        </p:blipFill>
        <p:spPr>
          <a:xfrm>
            <a:off x="20" y="10"/>
            <a:ext cx="8450297" cy="6857990"/>
          </a:xfrm>
          <a:prstGeom prst="rect">
            <a:avLst/>
          </a:prstGeom>
        </p:spPr>
      </p:pic>
      <p:sp>
        <p:nvSpPr>
          <p:cNvPr id="5" name="Content Placeholder 2">
            <a:extLst>
              <a:ext uri="{FF2B5EF4-FFF2-40B4-BE49-F238E27FC236}">
                <a16:creationId xmlns:a16="http://schemas.microsoft.com/office/drawing/2014/main" id="{CEC69223-F569-7393-7E64-E02AB1AF2122}"/>
              </a:ext>
            </a:extLst>
          </p:cNvPr>
          <p:cNvSpPr txBox="1">
            <a:spLocks/>
          </p:cNvSpPr>
          <p:nvPr/>
        </p:nvSpPr>
        <p:spPr>
          <a:xfrm>
            <a:off x="315686" y="326571"/>
            <a:ext cx="6901543" cy="585039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4000" b="1" i="1">
                <a:solidFill>
                  <a:srgbClr val="FFFFFF"/>
                </a:solidFill>
                <a:latin typeface="SassoonPrimaryInfant" panose="00000400000000000000" pitchFamily="2" charset="0"/>
              </a:rPr>
              <a:t>‘Shine brightly in learning and life’</a:t>
            </a:r>
          </a:p>
          <a:p>
            <a:pPr marL="0" indent="0">
              <a:buNone/>
            </a:pPr>
            <a:r>
              <a:rPr lang="en-US" sz="4000">
                <a:solidFill>
                  <a:srgbClr val="FFFFFF"/>
                </a:solidFill>
                <a:latin typeface="SassoonPrimaryInfant" panose="00000400000000000000" pitchFamily="2" charset="0"/>
              </a:rPr>
              <a:t>Through nurturing </a:t>
            </a:r>
            <a:r>
              <a:rPr lang="en-US" sz="4000" b="1">
                <a:solidFill>
                  <a:srgbClr val="FFFFFF"/>
                </a:solidFill>
                <a:latin typeface="SassoonPrimaryInfant" panose="00000400000000000000" pitchFamily="2" charset="0"/>
              </a:rPr>
              <a:t>aspiration</a:t>
            </a:r>
            <a:r>
              <a:rPr lang="en-US" sz="4000">
                <a:solidFill>
                  <a:srgbClr val="FFFFFF"/>
                </a:solidFill>
                <a:latin typeface="SassoonPrimaryInfant" panose="00000400000000000000" pitchFamily="2" charset="0"/>
              </a:rPr>
              <a:t>, </a:t>
            </a:r>
            <a:r>
              <a:rPr lang="en-US" sz="4000" b="1">
                <a:solidFill>
                  <a:srgbClr val="FFFFFF"/>
                </a:solidFill>
                <a:latin typeface="SassoonPrimaryInfant" panose="00000400000000000000" pitchFamily="2" charset="0"/>
              </a:rPr>
              <a:t>respect</a:t>
            </a:r>
            <a:r>
              <a:rPr lang="en-US" sz="4000">
                <a:solidFill>
                  <a:srgbClr val="FFFFFF"/>
                </a:solidFill>
                <a:latin typeface="SassoonPrimaryInfant" panose="00000400000000000000" pitchFamily="2" charset="0"/>
              </a:rPr>
              <a:t>, </a:t>
            </a:r>
            <a:r>
              <a:rPr lang="en-US" sz="4000" b="1">
                <a:solidFill>
                  <a:srgbClr val="FFFFFF"/>
                </a:solidFill>
                <a:latin typeface="SassoonPrimaryInfant" panose="00000400000000000000" pitchFamily="2" charset="0"/>
              </a:rPr>
              <a:t>courage</a:t>
            </a:r>
            <a:r>
              <a:rPr lang="en-US" sz="4000">
                <a:solidFill>
                  <a:srgbClr val="FFFFFF"/>
                </a:solidFill>
                <a:latin typeface="SassoonPrimaryInfant" panose="00000400000000000000" pitchFamily="2" charset="0"/>
              </a:rPr>
              <a:t> and </a:t>
            </a:r>
            <a:r>
              <a:rPr lang="en-US" sz="4000" b="1">
                <a:solidFill>
                  <a:srgbClr val="FFFFFF"/>
                </a:solidFill>
                <a:latin typeface="SassoonPrimaryInfant" panose="00000400000000000000" pitchFamily="2" charset="0"/>
              </a:rPr>
              <a:t>community</a:t>
            </a:r>
            <a:r>
              <a:rPr lang="en-US" sz="4000">
                <a:solidFill>
                  <a:srgbClr val="FFFFFF"/>
                </a:solidFill>
                <a:latin typeface="SassoonPrimaryInfant" panose="00000400000000000000" pitchFamily="2" charset="0"/>
              </a:rPr>
              <a:t>, we empower every child to shine brightly in learning and life, making a positive difference in the world around them.</a:t>
            </a:r>
            <a:r>
              <a:rPr lang="en-US" sz="4000" b="1" i="1">
                <a:solidFill>
                  <a:srgbClr val="FFFFFF"/>
                </a:solidFill>
                <a:latin typeface="SassoonPrimaryInfant" panose="00000400000000000000" pitchFamily="2" charset="0"/>
              </a:rPr>
              <a:t> </a:t>
            </a:r>
          </a:p>
          <a:p>
            <a:pPr marL="0" indent="0">
              <a:buNone/>
            </a:pPr>
            <a:r>
              <a:rPr lang="en-US" sz="4000" b="1" i="1">
                <a:solidFill>
                  <a:srgbClr val="FFFFFF"/>
                </a:solidFill>
                <a:latin typeface="SassoonPrimaryInfant" panose="00000400000000000000" pitchFamily="2" charset="0"/>
              </a:rPr>
              <a:t>“Let your light shine” (Matthew 5:16)</a:t>
            </a:r>
            <a:r>
              <a:rPr lang="en-US" sz="4000" b="1">
                <a:solidFill>
                  <a:srgbClr val="FFFFFF"/>
                </a:solidFill>
                <a:latin typeface="SassoonPrimaryInfant" panose="00000400000000000000" pitchFamily="2" charset="0"/>
              </a:rPr>
              <a:t>  </a:t>
            </a:r>
          </a:p>
          <a:p>
            <a:pPr marL="0"/>
            <a:endParaRPr lang="en-US" sz="2000">
              <a:solidFill>
                <a:srgbClr val="FFFFFF"/>
              </a:solidFill>
            </a:endParaRPr>
          </a:p>
        </p:txBody>
      </p:sp>
      <p:pic>
        <p:nvPicPr>
          <p:cNvPr id="7" name="Picture 6" descr="A young child drawing with a marker&#10;&#10;AI-generated content may be incorrect.">
            <a:extLst>
              <a:ext uri="{FF2B5EF4-FFF2-40B4-BE49-F238E27FC236}">
                <a16:creationId xmlns:a16="http://schemas.microsoft.com/office/drawing/2014/main" id="{3B4F2088-3E18-BE53-89E5-50DA0EA933D4}"/>
              </a:ext>
            </a:extLst>
          </p:cNvPr>
          <p:cNvPicPr>
            <a:picLocks noChangeAspect="1"/>
          </p:cNvPicPr>
          <p:nvPr/>
        </p:nvPicPr>
        <p:blipFill>
          <a:blip r:embed="rId3">
            <a:extLst>
              <a:ext uri="{28A0092B-C50C-407E-A947-70E740481C1C}">
                <a14:useLocalDpi xmlns:a14="http://schemas.microsoft.com/office/drawing/2010/main" val="0"/>
              </a:ext>
            </a:extLst>
          </a:blip>
          <a:srcRect l="12107" r="29856" b="-1"/>
          <a:stretch>
            <a:fillRect/>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32771842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6CEABE-0580-14F8-40DC-95CBD97BE4E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7413" y="366285"/>
            <a:ext cx="10917174" cy="6125430"/>
          </a:xfrm>
          <a:prstGeom prst="rect">
            <a:avLst/>
          </a:prstGeom>
        </p:spPr>
      </p:pic>
    </p:spTree>
    <p:extLst>
      <p:ext uri="{BB962C8B-B14F-4D97-AF65-F5344CB8AC3E}">
        <p14:creationId xmlns:p14="http://schemas.microsoft.com/office/powerpoint/2010/main" val="8652052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DA73663-9509-64D3-A2F1-0B1C3A71E7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360" y="361522"/>
            <a:ext cx="10955279" cy="6134956"/>
          </a:xfrm>
          <a:prstGeom prst="rect">
            <a:avLst/>
          </a:prstGeom>
        </p:spPr>
      </p:pic>
    </p:spTree>
    <p:extLst>
      <p:ext uri="{BB962C8B-B14F-4D97-AF65-F5344CB8AC3E}">
        <p14:creationId xmlns:p14="http://schemas.microsoft.com/office/powerpoint/2010/main" val="39519739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2721E3A-6007-E1D4-055B-6EAFC38AFFE9}"/>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54B305-A093-4384-F5B8-E74BE0F857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45CAE3F-32D1-3326-46F8-837749D19DF4}"/>
              </a:ext>
            </a:extLst>
          </p:cNvPr>
          <p:cNvPicPr>
            <a:picLocks noChangeAspect="1"/>
          </p:cNvPicPr>
          <p:nvPr/>
        </p:nvPicPr>
        <p:blipFill>
          <a:blip r:embed="rId2"/>
          <a:srcRect l="17757" r="20443"/>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4" name="TextBox 3">
            <a:extLst>
              <a:ext uri="{FF2B5EF4-FFF2-40B4-BE49-F238E27FC236}">
                <a16:creationId xmlns:a16="http://schemas.microsoft.com/office/drawing/2014/main" id="{67BD24DD-22B3-28BD-9BD7-03847B8190B0}"/>
              </a:ext>
            </a:extLst>
          </p:cNvPr>
          <p:cNvSpPr txBox="1"/>
          <p:nvPr/>
        </p:nvSpPr>
        <p:spPr>
          <a:xfrm>
            <a:off x="6425946" y="4322377"/>
            <a:ext cx="5505814" cy="1690409"/>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6000" kern="1200" dirty="0">
                <a:solidFill>
                  <a:schemeClr val="tx1"/>
                </a:solidFill>
                <a:latin typeface="SassoonPrimaryInfant" panose="00000400000000000000" pitchFamily="2" charset="0"/>
                <a:ea typeface="+mj-ea"/>
                <a:cs typeface="+mj-cs"/>
              </a:rPr>
              <a:t>A typical day in reception</a:t>
            </a:r>
          </a:p>
        </p:txBody>
      </p:sp>
      <p:pic>
        <p:nvPicPr>
          <p:cNvPr id="2" name="Picture 1" descr="A child and child sitting on a wooden bench&#10;&#10;AI-generated content may be incorrect.">
            <a:extLst>
              <a:ext uri="{FF2B5EF4-FFF2-40B4-BE49-F238E27FC236}">
                <a16:creationId xmlns:a16="http://schemas.microsoft.com/office/drawing/2014/main" id="{D48AA50C-0931-4EEA-DF06-414212FD7919}"/>
              </a:ext>
            </a:extLst>
          </p:cNvPr>
          <p:cNvPicPr>
            <a:picLocks noChangeAspect="1"/>
          </p:cNvPicPr>
          <p:nvPr/>
        </p:nvPicPr>
        <p:blipFill>
          <a:blip r:embed="rId3">
            <a:extLst>
              <a:ext uri="{28A0092B-C50C-407E-A947-70E740481C1C}">
                <a14:useLocalDpi xmlns:a14="http://schemas.microsoft.com/office/drawing/2010/main" val="0"/>
              </a:ext>
            </a:extLst>
          </a:blip>
          <a:srcRect l="7557" r="14312" b="3"/>
          <a:stretch>
            <a:fill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5" name="TextBox 4">
            <a:extLst>
              <a:ext uri="{FF2B5EF4-FFF2-40B4-BE49-F238E27FC236}">
                <a16:creationId xmlns:a16="http://schemas.microsoft.com/office/drawing/2014/main" id="{C4AE67C7-DA3A-CC5E-2368-28774DE33743}"/>
              </a:ext>
            </a:extLst>
          </p:cNvPr>
          <p:cNvSpPr txBox="1"/>
          <p:nvPr/>
        </p:nvSpPr>
        <p:spPr>
          <a:xfrm>
            <a:off x="134492" y="597902"/>
            <a:ext cx="6686911" cy="4524315"/>
          </a:xfrm>
          <a:prstGeom prst="rect">
            <a:avLst/>
          </a:prstGeom>
          <a:noFill/>
        </p:spPr>
        <p:txBody>
          <a:bodyPr wrap="square" rtlCol="0">
            <a:spAutoFit/>
          </a:bodyPr>
          <a:lstStyle/>
          <a:p>
            <a:pPr marL="685800" indent="-685800">
              <a:buFont typeface="Wingdings" panose="05000000000000000000" pitchFamily="2" charset="2"/>
              <a:buChar char="ü"/>
            </a:pPr>
            <a:r>
              <a:rPr lang="en-GB" sz="2400" dirty="0">
                <a:latin typeface="SassoonPrimaryInfant" panose="00000400000000000000" pitchFamily="2" charset="0"/>
              </a:rPr>
              <a:t>Fine motor activities – develop pencil control</a:t>
            </a:r>
          </a:p>
          <a:p>
            <a:pPr marL="685800" indent="-685800">
              <a:buFont typeface="Wingdings" panose="05000000000000000000" pitchFamily="2" charset="2"/>
              <a:buChar char="ü"/>
            </a:pPr>
            <a:r>
              <a:rPr lang="en-GB" sz="2400" dirty="0">
                <a:latin typeface="SassoonPrimaryInfant" panose="00000400000000000000" pitchFamily="2" charset="0"/>
              </a:rPr>
              <a:t>Whole class phonics session</a:t>
            </a:r>
          </a:p>
          <a:p>
            <a:pPr marL="685800" indent="-685800">
              <a:buFont typeface="Wingdings" panose="05000000000000000000" pitchFamily="2" charset="2"/>
              <a:buChar char="ü"/>
            </a:pPr>
            <a:r>
              <a:rPr lang="en-GB" sz="2400" dirty="0">
                <a:latin typeface="SassoonPrimaryInfant" panose="00000400000000000000" pitchFamily="2" charset="0"/>
              </a:rPr>
              <a:t>Group reading and fine motor tasks </a:t>
            </a:r>
          </a:p>
          <a:p>
            <a:pPr marL="685800" indent="-685800">
              <a:buFont typeface="Wingdings" panose="05000000000000000000" pitchFamily="2" charset="2"/>
              <a:buChar char="ü"/>
            </a:pPr>
            <a:r>
              <a:rPr lang="en-GB" sz="2400" dirty="0">
                <a:latin typeface="SassoonPrimaryInfant" panose="00000400000000000000" pitchFamily="2" charset="0"/>
              </a:rPr>
              <a:t>Group work and enhanced provision </a:t>
            </a:r>
          </a:p>
          <a:p>
            <a:pPr marL="685800" indent="-685800">
              <a:buFont typeface="Wingdings" panose="05000000000000000000" pitchFamily="2" charset="2"/>
              <a:buChar char="ü"/>
            </a:pPr>
            <a:r>
              <a:rPr lang="en-GB" sz="2400" dirty="0">
                <a:latin typeface="SassoonPrimaryInfant" panose="00000400000000000000" pitchFamily="2" charset="0"/>
              </a:rPr>
              <a:t>Whole class handwriting session </a:t>
            </a:r>
          </a:p>
          <a:p>
            <a:pPr marL="685800" indent="-685800">
              <a:buFont typeface="Wingdings" panose="05000000000000000000" pitchFamily="2" charset="2"/>
              <a:buChar char="ü"/>
            </a:pPr>
            <a:r>
              <a:rPr lang="en-GB" sz="2400" dirty="0">
                <a:latin typeface="SassoonPrimaryInfant" panose="00000400000000000000" pitchFamily="2" charset="0"/>
              </a:rPr>
              <a:t>Lunchtime </a:t>
            </a:r>
          </a:p>
          <a:p>
            <a:pPr marL="685800" indent="-685800">
              <a:buFont typeface="Wingdings" panose="05000000000000000000" pitchFamily="2" charset="2"/>
              <a:buChar char="ü"/>
            </a:pPr>
            <a:r>
              <a:rPr lang="en-GB" sz="2400" dirty="0">
                <a:latin typeface="SassoonPrimaryInfant" panose="00000400000000000000" pitchFamily="2" charset="0"/>
              </a:rPr>
              <a:t>Kind minds </a:t>
            </a:r>
          </a:p>
          <a:p>
            <a:pPr marL="685800" indent="-685800">
              <a:buFont typeface="Wingdings" panose="05000000000000000000" pitchFamily="2" charset="2"/>
              <a:buChar char="ü"/>
            </a:pPr>
            <a:r>
              <a:rPr lang="en-GB" sz="2400" dirty="0">
                <a:latin typeface="SassoonPrimaryInfant" panose="00000400000000000000" pitchFamily="2" charset="0"/>
              </a:rPr>
              <a:t>Maths</a:t>
            </a:r>
          </a:p>
          <a:p>
            <a:pPr marL="685800" indent="-685800">
              <a:buFont typeface="Wingdings" panose="05000000000000000000" pitchFamily="2" charset="2"/>
              <a:buChar char="ü"/>
            </a:pPr>
            <a:r>
              <a:rPr lang="en-GB" sz="2400" dirty="0">
                <a:latin typeface="SassoonPrimaryInfant" panose="00000400000000000000" pitchFamily="2" charset="0"/>
              </a:rPr>
              <a:t>Wider curriculum learning and activities </a:t>
            </a:r>
          </a:p>
          <a:p>
            <a:pPr marL="685800" indent="-685800">
              <a:buFont typeface="Wingdings" panose="05000000000000000000" pitchFamily="2" charset="2"/>
              <a:buChar char="ü"/>
            </a:pPr>
            <a:r>
              <a:rPr lang="en-GB" sz="2400" dirty="0">
                <a:latin typeface="SassoonPrimaryInfant" panose="00000400000000000000" pitchFamily="2" charset="0"/>
              </a:rPr>
              <a:t>Group work and enhanced provision </a:t>
            </a:r>
          </a:p>
          <a:p>
            <a:pPr marL="685800" indent="-685800">
              <a:buFont typeface="Wingdings" panose="05000000000000000000" pitchFamily="2" charset="2"/>
              <a:buChar char="ü"/>
            </a:pPr>
            <a:r>
              <a:rPr lang="en-GB" sz="2400" dirty="0">
                <a:latin typeface="SassoonPrimaryInfant" panose="00000400000000000000" pitchFamily="2" charset="0"/>
              </a:rPr>
              <a:t>Storytime/rhyme time</a:t>
            </a:r>
          </a:p>
          <a:p>
            <a:pPr marL="685800" indent="-685800">
              <a:buFont typeface="Wingdings" panose="05000000000000000000" pitchFamily="2" charset="2"/>
              <a:buChar char="ü"/>
            </a:pPr>
            <a:r>
              <a:rPr lang="en-GB" sz="2400" dirty="0">
                <a:latin typeface="SassoonPrimaryInfant" panose="00000400000000000000" pitchFamily="2" charset="0"/>
              </a:rPr>
              <a:t>Home time</a:t>
            </a:r>
          </a:p>
        </p:txBody>
      </p:sp>
    </p:spTree>
    <p:extLst>
      <p:ext uri="{BB962C8B-B14F-4D97-AF65-F5344CB8AC3E}">
        <p14:creationId xmlns:p14="http://schemas.microsoft.com/office/powerpoint/2010/main" val="2748377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1D56DC50-6036-4F6E-86D8-E01DDA1D86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C345E4A-F02C-521B-0BF1-03493143D85D}"/>
              </a:ext>
            </a:extLst>
          </p:cNvPr>
          <p:cNvPicPr>
            <a:picLocks noChangeAspect="1"/>
          </p:cNvPicPr>
          <p:nvPr/>
        </p:nvPicPr>
        <p:blipFill>
          <a:blip r:embed="rId3">
            <a:alphaModFix amt="40000"/>
          </a:blip>
          <a:srcRect/>
          <a:stretch>
            <a:fillRect/>
          </a:stretch>
        </p:blipFill>
        <p:spPr>
          <a:xfrm>
            <a:off x="-19" y="-6"/>
            <a:ext cx="12192000" cy="6858000"/>
          </a:xfrm>
          <a:prstGeom prst="rect">
            <a:avLst/>
          </a:prstGeom>
        </p:spPr>
      </p:pic>
      <p:pic>
        <p:nvPicPr>
          <p:cNvPr id="4" name="Picture 3">
            <a:extLst>
              <a:ext uri="{FF2B5EF4-FFF2-40B4-BE49-F238E27FC236}">
                <a16:creationId xmlns:a16="http://schemas.microsoft.com/office/drawing/2014/main" id="{00B9405B-B4CA-30B1-399D-324C2A5F74A1}"/>
              </a:ext>
            </a:extLst>
          </p:cNvPr>
          <p:cNvPicPr>
            <a:picLocks noChangeAspect="1"/>
          </p:cNvPicPr>
          <p:nvPr/>
        </p:nvPicPr>
        <p:blipFill>
          <a:blip r:embed="rId4">
            <a:extLst>
              <a:ext uri="{28A0092B-C50C-407E-A947-70E740481C1C}">
                <a14:useLocalDpi xmlns:a14="http://schemas.microsoft.com/office/drawing/2010/main" val="0"/>
              </a:ext>
            </a:extLst>
          </a:blip>
          <a:srcRect r="-2" b="17454"/>
          <a:stretch>
            <a:fillRect/>
          </a:stretch>
        </p:blipFill>
        <p:spPr>
          <a:xfrm>
            <a:off x="20" y="10"/>
            <a:ext cx="6105116" cy="6240777"/>
          </a:xfrm>
          <a:custGeom>
            <a:avLst/>
            <a:gdLst/>
            <a:ahLst/>
            <a:cxnLst/>
            <a:rect l="l" t="t" r="r" b="b"/>
            <a:pathLst>
              <a:path w="6105136" h="6240787">
                <a:moveTo>
                  <a:pt x="0" y="0"/>
                </a:moveTo>
                <a:lnTo>
                  <a:pt x="4523152" y="0"/>
                </a:lnTo>
                <a:lnTo>
                  <a:pt x="4608623" y="39946"/>
                </a:lnTo>
                <a:cubicBezTo>
                  <a:pt x="4678991" y="74838"/>
                  <a:pt x="4748927" y="110669"/>
                  <a:pt x="4823827" y="132755"/>
                </a:cubicBezTo>
                <a:cubicBezTo>
                  <a:pt x="4855776" y="142154"/>
                  <a:pt x="4894198" y="175047"/>
                  <a:pt x="4905422" y="207003"/>
                </a:cubicBezTo>
                <a:cubicBezTo>
                  <a:pt x="4941685" y="310386"/>
                  <a:pt x="5665659" y="600325"/>
                  <a:pt x="5580181" y="692427"/>
                </a:cubicBezTo>
                <a:cubicBezTo>
                  <a:pt x="5544781" y="730492"/>
                  <a:pt x="5499020" y="757748"/>
                  <a:pt x="5451100" y="795341"/>
                </a:cubicBezTo>
                <a:cubicBezTo>
                  <a:pt x="5523197" y="866299"/>
                  <a:pt x="5604356" y="897314"/>
                  <a:pt x="5690699" y="918459"/>
                </a:cubicBezTo>
                <a:cubicBezTo>
                  <a:pt x="5716602" y="925039"/>
                  <a:pt x="5742073" y="938195"/>
                  <a:pt x="5744662" y="970151"/>
                </a:cubicBezTo>
                <a:cubicBezTo>
                  <a:pt x="5747252" y="1003514"/>
                  <a:pt x="5720917" y="1016670"/>
                  <a:pt x="5698902" y="1032179"/>
                </a:cubicBezTo>
                <a:cubicBezTo>
                  <a:pt x="5668250" y="1053794"/>
                  <a:pt x="5638462" y="1072593"/>
                  <a:pt x="5599609" y="1075412"/>
                </a:cubicBezTo>
                <a:cubicBezTo>
                  <a:pt x="5535715" y="1079641"/>
                  <a:pt x="5505065" y="1139790"/>
                  <a:pt x="5467939" y="1184902"/>
                </a:cubicBezTo>
                <a:cubicBezTo>
                  <a:pt x="5447216" y="1210280"/>
                  <a:pt x="5436855" y="1261499"/>
                  <a:pt x="5473118" y="1270428"/>
                </a:cubicBezTo>
                <a:cubicBezTo>
                  <a:pt x="5560323" y="1292044"/>
                  <a:pt x="5553415" y="1354544"/>
                  <a:pt x="5551259" y="1425502"/>
                </a:cubicBezTo>
                <a:cubicBezTo>
                  <a:pt x="5548236" y="1513377"/>
                  <a:pt x="5496862" y="1553789"/>
                  <a:pt x="5433832" y="1587625"/>
                </a:cubicBezTo>
                <a:cubicBezTo>
                  <a:pt x="5412247" y="1599371"/>
                  <a:pt x="5381597" y="1598900"/>
                  <a:pt x="5373392" y="1635554"/>
                </a:cubicBezTo>
                <a:cubicBezTo>
                  <a:pt x="5408793" y="1670331"/>
                  <a:pt x="5451964" y="1642134"/>
                  <a:pt x="5489956" y="1652001"/>
                </a:cubicBezTo>
                <a:cubicBezTo>
                  <a:pt x="5521470" y="1659991"/>
                  <a:pt x="5573707" y="1655762"/>
                  <a:pt x="5530536" y="1719670"/>
                </a:cubicBezTo>
                <a:cubicBezTo>
                  <a:pt x="5518014" y="1737997"/>
                  <a:pt x="5532692" y="1752096"/>
                  <a:pt x="5548668" y="1753506"/>
                </a:cubicBezTo>
                <a:cubicBezTo>
                  <a:pt x="5676454" y="1768073"/>
                  <a:pt x="5617741" y="1897301"/>
                  <a:pt x="5658753" y="1965440"/>
                </a:cubicBezTo>
                <a:cubicBezTo>
                  <a:pt x="5669976" y="1984234"/>
                  <a:pt x="5657889" y="2016659"/>
                  <a:pt x="5640189" y="2024647"/>
                </a:cubicBezTo>
                <a:cubicBezTo>
                  <a:pt x="5527080" y="2077279"/>
                  <a:pt x="5511540" y="2202748"/>
                  <a:pt x="5456712" y="2310829"/>
                </a:cubicBezTo>
                <a:cubicBezTo>
                  <a:pt x="5516289" y="2353591"/>
                  <a:pt x="5587520" y="2362989"/>
                  <a:pt x="5651844" y="2390715"/>
                </a:cubicBezTo>
                <a:cubicBezTo>
                  <a:pt x="5718760" y="2419850"/>
                  <a:pt x="5718760" y="2441466"/>
                  <a:pt x="5663501" y="2526050"/>
                </a:cubicBezTo>
                <a:cubicBezTo>
                  <a:pt x="5807259" y="2544380"/>
                  <a:pt x="5807259" y="2544380"/>
                  <a:pt x="5762794" y="2677365"/>
                </a:cubicBezTo>
                <a:cubicBezTo>
                  <a:pt x="5883243" y="2689583"/>
                  <a:pt x="5962676" y="2752552"/>
                  <a:pt x="5981237" y="2890238"/>
                </a:cubicBezTo>
                <a:cubicBezTo>
                  <a:pt x="5990305" y="2956967"/>
                  <a:pt x="6044700" y="2988450"/>
                  <a:pt x="6105136" y="3033093"/>
                </a:cubicBezTo>
                <a:cubicBezTo>
                  <a:pt x="6030022" y="3076327"/>
                  <a:pt x="5979081" y="3166550"/>
                  <a:pt x="5891443" y="3071156"/>
                </a:cubicBezTo>
                <a:cubicBezTo>
                  <a:pt x="5859498" y="3036383"/>
                  <a:pt x="5862517" y="3080554"/>
                  <a:pt x="5858202" y="3093243"/>
                </a:cubicBezTo>
                <a:cubicBezTo>
                  <a:pt x="5847842" y="3124256"/>
                  <a:pt x="5869424" y="3144934"/>
                  <a:pt x="5883673" y="3168428"/>
                </a:cubicBezTo>
                <a:cubicBezTo>
                  <a:pt x="5897486" y="3191926"/>
                  <a:pt x="5913893" y="3216830"/>
                  <a:pt x="5917778" y="3243149"/>
                </a:cubicBezTo>
                <a:cubicBezTo>
                  <a:pt x="5920365" y="3261475"/>
                  <a:pt x="5907848" y="3288257"/>
                  <a:pt x="5894034" y="3301887"/>
                </a:cubicBezTo>
                <a:cubicBezTo>
                  <a:pt x="5821506" y="3373784"/>
                  <a:pt x="5864677" y="3535437"/>
                  <a:pt x="5727393" y="3556115"/>
                </a:cubicBezTo>
                <a:cubicBezTo>
                  <a:pt x="5665659" y="3565510"/>
                  <a:pt x="5635872" y="3624721"/>
                  <a:pt x="5590543" y="3657145"/>
                </a:cubicBezTo>
                <a:cubicBezTo>
                  <a:pt x="5432970" y="3770396"/>
                  <a:pt x="5327632" y="3916071"/>
                  <a:pt x="5278850" y="4116255"/>
                </a:cubicBezTo>
                <a:cubicBezTo>
                  <a:pt x="5265468" y="4171705"/>
                  <a:pt x="5214092" y="4216350"/>
                  <a:pt x="5180851" y="4265220"/>
                </a:cubicBezTo>
                <a:cubicBezTo>
                  <a:pt x="5196826" y="4300933"/>
                  <a:pt x="5284029" y="4223867"/>
                  <a:pt x="5253380" y="4317849"/>
                </a:cubicBezTo>
                <a:cubicBezTo>
                  <a:pt x="5230067" y="4388339"/>
                  <a:pt x="5170490" y="4432042"/>
                  <a:pt x="5114368" y="4473866"/>
                </a:cubicBezTo>
                <a:cubicBezTo>
                  <a:pt x="5050475" y="4521325"/>
                  <a:pt x="4979676" y="4559388"/>
                  <a:pt x="4950749" y="4647262"/>
                </a:cubicBezTo>
                <a:cubicBezTo>
                  <a:pt x="4944706" y="4666061"/>
                  <a:pt x="4925279" y="4685796"/>
                  <a:pt x="4908013" y="4693317"/>
                </a:cubicBezTo>
                <a:cubicBezTo>
                  <a:pt x="4007468" y="6239820"/>
                  <a:pt x="1790648" y="6250156"/>
                  <a:pt x="1535079" y="6239347"/>
                </a:cubicBezTo>
                <a:cubicBezTo>
                  <a:pt x="1225543" y="6225721"/>
                  <a:pt x="932844" y="6130326"/>
                  <a:pt x="645760" y="6011438"/>
                </a:cubicBezTo>
                <a:cubicBezTo>
                  <a:pt x="524448" y="5961158"/>
                  <a:pt x="411775" y="5889730"/>
                  <a:pt x="293915" y="5834280"/>
                </a:cubicBezTo>
                <a:cubicBezTo>
                  <a:pt x="212539" y="5795981"/>
                  <a:pt x="140444" y="5740295"/>
                  <a:pt x="68403" y="5686489"/>
                </a:cubicBezTo>
                <a:lnTo>
                  <a:pt x="0" y="5638313"/>
                </a:lnTo>
                <a:close/>
              </a:path>
            </a:pathLst>
          </a:custGeom>
        </p:spPr>
      </p:pic>
      <p:sp>
        <p:nvSpPr>
          <p:cNvPr id="7" name="TextBox 6">
            <a:extLst>
              <a:ext uri="{FF2B5EF4-FFF2-40B4-BE49-F238E27FC236}">
                <a16:creationId xmlns:a16="http://schemas.microsoft.com/office/drawing/2014/main" id="{21A5F0B4-4A9F-99D7-D8A9-82915F1452CF}"/>
              </a:ext>
            </a:extLst>
          </p:cNvPr>
          <p:cNvSpPr txBox="1"/>
          <p:nvPr/>
        </p:nvSpPr>
        <p:spPr>
          <a:xfrm>
            <a:off x="4071257" y="4224938"/>
            <a:ext cx="7282537" cy="1459355"/>
          </a:xfrm>
          <a:prstGeom prst="rect">
            <a:avLst/>
          </a:prstGeom>
        </p:spPr>
        <p:txBody>
          <a:bodyPr vert="horz" lIns="91440" tIns="45720" rIns="91440" bIns="45720" rtlCol="0" anchor="b">
            <a:normAutofit fontScale="62500" lnSpcReduction="20000"/>
          </a:bodyPr>
          <a:lstStyle/>
          <a:p>
            <a:pPr>
              <a:lnSpc>
                <a:spcPct val="90000"/>
              </a:lnSpc>
              <a:spcBef>
                <a:spcPct val="0"/>
              </a:spcBef>
              <a:spcAft>
                <a:spcPts val="600"/>
              </a:spcAft>
            </a:pPr>
            <a:r>
              <a:rPr lang="en-US" sz="7700" kern="1200" dirty="0">
                <a:solidFill>
                  <a:schemeClr val="tx1"/>
                </a:solidFill>
                <a:latin typeface="SassoonPrimaryInfant" panose="00000400000000000000" pitchFamily="2" charset="0"/>
                <a:ea typeface="+mj-ea"/>
                <a:cs typeface="+mj-cs"/>
              </a:rPr>
              <a:t>School Uniform Expectations</a:t>
            </a:r>
          </a:p>
          <a:p>
            <a:pPr>
              <a:lnSpc>
                <a:spcPct val="90000"/>
              </a:lnSpc>
              <a:spcBef>
                <a:spcPct val="0"/>
              </a:spcBef>
              <a:spcAft>
                <a:spcPts val="600"/>
              </a:spcAft>
            </a:pPr>
            <a:endParaRPr lang="en-US" sz="4400" dirty="0">
              <a:latin typeface="SassoonPrimaryInfant" panose="00000400000000000000" pitchFamily="2" charset="0"/>
              <a:ea typeface="+mj-ea"/>
              <a:cs typeface="+mj-cs"/>
            </a:endParaRPr>
          </a:p>
          <a:p>
            <a:pPr>
              <a:lnSpc>
                <a:spcPct val="90000"/>
              </a:lnSpc>
              <a:spcBef>
                <a:spcPct val="0"/>
              </a:spcBef>
              <a:spcAft>
                <a:spcPts val="600"/>
              </a:spcAft>
            </a:pPr>
            <a:r>
              <a:rPr lang="en-US" sz="4400" kern="1200" dirty="0">
                <a:solidFill>
                  <a:schemeClr val="tx1"/>
                </a:solidFill>
                <a:latin typeface="SassoonPrimaryInfant" panose="00000400000000000000" pitchFamily="2" charset="0"/>
                <a:ea typeface="+mj-ea"/>
                <a:cs typeface="+mj-cs"/>
              </a:rPr>
              <a:t>All uniform is available to purchase at </a:t>
            </a:r>
            <a:r>
              <a:rPr lang="en-US" sz="4400" kern="1200" dirty="0" err="1">
                <a:solidFill>
                  <a:schemeClr val="tx1"/>
                </a:solidFill>
                <a:latin typeface="SassoonPrimaryInfant" panose="00000400000000000000" pitchFamily="2" charset="0"/>
                <a:ea typeface="+mj-ea"/>
                <a:cs typeface="+mj-cs"/>
              </a:rPr>
              <a:t>SportsBug</a:t>
            </a:r>
            <a:endParaRPr lang="en-US" sz="4400" kern="1200" dirty="0">
              <a:solidFill>
                <a:schemeClr val="tx1"/>
              </a:solidFill>
              <a:latin typeface="SassoonPrimaryInfant" panose="00000400000000000000" pitchFamily="2" charset="0"/>
              <a:ea typeface="+mj-ea"/>
              <a:cs typeface="+mj-cs"/>
            </a:endParaRPr>
          </a:p>
        </p:txBody>
      </p:sp>
      <p:pic>
        <p:nvPicPr>
          <p:cNvPr id="14" name="Picture 13">
            <a:extLst>
              <a:ext uri="{FF2B5EF4-FFF2-40B4-BE49-F238E27FC236}">
                <a16:creationId xmlns:a16="http://schemas.microsoft.com/office/drawing/2014/main" id="{DC6B99C2-0622-1CE1-52C9-7147186CCF22}"/>
              </a:ext>
            </a:extLst>
          </p:cNvPr>
          <p:cNvPicPr>
            <a:picLocks noChangeAspect="1"/>
          </p:cNvPicPr>
          <p:nvPr/>
        </p:nvPicPr>
        <p:blipFill>
          <a:blip r:embed="rId5">
            <a:extLst>
              <a:ext uri="{28A0092B-C50C-407E-A947-70E740481C1C}">
                <a14:useLocalDpi xmlns:a14="http://schemas.microsoft.com/office/drawing/2010/main" val="0"/>
              </a:ext>
            </a:extLst>
          </a:blip>
          <a:srcRect r="-3" b="36441"/>
          <a:stretch>
            <a:fillRect/>
          </a:stretch>
        </p:blipFill>
        <p:spPr>
          <a:xfrm>
            <a:off x="6155158" y="232015"/>
            <a:ext cx="4941485" cy="3877363"/>
          </a:xfrm>
          <a:custGeom>
            <a:avLst/>
            <a:gdLst/>
            <a:ahLst/>
            <a:cxnLst/>
            <a:rect l="l" t="t" r="r" b="b"/>
            <a:pathLst>
              <a:path w="4569568" h="3877363">
                <a:moveTo>
                  <a:pt x="3843224" y="17"/>
                </a:moveTo>
                <a:cubicBezTo>
                  <a:pt x="3853657" y="-269"/>
                  <a:pt x="3863732" y="3160"/>
                  <a:pt x="3872078" y="16745"/>
                </a:cubicBezTo>
                <a:cubicBezTo>
                  <a:pt x="3827725" y="52547"/>
                  <a:pt x="3771210" y="39089"/>
                  <a:pt x="3711358" y="79463"/>
                </a:cubicBezTo>
                <a:cubicBezTo>
                  <a:pt x="3808648" y="66766"/>
                  <a:pt x="3885671" y="56609"/>
                  <a:pt x="3962692" y="46454"/>
                </a:cubicBezTo>
                <a:cubicBezTo>
                  <a:pt x="3964124" y="53563"/>
                  <a:pt x="3965554" y="60673"/>
                  <a:pt x="3966984" y="67782"/>
                </a:cubicBezTo>
                <a:cubicBezTo>
                  <a:pt x="3868502" y="82763"/>
                  <a:pt x="3777410" y="121359"/>
                  <a:pt x="3681550" y="148529"/>
                </a:cubicBezTo>
                <a:cubicBezTo>
                  <a:pt x="3690374" y="165289"/>
                  <a:pt x="3699196" y="161987"/>
                  <a:pt x="3707066" y="160972"/>
                </a:cubicBezTo>
                <a:cubicBezTo>
                  <a:pt x="3758334" y="154369"/>
                  <a:pt x="3809602" y="147768"/>
                  <a:pt x="3858724" y="129739"/>
                </a:cubicBezTo>
                <a:cubicBezTo>
                  <a:pt x="3869693" y="125675"/>
                  <a:pt x="3883047" y="125675"/>
                  <a:pt x="3889247" y="137864"/>
                </a:cubicBezTo>
                <a:cubicBezTo>
                  <a:pt x="3898070" y="155131"/>
                  <a:pt x="3885433" y="166304"/>
                  <a:pt x="3874225" y="175697"/>
                </a:cubicBezTo>
                <a:cubicBezTo>
                  <a:pt x="3854670" y="191949"/>
                  <a:pt x="3831064" y="187379"/>
                  <a:pt x="3808410" y="190425"/>
                </a:cubicBezTo>
                <a:cubicBezTo>
                  <a:pt x="3748081" y="198297"/>
                  <a:pt x="3719226" y="222927"/>
                  <a:pt x="3705872" y="279299"/>
                </a:cubicBezTo>
                <a:cubicBezTo>
                  <a:pt x="3758811" y="256445"/>
                  <a:pt x="3809842" y="284631"/>
                  <a:pt x="3861109" y="268633"/>
                </a:cubicBezTo>
                <a:cubicBezTo>
                  <a:pt x="3874463" y="264571"/>
                  <a:pt x="3895685" y="270664"/>
                  <a:pt x="3888532" y="290216"/>
                </a:cubicBezTo>
                <a:cubicBezTo>
                  <a:pt x="3881854" y="308499"/>
                  <a:pt x="3859678" y="321702"/>
                  <a:pt x="3899025" y="318148"/>
                </a:cubicBezTo>
                <a:cubicBezTo>
                  <a:pt x="3927162" y="315608"/>
                  <a:pt x="3982246" y="336176"/>
                  <a:pt x="3959116" y="341254"/>
                </a:cubicBezTo>
                <a:cubicBezTo>
                  <a:pt x="3930024" y="347603"/>
                  <a:pt x="3901646" y="356744"/>
                  <a:pt x="3864685" y="367154"/>
                </a:cubicBezTo>
                <a:cubicBezTo>
                  <a:pt x="3905463" y="384166"/>
                  <a:pt x="3934793" y="380611"/>
                  <a:pt x="3965554" y="367154"/>
                </a:cubicBezTo>
                <a:cubicBezTo>
                  <a:pt x="4002753" y="350903"/>
                  <a:pt x="4051161" y="331098"/>
                  <a:pt x="4081445" y="349381"/>
                </a:cubicBezTo>
                <a:cubicBezTo>
                  <a:pt x="4126752" y="376803"/>
                  <a:pt x="4164428" y="359536"/>
                  <a:pt x="4204966" y="354966"/>
                </a:cubicBezTo>
                <a:cubicBezTo>
                  <a:pt x="4287472" y="345570"/>
                  <a:pt x="4369264" y="329827"/>
                  <a:pt x="4452008" y="322211"/>
                </a:cubicBezTo>
                <a:cubicBezTo>
                  <a:pt x="4485154" y="319164"/>
                  <a:pt x="4520922" y="304691"/>
                  <a:pt x="4569568" y="324495"/>
                </a:cubicBezTo>
                <a:cubicBezTo>
                  <a:pt x="4349232" y="425810"/>
                  <a:pt x="4112683" y="419463"/>
                  <a:pt x="3915955" y="544899"/>
                </a:cubicBezTo>
                <a:cubicBezTo>
                  <a:pt x="3924301" y="556833"/>
                  <a:pt x="3966745" y="590858"/>
                  <a:pt x="3949339" y="593397"/>
                </a:cubicBezTo>
                <a:cubicBezTo>
                  <a:pt x="3900455" y="600761"/>
                  <a:pt x="3857056" y="625645"/>
                  <a:pt x="3812464" y="646212"/>
                </a:cubicBezTo>
                <a:cubicBezTo>
                  <a:pt x="3793148" y="655100"/>
                  <a:pt x="3769780" y="666781"/>
                  <a:pt x="3778841" y="698520"/>
                </a:cubicBezTo>
                <a:cubicBezTo>
                  <a:pt x="3795295" y="707407"/>
                  <a:pt x="3807456" y="694965"/>
                  <a:pt x="3821047" y="693950"/>
                </a:cubicBezTo>
                <a:cubicBezTo>
                  <a:pt x="3834878" y="692935"/>
                  <a:pt x="3865879" y="699535"/>
                  <a:pt x="3857293" y="703852"/>
                </a:cubicBezTo>
                <a:cubicBezTo>
                  <a:pt x="3818186" y="723405"/>
                  <a:pt x="3888532" y="770380"/>
                  <a:pt x="3842271" y="770380"/>
                </a:cubicBezTo>
                <a:cubicBezTo>
                  <a:pt x="3764772" y="770633"/>
                  <a:pt x="3723519" y="853919"/>
                  <a:pt x="3648882" y="856205"/>
                </a:cubicBezTo>
                <a:cubicBezTo>
                  <a:pt x="3636960" y="856458"/>
                  <a:pt x="3631236" y="871185"/>
                  <a:pt x="3631474" y="884136"/>
                </a:cubicBezTo>
                <a:cubicBezTo>
                  <a:pt x="3631474" y="899626"/>
                  <a:pt x="3642444" y="902418"/>
                  <a:pt x="3654605" y="903942"/>
                </a:cubicBezTo>
                <a:cubicBezTo>
                  <a:pt x="3673205" y="906226"/>
                  <a:pt x="3692520" y="884136"/>
                  <a:pt x="3717081" y="914098"/>
                </a:cubicBezTo>
                <a:cubicBezTo>
                  <a:pt x="3672966" y="931618"/>
                  <a:pt x="3628852" y="949140"/>
                  <a:pt x="3629568" y="1009319"/>
                </a:cubicBezTo>
                <a:cubicBezTo>
                  <a:pt x="3629805" y="1025569"/>
                  <a:pt x="3611444" y="1031663"/>
                  <a:pt x="3597613" y="1035726"/>
                </a:cubicBezTo>
                <a:cubicBezTo>
                  <a:pt x="3574721" y="1042329"/>
                  <a:pt x="3555408" y="1054009"/>
                  <a:pt x="3543006" y="1076608"/>
                </a:cubicBezTo>
                <a:cubicBezTo>
                  <a:pt x="3543246" y="1080925"/>
                  <a:pt x="3543484" y="1085495"/>
                  <a:pt x="3542052" y="1089050"/>
                </a:cubicBezTo>
                <a:cubicBezTo>
                  <a:pt x="3546106" y="1143642"/>
                  <a:pt x="3579490" y="1142118"/>
                  <a:pt x="3616451" y="1132978"/>
                </a:cubicBezTo>
                <a:cubicBezTo>
                  <a:pt x="3660566" y="1121805"/>
                  <a:pt x="3704204" y="1101491"/>
                  <a:pt x="3750703" y="1121043"/>
                </a:cubicBezTo>
                <a:cubicBezTo>
                  <a:pt x="3685126" y="1147197"/>
                  <a:pt x="3613828" y="1149228"/>
                  <a:pt x="3552307" y="1186555"/>
                </a:cubicBezTo>
                <a:cubicBezTo>
                  <a:pt x="3777410" y="1193411"/>
                  <a:pt x="3976284" y="1075591"/>
                  <a:pt x="4194473" y="1030395"/>
                </a:cubicBezTo>
                <a:cubicBezTo>
                  <a:pt x="4187082" y="1060610"/>
                  <a:pt x="4169436" y="1066704"/>
                  <a:pt x="4153459" y="1071275"/>
                </a:cubicBezTo>
                <a:cubicBezTo>
                  <a:pt x="4072860" y="1094129"/>
                  <a:pt x="4002278" y="1139581"/>
                  <a:pt x="3928831" y="1178936"/>
                </a:cubicBezTo>
                <a:cubicBezTo>
                  <a:pt x="3898548" y="1195188"/>
                  <a:pt x="3876608" y="1211440"/>
                  <a:pt x="3865164" y="1246481"/>
                </a:cubicBezTo>
                <a:cubicBezTo>
                  <a:pt x="3854908" y="1278221"/>
                  <a:pt x="3835117" y="1292948"/>
                  <a:pt x="3798395" y="1283806"/>
                </a:cubicBezTo>
                <a:cubicBezTo>
                  <a:pt x="3768588" y="1276188"/>
                  <a:pt x="3735920" y="1280251"/>
                  <a:pt x="3704681" y="1283045"/>
                </a:cubicBezTo>
                <a:cubicBezTo>
                  <a:pt x="3668674" y="1286092"/>
                  <a:pt x="3628374" y="1321895"/>
                  <a:pt x="3638151" y="1340431"/>
                </a:cubicBezTo>
                <a:cubicBezTo>
                  <a:pt x="3654843" y="1371917"/>
                  <a:pt x="3682743" y="1356174"/>
                  <a:pt x="3707542" y="1352619"/>
                </a:cubicBezTo>
                <a:cubicBezTo>
                  <a:pt x="3735681" y="1348303"/>
                  <a:pt x="3787902" y="1339415"/>
                  <a:pt x="3788856" y="1343224"/>
                </a:cubicBezTo>
                <a:cubicBezTo>
                  <a:pt x="3807219" y="1422193"/>
                  <a:pt x="3936463" y="1353382"/>
                  <a:pt x="3964363" y="1346270"/>
                </a:cubicBezTo>
                <a:cubicBezTo>
                  <a:pt x="3999176" y="1337384"/>
                  <a:pt x="4031845" y="1353635"/>
                  <a:pt x="4064991" y="1357443"/>
                </a:cubicBezTo>
                <a:cubicBezTo>
                  <a:pt x="4094560" y="1360998"/>
                  <a:pt x="4261720" y="1371917"/>
                  <a:pt x="4296295" y="1338398"/>
                </a:cubicBezTo>
                <a:cubicBezTo>
                  <a:pt x="4301064" y="1364552"/>
                  <a:pt x="4291050" y="1375217"/>
                  <a:pt x="4282702" y="1387152"/>
                </a:cubicBezTo>
                <a:cubicBezTo>
                  <a:pt x="4271019" y="1404164"/>
                  <a:pt x="4269110" y="1416099"/>
                  <a:pt x="4291288" y="1429556"/>
                </a:cubicBezTo>
                <a:cubicBezTo>
                  <a:pt x="4354480" y="1468154"/>
                  <a:pt x="4353524" y="1469422"/>
                  <a:pt x="4294626" y="1521730"/>
                </a:cubicBezTo>
                <a:cubicBezTo>
                  <a:pt x="4291763" y="1524015"/>
                  <a:pt x="4292957" y="1531633"/>
                  <a:pt x="4292480" y="1536712"/>
                </a:cubicBezTo>
                <a:cubicBezTo>
                  <a:pt x="4307980" y="1544836"/>
                  <a:pt x="4326102" y="1524523"/>
                  <a:pt x="4344224" y="1546361"/>
                </a:cubicBezTo>
                <a:cubicBezTo>
                  <a:pt x="4265296" y="1642341"/>
                  <a:pt x="4144874" y="1665955"/>
                  <a:pt x="4035898" y="1738070"/>
                </a:cubicBezTo>
                <a:cubicBezTo>
                  <a:pt x="4124128" y="1761938"/>
                  <a:pt x="4177066" y="1678652"/>
                  <a:pt x="4241926" y="1689317"/>
                </a:cubicBezTo>
                <a:cubicBezTo>
                  <a:pt x="4274357" y="1715471"/>
                  <a:pt x="4178020" y="1757368"/>
                  <a:pt x="4269826" y="1769810"/>
                </a:cubicBezTo>
                <a:cubicBezTo>
                  <a:pt x="4230002" y="1792663"/>
                  <a:pt x="4200434" y="1815006"/>
                  <a:pt x="4173012" y="1841415"/>
                </a:cubicBezTo>
                <a:cubicBezTo>
                  <a:pt x="4124128" y="1888644"/>
                  <a:pt x="4114590" y="1919623"/>
                  <a:pt x="4137244" y="1983103"/>
                </a:cubicBezTo>
                <a:cubicBezTo>
                  <a:pt x="4152029" y="2024746"/>
                  <a:pt x="4173728" y="2063089"/>
                  <a:pt x="4154652" y="2112602"/>
                </a:cubicBezTo>
                <a:cubicBezTo>
                  <a:pt x="4141298" y="2146628"/>
                  <a:pt x="4146544" y="2168972"/>
                  <a:pt x="4196142" y="2153737"/>
                </a:cubicBezTo>
                <a:cubicBezTo>
                  <a:pt x="4249557" y="2137485"/>
                  <a:pt x="4269587" y="2167956"/>
                  <a:pt x="4256234" y="2227627"/>
                </a:cubicBezTo>
                <a:cubicBezTo>
                  <a:pt x="4247650" y="2265970"/>
                  <a:pt x="4256712" y="2277649"/>
                  <a:pt x="4293433" y="2273333"/>
                </a:cubicBezTo>
                <a:cubicBezTo>
                  <a:pt x="4333972" y="2268509"/>
                  <a:pt x="4372602" y="2243370"/>
                  <a:pt x="4422678" y="2255559"/>
                </a:cubicBezTo>
                <a:cubicBezTo>
                  <a:pt x="4382618" y="2325134"/>
                  <a:pt x="4297010" y="2305328"/>
                  <a:pt x="4250272" y="2371602"/>
                </a:cubicBezTo>
                <a:cubicBezTo>
                  <a:pt x="4306072" y="2371854"/>
                  <a:pt x="4348756" y="2371602"/>
                  <a:pt x="4390009" y="2357127"/>
                </a:cubicBezTo>
                <a:cubicBezTo>
                  <a:pt x="4407179" y="2351286"/>
                  <a:pt x="4426018" y="2345194"/>
                  <a:pt x="4435554" y="2365252"/>
                </a:cubicBezTo>
                <a:cubicBezTo>
                  <a:pt x="4446762" y="2389375"/>
                  <a:pt x="4423632" y="2398516"/>
                  <a:pt x="4409562" y="2402832"/>
                </a:cubicBezTo>
                <a:cubicBezTo>
                  <a:pt x="4369978" y="2415021"/>
                  <a:pt x="4339695" y="2443968"/>
                  <a:pt x="4307026" y="2466566"/>
                </a:cubicBezTo>
                <a:cubicBezTo>
                  <a:pt x="4235250" y="2516082"/>
                  <a:pt x="4156558" y="2557470"/>
                  <a:pt x="4095751" y="2639233"/>
                </a:cubicBezTo>
                <a:cubicBezTo>
                  <a:pt x="4172297" y="2618411"/>
                  <a:pt x="4229288" y="2569913"/>
                  <a:pt x="4300350" y="2560010"/>
                </a:cubicBezTo>
                <a:cubicBezTo>
                  <a:pt x="4238826" y="2634409"/>
                  <a:pt x="4159659" y="2683415"/>
                  <a:pt x="4084784" y="2737500"/>
                </a:cubicBezTo>
                <a:cubicBezTo>
                  <a:pt x="4063322" y="2752735"/>
                  <a:pt x="4041622" y="2763146"/>
                  <a:pt x="4036853" y="2796409"/>
                </a:cubicBezTo>
                <a:cubicBezTo>
                  <a:pt x="4027552" y="2860905"/>
                  <a:pt x="3999653" y="2914228"/>
                  <a:pt x="3940039" y="2942666"/>
                </a:cubicBezTo>
                <a:cubicBezTo>
                  <a:pt x="3939562" y="2942922"/>
                  <a:pt x="3942900" y="2952571"/>
                  <a:pt x="3944808" y="2959171"/>
                </a:cubicBezTo>
                <a:cubicBezTo>
                  <a:pt x="3981292" y="2961204"/>
                  <a:pt x="4010145" y="2923115"/>
                  <a:pt x="4056645" y="2935557"/>
                </a:cubicBezTo>
                <a:cubicBezTo>
                  <a:pt x="4012052" y="2987356"/>
                  <a:pt x="3974853" y="3033825"/>
                  <a:pt x="3911662" y="3058455"/>
                </a:cubicBezTo>
                <a:cubicBezTo>
                  <a:pt x="3861109" y="3078006"/>
                  <a:pt x="3798633" y="3089433"/>
                  <a:pt x="3761910" y="3152912"/>
                </a:cubicBezTo>
                <a:cubicBezTo>
                  <a:pt x="3804594" y="3165356"/>
                  <a:pt x="3836310" y="3149613"/>
                  <a:pt x="3868264" y="3138440"/>
                </a:cubicBezTo>
                <a:cubicBezTo>
                  <a:pt x="3917147" y="3121173"/>
                  <a:pt x="3965554" y="3101622"/>
                  <a:pt x="4014438" y="3084354"/>
                </a:cubicBezTo>
                <a:cubicBezTo>
                  <a:pt x="4033038" y="3077753"/>
                  <a:pt x="4053307" y="3073181"/>
                  <a:pt x="4065229" y="3104668"/>
                </a:cubicBezTo>
                <a:cubicBezTo>
                  <a:pt x="4002991" y="3111271"/>
                  <a:pt x="3965792" y="3153929"/>
                  <a:pt x="3926686" y="3194048"/>
                </a:cubicBezTo>
                <a:cubicBezTo>
                  <a:pt x="3904746" y="3216647"/>
                  <a:pt x="3886862" y="3246864"/>
                  <a:pt x="3847279" y="3235438"/>
                </a:cubicBezTo>
                <a:cubicBezTo>
                  <a:pt x="3826532" y="3229344"/>
                  <a:pt x="3813418" y="3246355"/>
                  <a:pt x="3815565" y="3267177"/>
                </a:cubicBezTo>
                <a:cubicBezTo>
                  <a:pt x="3823433" y="3340561"/>
                  <a:pt x="3775026" y="3366206"/>
                  <a:pt x="3724950" y="3380425"/>
                </a:cubicBezTo>
                <a:cubicBezTo>
                  <a:pt x="3630043" y="3407087"/>
                  <a:pt x="3551113" y="3469805"/>
                  <a:pt x="3458831" y="3504084"/>
                </a:cubicBezTo>
                <a:cubicBezTo>
                  <a:pt x="3369170" y="3537348"/>
                  <a:pt x="3299779" y="3616317"/>
                  <a:pt x="3209882" y="3657707"/>
                </a:cubicBezTo>
                <a:cubicBezTo>
                  <a:pt x="3144781" y="3687670"/>
                  <a:pt x="3082544" y="3726265"/>
                  <a:pt x="3015536" y="3753434"/>
                </a:cubicBezTo>
                <a:cubicBezTo>
                  <a:pt x="2856963" y="3817676"/>
                  <a:pt x="2695288" y="3869222"/>
                  <a:pt x="2524314" y="3876585"/>
                </a:cubicBezTo>
                <a:cubicBezTo>
                  <a:pt x="2383147" y="3882426"/>
                  <a:pt x="1158667" y="3876841"/>
                  <a:pt x="661243" y="3041189"/>
                </a:cubicBezTo>
                <a:cubicBezTo>
                  <a:pt x="651705" y="3037125"/>
                  <a:pt x="640975" y="3026461"/>
                  <a:pt x="637637" y="3016303"/>
                </a:cubicBezTo>
                <a:cubicBezTo>
                  <a:pt x="621659" y="2968820"/>
                  <a:pt x="582552" y="2948253"/>
                  <a:pt x="547261" y="2922608"/>
                </a:cubicBezTo>
                <a:cubicBezTo>
                  <a:pt x="516261" y="2900009"/>
                  <a:pt x="483353" y="2876394"/>
                  <a:pt x="470476" y="2838305"/>
                </a:cubicBezTo>
                <a:cubicBezTo>
                  <a:pt x="453546" y="2787522"/>
                  <a:pt x="501714" y="2829165"/>
                  <a:pt x="510538" y="2809867"/>
                </a:cubicBezTo>
                <a:cubicBezTo>
                  <a:pt x="492177" y="2783460"/>
                  <a:pt x="463799" y="2759336"/>
                  <a:pt x="456407" y="2729374"/>
                </a:cubicBezTo>
                <a:cubicBezTo>
                  <a:pt x="429463" y="2621204"/>
                  <a:pt x="371278" y="2542489"/>
                  <a:pt x="284241" y="2481294"/>
                </a:cubicBezTo>
                <a:cubicBezTo>
                  <a:pt x="259203" y="2463774"/>
                  <a:pt x="242750" y="2431779"/>
                  <a:pt x="208651" y="2426702"/>
                </a:cubicBezTo>
                <a:cubicBezTo>
                  <a:pt x="132821" y="2415529"/>
                  <a:pt x="156667" y="2328180"/>
                  <a:pt x="116605" y="2289331"/>
                </a:cubicBezTo>
                <a:cubicBezTo>
                  <a:pt x="108974" y="2281966"/>
                  <a:pt x="102060" y="2267494"/>
                  <a:pt x="103490" y="2257592"/>
                </a:cubicBezTo>
                <a:cubicBezTo>
                  <a:pt x="105635" y="2243370"/>
                  <a:pt x="114698" y="2229913"/>
                  <a:pt x="122328" y="2217216"/>
                </a:cubicBezTo>
                <a:cubicBezTo>
                  <a:pt x="130198" y="2204521"/>
                  <a:pt x="142119" y="2193348"/>
                  <a:pt x="136397" y="2176590"/>
                </a:cubicBezTo>
                <a:cubicBezTo>
                  <a:pt x="134014" y="2169734"/>
                  <a:pt x="135681" y="2145866"/>
                  <a:pt x="118036" y="2164655"/>
                </a:cubicBezTo>
                <a:cubicBezTo>
                  <a:pt x="69629" y="2216201"/>
                  <a:pt x="41491" y="2167450"/>
                  <a:pt x="0" y="2144088"/>
                </a:cubicBezTo>
                <a:cubicBezTo>
                  <a:pt x="33383" y="2119965"/>
                  <a:pt x="63429" y="2102953"/>
                  <a:pt x="68437" y="2066897"/>
                </a:cubicBezTo>
                <a:cubicBezTo>
                  <a:pt x="78690" y="1992498"/>
                  <a:pt x="122565" y="1958473"/>
                  <a:pt x="189096" y="1951871"/>
                </a:cubicBezTo>
                <a:cubicBezTo>
                  <a:pt x="164535" y="1880012"/>
                  <a:pt x="164535" y="1880012"/>
                  <a:pt x="243942" y="1870107"/>
                </a:cubicBezTo>
                <a:cubicBezTo>
                  <a:pt x="213419" y="1824403"/>
                  <a:pt x="213419" y="1812722"/>
                  <a:pt x="250381" y="1796979"/>
                </a:cubicBezTo>
                <a:cubicBezTo>
                  <a:pt x="285911" y="1781998"/>
                  <a:pt x="325255" y="1776919"/>
                  <a:pt x="358164" y="1753813"/>
                </a:cubicBezTo>
                <a:cubicBezTo>
                  <a:pt x="327879" y="1695412"/>
                  <a:pt x="319295" y="1627615"/>
                  <a:pt x="256819" y="1599175"/>
                </a:cubicBezTo>
                <a:cubicBezTo>
                  <a:pt x="247042" y="1594859"/>
                  <a:pt x="240366" y="1577338"/>
                  <a:pt x="246564" y="1567182"/>
                </a:cubicBezTo>
                <a:cubicBezTo>
                  <a:pt x="269218" y="1530364"/>
                  <a:pt x="236788" y="1460535"/>
                  <a:pt x="307371" y="1452664"/>
                </a:cubicBezTo>
                <a:cubicBezTo>
                  <a:pt x="316195" y="1451902"/>
                  <a:pt x="324303" y="1444284"/>
                  <a:pt x="317387" y="1434381"/>
                </a:cubicBezTo>
                <a:cubicBezTo>
                  <a:pt x="293540" y="1399848"/>
                  <a:pt x="322394" y="1402133"/>
                  <a:pt x="339801" y="1397816"/>
                </a:cubicBezTo>
                <a:cubicBezTo>
                  <a:pt x="360787" y="1392485"/>
                  <a:pt x="384632" y="1407720"/>
                  <a:pt x="404186" y="1388929"/>
                </a:cubicBezTo>
                <a:cubicBezTo>
                  <a:pt x="399654" y="1369123"/>
                  <a:pt x="382725" y="1369377"/>
                  <a:pt x="370802" y="1363030"/>
                </a:cubicBezTo>
                <a:cubicBezTo>
                  <a:pt x="335987" y="1344747"/>
                  <a:pt x="307609" y="1322911"/>
                  <a:pt x="305940" y="1275427"/>
                </a:cubicBezTo>
                <a:cubicBezTo>
                  <a:pt x="304749" y="1237085"/>
                  <a:pt x="300933" y="1203314"/>
                  <a:pt x="349102" y="1191633"/>
                </a:cubicBezTo>
                <a:cubicBezTo>
                  <a:pt x="369132" y="1186808"/>
                  <a:pt x="363408" y="1159132"/>
                  <a:pt x="351962" y="1145419"/>
                </a:cubicBezTo>
                <a:cubicBezTo>
                  <a:pt x="331455" y="1121043"/>
                  <a:pt x="314526" y="1088542"/>
                  <a:pt x="279233" y="1086257"/>
                </a:cubicBezTo>
                <a:cubicBezTo>
                  <a:pt x="257772" y="1084734"/>
                  <a:pt x="241318" y="1074575"/>
                  <a:pt x="224388" y="1062896"/>
                </a:cubicBezTo>
                <a:cubicBezTo>
                  <a:pt x="212228" y="1054515"/>
                  <a:pt x="197681" y="1047406"/>
                  <a:pt x="199111" y="1029379"/>
                </a:cubicBezTo>
                <a:cubicBezTo>
                  <a:pt x="200542" y="1012112"/>
                  <a:pt x="214610" y="1005002"/>
                  <a:pt x="228919" y="1001447"/>
                </a:cubicBezTo>
                <a:cubicBezTo>
                  <a:pt x="276611" y="990021"/>
                  <a:pt x="321440" y="973262"/>
                  <a:pt x="361264" y="934920"/>
                </a:cubicBezTo>
                <a:cubicBezTo>
                  <a:pt x="334794" y="914607"/>
                  <a:pt x="309518" y="899879"/>
                  <a:pt x="289964" y="879311"/>
                </a:cubicBezTo>
                <a:cubicBezTo>
                  <a:pt x="242750" y="829544"/>
                  <a:pt x="642644" y="672875"/>
                  <a:pt x="662674" y="617012"/>
                </a:cubicBezTo>
                <a:cubicBezTo>
                  <a:pt x="668873" y="599745"/>
                  <a:pt x="690096" y="581971"/>
                  <a:pt x="707744" y="576892"/>
                </a:cubicBezTo>
                <a:cubicBezTo>
                  <a:pt x="790487" y="553024"/>
                  <a:pt x="862262" y="499446"/>
                  <a:pt x="946915" y="479640"/>
                </a:cubicBezTo>
                <a:cubicBezTo>
                  <a:pt x="1026799" y="460851"/>
                  <a:pt x="1105490" y="435712"/>
                  <a:pt x="1193003" y="410829"/>
                </a:cubicBezTo>
                <a:cubicBezTo>
                  <a:pt x="1139351" y="348364"/>
                  <a:pt x="1044206" y="355728"/>
                  <a:pt x="1022030" y="265586"/>
                </a:cubicBezTo>
                <a:cubicBezTo>
                  <a:pt x="1108590" y="242225"/>
                  <a:pt x="1199679" y="268888"/>
                  <a:pt x="1283141" y="231814"/>
                </a:cubicBezTo>
                <a:cubicBezTo>
                  <a:pt x="1290295" y="228514"/>
                  <a:pt x="1300072" y="231814"/>
                  <a:pt x="1308655" y="232831"/>
                </a:cubicBezTo>
                <a:cubicBezTo>
                  <a:pt x="1480584" y="252636"/>
                  <a:pt x="1651797" y="235371"/>
                  <a:pt x="1821341" y="210485"/>
                </a:cubicBezTo>
                <a:cubicBezTo>
                  <a:pt x="2065522" y="174938"/>
                  <a:pt x="2310657" y="152338"/>
                  <a:pt x="2556268" y="136340"/>
                </a:cubicBezTo>
                <a:cubicBezTo>
                  <a:pt x="2759196" y="123136"/>
                  <a:pt x="2962599" y="117297"/>
                  <a:pt x="3164574" y="91905"/>
                </a:cubicBezTo>
                <a:cubicBezTo>
                  <a:pt x="3380616" y="64736"/>
                  <a:pt x="3596420" y="34011"/>
                  <a:pt x="3812226" y="5572"/>
                </a:cubicBezTo>
                <a:cubicBezTo>
                  <a:pt x="3822002" y="4301"/>
                  <a:pt x="3832792" y="302"/>
                  <a:pt x="3843224" y="17"/>
                </a:cubicBezTo>
                <a:close/>
              </a:path>
            </a:pathLst>
          </a:custGeom>
        </p:spPr>
      </p:pic>
    </p:spTree>
    <p:extLst>
      <p:ext uri="{BB962C8B-B14F-4D97-AF65-F5344CB8AC3E}">
        <p14:creationId xmlns:p14="http://schemas.microsoft.com/office/powerpoint/2010/main" val="1268988121"/>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385B39E-9DDB-B4D9-59BC-F7799850887A}"/>
              </a:ext>
            </a:extLst>
          </p:cNvPr>
          <p:cNvPicPr>
            <a:picLocks noChangeAspect="1"/>
          </p:cNvPicPr>
          <p:nvPr/>
        </p:nvPicPr>
        <p:blipFill>
          <a:blip r:embed="rId2">
            <a:extLst>
              <a:ext uri="{28A0092B-C50C-407E-A947-70E740481C1C}">
                <a14:useLocalDpi xmlns:a14="http://schemas.microsoft.com/office/drawing/2010/main" val="0"/>
              </a:ext>
            </a:extLst>
          </a:blip>
          <a:srcRect b="9156"/>
          <a:stretch>
            <a:fillRect/>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3" name="TextBox 2">
            <a:extLst>
              <a:ext uri="{FF2B5EF4-FFF2-40B4-BE49-F238E27FC236}">
                <a16:creationId xmlns:a16="http://schemas.microsoft.com/office/drawing/2014/main" id="{8AD43670-FD67-B231-5102-F2DEE23FCEF8}"/>
              </a:ext>
            </a:extLst>
          </p:cNvPr>
          <p:cNvSpPr txBox="1"/>
          <p:nvPr/>
        </p:nvSpPr>
        <p:spPr>
          <a:xfrm>
            <a:off x="475993" y="5520070"/>
            <a:ext cx="6931319" cy="752217"/>
          </a:xfrm>
          <a:prstGeom prst="rect">
            <a:avLst/>
          </a:prstGeom>
        </p:spPr>
        <p:txBody>
          <a:bodyPr vert="horz" lIns="91440" tIns="45720" rIns="91440" bIns="45720" rtlCol="0" anchor="b">
            <a:normAutofit lnSpcReduction="10000"/>
          </a:bodyPr>
          <a:lstStyle/>
          <a:p>
            <a:pPr>
              <a:lnSpc>
                <a:spcPct val="90000"/>
              </a:lnSpc>
              <a:spcBef>
                <a:spcPct val="0"/>
              </a:spcBef>
              <a:spcAft>
                <a:spcPts val="600"/>
              </a:spcAft>
            </a:pPr>
            <a:r>
              <a:rPr lang="en-US" sz="4800" kern="1200" dirty="0">
                <a:solidFill>
                  <a:schemeClr val="tx1">
                    <a:lumMod val="85000"/>
                    <a:lumOff val="15000"/>
                  </a:schemeClr>
                </a:solidFill>
                <a:latin typeface="SassoonPrimaryInfant" panose="00000400000000000000" pitchFamily="2" charset="0"/>
                <a:ea typeface="+mj-ea"/>
                <a:cs typeface="+mj-cs"/>
              </a:rPr>
              <a:t>School uniform</a:t>
            </a:r>
          </a:p>
        </p:txBody>
      </p:sp>
      <p:pic>
        <p:nvPicPr>
          <p:cNvPr id="2" name="Picture 1">
            <a:extLst>
              <a:ext uri="{FF2B5EF4-FFF2-40B4-BE49-F238E27FC236}">
                <a16:creationId xmlns:a16="http://schemas.microsoft.com/office/drawing/2014/main" id="{C1015CF4-9D53-831E-9924-2A24480DD7C8}"/>
              </a:ext>
            </a:extLst>
          </p:cNvPr>
          <p:cNvPicPr>
            <a:picLocks noChangeAspect="1"/>
          </p:cNvPicPr>
          <p:nvPr/>
        </p:nvPicPr>
        <p:blipFill>
          <a:blip r:embed="rId3"/>
          <a:srcRect l="15023" r="17707" b="-1"/>
          <a:stretch>
            <a:fillRect/>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
        <p:nvSpPr>
          <p:cNvPr id="5" name="TextBox 4">
            <a:extLst>
              <a:ext uri="{FF2B5EF4-FFF2-40B4-BE49-F238E27FC236}">
                <a16:creationId xmlns:a16="http://schemas.microsoft.com/office/drawing/2014/main" id="{36816584-367E-EB8E-9442-94E6BE61AF18}"/>
              </a:ext>
            </a:extLst>
          </p:cNvPr>
          <p:cNvSpPr txBox="1"/>
          <p:nvPr/>
        </p:nvSpPr>
        <p:spPr>
          <a:xfrm>
            <a:off x="210639" y="1117491"/>
            <a:ext cx="5494836" cy="2923877"/>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ü"/>
            </a:pPr>
            <a:r>
              <a:rPr lang="en-GB" sz="2400" dirty="0">
                <a:latin typeface="SassoonPrimaryInfant" panose="00000400000000000000" pitchFamily="2" charset="0"/>
              </a:rPr>
              <a:t>Shaw bottle green sweatshirt or cardigan</a:t>
            </a:r>
          </a:p>
          <a:p>
            <a:pPr marL="342900" indent="-342900">
              <a:spcBef>
                <a:spcPts val="600"/>
              </a:spcBef>
              <a:spcAft>
                <a:spcPts val="600"/>
              </a:spcAft>
              <a:buFont typeface="Wingdings" panose="05000000000000000000" pitchFamily="2" charset="2"/>
              <a:buChar char="ü"/>
            </a:pPr>
            <a:r>
              <a:rPr lang="en-GB" sz="2400" dirty="0">
                <a:latin typeface="SassoonPrimaryInfant" panose="00000400000000000000" pitchFamily="2" charset="0"/>
              </a:rPr>
              <a:t>Grey school trousers, skirt or shorts</a:t>
            </a:r>
          </a:p>
          <a:p>
            <a:pPr marL="342900" indent="-342900">
              <a:spcBef>
                <a:spcPts val="600"/>
              </a:spcBef>
              <a:spcAft>
                <a:spcPts val="600"/>
              </a:spcAft>
              <a:buFont typeface="Wingdings" panose="05000000000000000000" pitchFamily="2" charset="2"/>
              <a:buChar char="ü"/>
            </a:pPr>
            <a:r>
              <a:rPr lang="en-GB" sz="2400" dirty="0">
                <a:latin typeface="SassoonPrimaryInfant" panose="00000400000000000000" pitchFamily="2" charset="0"/>
              </a:rPr>
              <a:t>White polo shirt </a:t>
            </a:r>
          </a:p>
          <a:p>
            <a:pPr marL="342900" indent="-342900">
              <a:spcBef>
                <a:spcPts val="600"/>
              </a:spcBef>
              <a:spcAft>
                <a:spcPts val="600"/>
              </a:spcAft>
              <a:buFont typeface="Wingdings" panose="05000000000000000000" pitchFamily="2" charset="2"/>
              <a:buChar char="ü"/>
            </a:pPr>
            <a:r>
              <a:rPr lang="en-GB" sz="2400" dirty="0">
                <a:latin typeface="SassoonPrimaryInfant" panose="00000400000000000000" pitchFamily="2" charset="0"/>
              </a:rPr>
              <a:t>Black school shoes</a:t>
            </a:r>
          </a:p>
          <a:p>
            <a:pPr marL="342900" indent="-342900">
              <a:spcBef>
                <a:spcPts val="600"/>
              </a:spcBef>
              <a:spcAft>
                <a:spcPts val="600"/>
              </a:spcAft>
              <a:buFont typeface="Wingdings" panose="05000000000000000000" pitchFamily="2" charset="2"/>
              <a:buChar char="ü"/>
            </a:pPr>
            <a:r>
              <a:rPr lang="en-GB" sz="2400" dirty="0">
                <a:latin typeface="SassoonPrimaryInfant" panose="00000400000000000000" pitchFamily="2" charset="0"/>
              </a:rPr>
              <a:t>Shaw bottle green book bag </a:t>
            </a:r>
          </a:p>
        </p:txBody>
      </p:sp>
    </p:spTree>
    <p:extLst>
      <p:ext uri="{BB962C8B-B14F-4D97-AF65-F5344CB8AC3E}">
        <p14:creationId xmlns:p14="http://schemas.microsoft.com/office/powerpoint/2010/main" val="37076235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65665AD-CE48-B67A-3561-083E42398981}"/>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D4677D2-D5AC-4CF9-9EED-2B89D0A1C2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AF695F69-7001-421E-98A8-E74156934A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4176DAF-8DE1-6D75-E2CE-CE0BC3950240}"/>
              </a:ext>
            </a:extLst>
          </p:cNvPr>
          <p:cNvPicPr>
            <a:picLocks noChangeAspect="1"/>
          </p:cNvPicPr>
          <p:nvPr/>
        </p:nvPicPr>
        <p:blipFill>
          <a:blip r:embed="rId2">
            <a:extLst>
              <a:ext uri="{28A0092B-C50C-407E-A947-70E740481C1C}">
                <a14:useLocalDpi xmlns:a14="http://schemas.microsoft.com/office/drawing/2010/main" val="0"/>
              </a:ext>
            </a:extLst>
          </a:blip>
          <a:srcRect r="1" b="8876"/>
          <a:stretch>
            <a:fillRect/>
          </a:stretch>
        </p:blipFill>
        <p:spPr>
          <a:xfrm>
            <a:off x="6096010" y="10"/>
            <a:ext cx="6095999" cy="6857990"/>
          </a:xfrm>
          <a:custGeom>
            <a:avLst/>
            <a:gdLst/>
            <a:ahLst/>
            <a:cxnLst/>
            <a:rect l="l" t="t" r="r" b="b"/>
            <a:pathLst>
              <a:path w="6095999" h="6858000">
                <a:moveTo>
                  <a:pt x="0" y="0"/>
                </a:moveTo>
                <a:lnTo>
                  <a:pt x="6095999" y="0"/>
                </a:lnTo>
                <a:lnTo>
                  <a:pt x="6095999" y="6858000"/>
                </a:lnTo>
                <a:lnTo>
                  <a:pt x="0" y="6858000"/>
                </a:lnTo>
                <a:lnTo>
                  <a:pt x="0" y="6857999"/>
                </a:lnTo>
                <a:lnTo>
                  <a:pt x="4220980" y="6857999"/>
                </a:lnTo>
                <a:lnTo>
                  <a:pt x="4213164" y="6851010"/>
                </a:lnTo>
                <a:cubicBezTo>
                  <a:pt x="4181666" y="6825777"/>
                  <a:pt x="4066661" y="6744343"/>
                  <a:pt x="4062999" y="6737842"/>
                </a:cubicBezTo>
                <a:cubicBezTo>
                  <a:pt x="4024279" y="6693220"/>
                  <a:pt x="4060463" y="6731339"/>
                  <a:pt x="3994350" y="6686435"/>
                </a:cubicBezTo>
                <a:cubicBezTo>
                  <a:pt x="3947033" y="6670674"/>
                  <a:pt x="3899856" y="6566625"/>
                  <a:pt x="3859426" y="6512643"/>
                </a:cubicBezTo>
                <a:cubicBezTo>
                  <a:pt x="3843619" y="6494605"/>
                  <a:pt x="3819111" y="6476220"/>
                  <a:pt x="3795266" y="6469055"/>
                </a:cubicBezTo>
                <a:cubicBezTo>
                  <a:pt x="3772240" y="6479507"/>
                  <a:pt x="3769424" y="6446115"/>
                  <a:pt x="3752228" y="6440526"/>
                </a:cubicBezTo>
                <a:cubicBezTo>
                  <a:pt x="3742060" y="6447641"/>
                  <a:pt x="3719048" y="6424775"/>
                  <a:pt x="3716355" y="6414007"/>
                </a:cubicBezTo>
                <a:cubicBezTo>
                  <a:pt x="3729286" y="6392352"/>
                  <a:pt x="3629924" y="6387100"/>
                  <a:pt x="3629916" y="6370687"/>
                </a:cubicBezTo>
                <a:cubicBezTo>
                  <a:pt x="3600280" y="6362353"/>
                  <a:pt x="3495200" y="6368444"/>
                  <a:pt x="3479034" y="6339494"/>
                </a:cubicBezTo>
                <a:cubicBezTo>
                  <a:pt x="3420435" y="6317314"/>
                  <a:pt x="3345614" y="6290932"/>
                  <a:pt x="3319627" y="6285893"/>
                </a:cubicBezTo>
                <a:cubicBezTo>
                  <a:pt x="3282294" y="6327705"/>
                  <a:pt x="3185936" y="6185255"/>
                  <a:pt x="3075494" y="6164273"/>
                </a:cubicBezTo>
                <a:cubicBezTo>
                  <a:pt x="3059427" y="6166243"/>
                  <a:pt x="3051440" y="6164859"/>
                  <a:pt x="3050019" y="6153683"/>
                </a:cubicBezTo>
                <a:cubicBezTo>
                  <a:pt x="3016030" y="6146243"/>
                  <a:pt x="2991340" y="6114870"/>
                  <a:pt x="2963636" y="6123708"/>
                </a:cubicBezTo>
                <a:cubicBezTo>
                  <a:pt x="2928425" y="6105855"/>
                  <a:pt x="2947049" y="6092097"/>
                  <a:pt x="2914912" y="6078439"/>
                </a:cubicBezTo>
                <a:lnTo>
                  <a:pt x="2770812" y="6041758"/>
                </a:lnTo>
                <a:cubicBezTo>
                  <a:pt x="2750466" y="6034724"/>
                  <a:pt x="2729222" y="6014032"/>
                  <a:pt x="2708585" y="6007728"/>
                </a:cubicBezTo>
                <a:lnTo>
                  <a:pt x="2687072" y="6003931"/>
                </a:lnTo>
                <a:lnTo>
                  <a:pt x="2674457" y="5991515"/>
                </a:lnTo>
                <a:cubicBezTo>
                  <a:pt x="2668773" y="5988707"/>
                  <a:pt x="2661696" y="5988167"/>
                  <a:pt x="2652298" y="5991525"/>
                </a:cubicBezTo>
                <a:cubicBezTo>
                  <a:pt x="2634345" y="5986939"/>
                  <a:pt x="2583809" y="5969299"/>
                  <a:pt x="2566743" y="5963996"/>
                </a:cubicBezTo>
                <a:lnTo>
                  <a:pt x="2549903" y="5959709"/>
                </a:lnTo>
                <a:lnTo>
                  <a:pt x="2542177" y="5951723"/>
                </a:lnTo>
                <a:cubicBezTo>
                  <a:pt x="2529898" y="5945994"/>
                  <a:pt x="2498812" y="5935402"/>
                  <a:pt x="2476225" y="5925338"/>
                </a:cubicBezTo>
                <a:cubicBezTo>
                  <a:pt x="2457810" y="5911056"/>
                  <a:pt x="2433846" y="5899348"/>
                  <a:pt x="2406656" y="5891344"/>
                </a:cubicBezTo>
                <a:cubicBezTo>
                  <a:pt x="2400991" y="5896275"/>
                  <a:pt x="2393612" y="5885783"/>
                  <a:pt x="2389160" y="5883030"/>
                </a:cubicBezTo>
                <a:cubicBezTo>
                  <a:pt x="2387458" y="5886701"/>
                  <a:pt x="2375233" y="5885881"/>
                  <a:pt x="2372540" y="5881920"/>
                </a:cubicBezTo>
                <a:cubicBezTo>
                  <a:pt x="2293168" y="5849488"/>
                  <a:pt x="2325743" y="5894734"/>
                  <a:pt x="2283811" y="5862541"/>
                </a:cubicBezTo>
                <a:cubicBezTo>
                  <a:pt x="2275730" y="5859531"/>
                  <a:pt x="2268484" y="5859925"/>
                  <a:pt x="2261759" y="5861764"/>
                </a:cubicBezTo>
                <a:lnTo>
                  <a:pt x="2219265" y="5849327"/>
                </a:lnTo>
                <a:cubicBezTo>
                  <a:pt x="2203078" y="5842651"/>
                  <a:pt x="2185672" y="5837119"/>
                  <a:pt x="2167456" y="5832891"/>
                </a:cubicBezTo>
                <a:cubicBezTo>
                  <a:pt x="2161387" y="5839963"/>
                  <a:pt x="2149583" y="5826532"/>
                  <a:pt x="2143288" y="5823218"/>
                </a:cubicBezTo>
                <a:cubicBezTo>
                  <a:pt x="2141966" y="5828274"/>
                  <a:pt x="2126227" y="5828196"/>
                  <a:pt x="2121889" y="5823116"/>
                </a:cubicBezTo>
                <a:cubicBezTo>
                  <a:pt x="2013448" y="5786297"/>
                  <a:pt x="2065303" y="5844161"/>
                  <a:pt x="2004548" y="5804552"/>
                </a:cubicBezTo>
                <a:cubicBezTo>
                  <a:pt x="1993575" y="5801194"/>
                  <a:pt x="1984449" y="5802325"/>
                  <a:pt x="1976317" y="5805346"/>
                </a:cubicBezTo>
                <a:lnTo>
                  <a:pt x="1960968" y="5813703"/>
                </a:lnTo>
                <a:lnTo>
                  <a:pt x="1951886" y="5808313"/>
                </a:lnTo>
                <a:cubicBezTo>
                  <a:pt x="1914205" y="5801767"/>
                  <a:pt x="1900427" y="5810657"/>
                  <a:pt x="1881129" y="5796205"/>
                </a:cubicBezTo>
                <a:cubicBezTo>
                  <a:pt x="1847467" y="5788576"/>
                  <a:pt x="1808824" y="5783942"/>
                  <a:pt x="1778393" y="5776687"/>
                </a:cubicBezTo>
                <a:cubicBezTo>
                  <a:pt x="1764338" y="5756704"/>
                  <a:pt x="1721542" y="5761928"/>
                  <a:pt x="1698544" y="5752677"/>
                </a:cubicBezTo>
                <a:cubicBezTo>
                  <a:pt x="1688689" y="5744367"/>
                  <a:pt x="1680710" y="5741898"/>
                  <a:pt x="1667763" y="5746936"/>
                </a:cubicBezTo>
                <a:cubicBezTo>
                  <a:pt x="1622782" y="5706970"/>
                  <a:pt x="1636232" y="5740258"/>
                  <a:pt x="1589890" y="5720079"/>
                </a:cubicBezTo>
                <a:cubicBezTo>
                  <a:pt x="1550522" y="5700408"/>
                  <a:pt x="1504390" y="5684235"/>
                  <a:pt x="1470745" y="5647268"/>
                </a:cubicBezTo>
                <a:cubicBezTo>
                  <a:pt x="1465307" y="5637473"/>
                  <a:pt x="1447590" y="5631171"/>
                  <a:pt x="1431171" y="5633192"/>
                </a:cubicBezTo>
                <a:cubicBezTo>
                  <a:pt x="1428344" y="5633540"/>
                  <a:pt x="1425665" y="5634127"/>
                  <a:pt x="1423215" y="5634934"/>
                </a:cubicBezTo>
                <a:cubicBezTo>
                  <a:pt x="1404063" y="5609561"/>
                  <a:pt x="1384477" y="5616951"/>
                  <a:pt x="1377158" y="5600720"/>
                </a:cubicBezTo>
                <a:cubicBezTo>
                  <a:pt x="1337416" y="5587406"/>
                  <a:pt x="1299119" y="5594952"/>
                  <a:pt x="1292001" y="5580595"/>
                </a:cubicBezTo>
                <a:cubicBezTo>
                  <a:pt x="1270404" y="5577445"/>
                  <a:pt x="1236263" y="5586393"/>
                  <a:pt x="1224877" y="5570207"/>
                </a:cubicBezTo>
                <a:cubicBezTo>
                  <a:pt x="1218892" y="5580643"/>
                  <a:pt x="1203320" y="5557444"/>
                  <a:pt x="1188481" y="5562311"/>
                </a:cubicBezTo>
                <a:cubicBezTo>
                  <a:pt x="1177571" y="5566931"/>
                  <a:pt x="1170302" y="5560971"/>
                  <a:pt x="1160620" y="5558862"/>
                </a:cubicBezTo>
                <a:cubicBezTo>
                  <a:pt x="1146504" y="5561577"/>
                  <a:pt x="1106544" y="5545833"/>
                  <a:pt x="1097113" y="5537725"/>
                </a:cubicBezTo>
                <a:cubicBezTo>
                  <a:pt x="1076260" y="5511528"/>
                  <a:pt x="1012618" y="5517876"/>
                  <a:pt x="994944" y="5497522"/>
                </a:cubicBezTo>
                <a:cubicBezTo>
                  <a:pt x="987638" y="5493756"/>
                  <a:pt x="980141" y="5491480"/>
                  <a:pt x="972567" y="5490138"/>
                </a:cubicBezTo>
                <a:lnTo>
                  <a:pt x="927036" y="5488921"/>
                </a:lnTo>
                <a:lnTo>
                  <a:pt x="905198" y="5488488"/>
                </a:lnTo>
                <a:cubicBezTo>
                  <a:pt x="920127" y="5466532"/>
                  <a:pt x="847550" y="5479119"/>
                  <a:pt x="871473" y="5463326"/>
                </a:cubicBezTo>
                <a:cubicBezTo>
                  <a:pt x="835241" y="5455796"/>
                  <a:pt x="824844" y="5441869"/>
                  <a:pt x="787335" y="5431076"/>
                </a:cubicBezTo>
                <a:lnTo>
                  <a:pt x="646418" y="5398569"/>
                </a:lnTo>
                <a:cubicBezTo>
                  <a:pt x="594533" y="5378172"/>
                  <a:pt x="569175" y="5376706"/>
                  <a:pt x="522316" y="5365133"/>
                </a:cubicBezTo>
                <a:cubicBezTo>
                  <a:pt x="485699" y="5316148"/>
                  <a:pt x="451396" y="5327743"/>
                  <a:pt x="425051" y="5295085"/>
                </a:cubicBezTo>
                <a:cubicBezTo>
                  <a:pt x="373115" y="5280721"/>
                  <a:pt x="376598" y="5265782"/>
                  <a:pt x="318461" y="5265657"/>
                </a:cubicBezTo>
                <a:lnTo>
                  <a:pt x="266536" y="5232252"/>
                </a:lnTo>
                <a:cubicBezTo>
                  <a:pt x="254867" y="5225616"/>
                  <a:pt x="251642" y="5227516"/>
                  <a:pt x="248444" y="5225838"/>
                </a:cubicBezTo>
                <a:lnTo>
                  <a:pt x="247345" y="5222181"/>
                </a:lnTo>
                <a:lnTo>
                  <a:pt x="237345" y="5217023"/>
                </a:lnTo>
                <a:lnTo>
                  <a:pt x="219603" y="5204977"/>
                </a:lnTo>
                <a:lnTo>
                  <a:pt x="214443" y="5204489"/>
                </a:lnTo>
                <a:lnTo>
                  <a:pt x="184816" y="5189073"/>
                </a:lnTo>
                <a:lnTo>
                  <a:pt x="183534" y="5189699"/>
                </a:lnTo>
                <a:cubicBezTo>
                  <a:pt x="179981" y="5190754"/>
                  <a:pt x="176085" y="5190869"/>
                  <a:pt x="171363" y="5189023"/>
                </a:cubicBezTo>
                <a:cubicBezTo>
                  <a:pt x="165797" y="5204157"/>
                  <a:pt x="163531" y="5192594"/>
                  <a:pt x="150096" y="5185813"/>
                </a:cubicBezTo>
                <a:lnTo>
                  <a:pt x="59253" y="5172817"/>
                </a:lnTo>
                <a:lnTo>
                  <a:pt x="52526" y="5170052"/>
                </a:lnTo>
                <a:lnTo>
                  <a:pt x="52188" y="5170183"/>
                </a:lnTo>
                <a:cubicBezTo>
                  <a:pt x="50293" y="5169980"/>
                  <a:pt x="47917" y="5169219"/>
                  <a:pt x="44687" y="5167637"/>
                </a:cubicBezTo>
                <a:lnTo>
                  <a:pt x="40261" y="5165012"/>
                </a:lnTo>
                <a:lnTo>
                  <a:pt x="27209" y="5159648"/>
                </a:lnTo>
                <a:lnTo>
                  <a:pt x="21368" y="5159036"/>
                </a:lnTo>
                <a:lnTo>
                  <a:pt x="0" y="5158850"/>
                </a:lnTo>
                <a:close/>
              </a:path>
            </a:pathLst>
          </a:custGeom>
        </p:spPr>
      </p:pic>
      <p:sp>
        <p:nvSpPr>
          <p:cNvPr id="3" name="TextBox 2">
            <a:extLst>
              <a:ext uri="{FF2B5EF4-FFF2-40B4-BE49-F238E27FC236}">
                <a16:creationId xmlns:a16="http://schemas.microsoft.com/office/drawing/2014/main" id="{AF7F940F-D6FC-F73C-21E3-1B12CE7C9CE9}"/>
              </a:ext>
            </a:extLst>
          </p:cNvPr>
          <p:cNvSpPr txBox="1"/>
          <p:nvPr/>
        </p:nvSpPr>
        <p:spPr>
          <a:xfrm>
            <a:off x="599818" y="5234320"/>
            <a:ext cx="6931319" cy="752217"/>
          </a:xfrm>
          <a:prstGeom prst="rect">
            <a:avLst/>
          </a:prstGeom>
        </p:spPr>
        <p:txBody>
          <a:bodyPr vert="horz" lIns="91440" tIns="45720" rIns="91440" bIns="45720" rtlCol="0" anchor="b">
            <a:noAutofit/>
          </a:bodyPr>
          <a:lstStyle/>
          <a:p>
            <a:pPr>
              <a:lnSpc>
                <a:spcPct val="90000"/>
              </a:lnSpc>
              <a:spcBef>
                <a:spcPct val="0"/>
              </a:spcBef>
              <a:spcAft>
                <a:spcPts val="600"/>
              </a:spcAft>
            </a:pPr>
            <a:r>
              <a:rPr lang="en-US" sz="4800" kern="1200" dirty="0">
                <a:solidFill>
                  <a:schemeClr val="tx1">
                    <a:lumMod val="85000"/>
                    <a:lumOff val="15000"/>
                  </a:schemeClr>
                </a:solidFill>
                <a:latin typeface="SassoonPrimaryInfant" panose="00000400000000000000" pitchFamily="2" charset="0"/>
                <a:ea typeface="+mj-ea"/>
                <a:cs typeface="+mj-cs"/>
              </a:rPr>
              <a:t>PE uniform</a:t>
            </a:r>
          </a:p>
        </p:txBody>
      </p:sp>
      <p:pic>
        <p:nvPicPr>
          <p:cNvPr id="2" name="Picture 1">
            <a:extLst>
              <a:ext uri="{FF2B5EF4-FFF2-40B4-BE49-F238E27FC236}">
                <a16:creationId xmlns:a16="http://schemas.microsoft.com/office/drawing/2014/main" id="{85409912-C2CC-057C-F133-863E1403EB9A}"/>
              </a:ext>
            </a:extLst>
          </p:cNvPr>
          <p:cNvPicPr>
            <a:picLocks noChangeAspect="1"/>
          </p:cNvPicPr>
          <p:nvPr/>
        </p:nvPicPr>
        <p:blipFill>
          <a:blip r:embed="rId3"/>
          <a:srcRect l="15023" r="17707" b="-1"/>
          <a:stretch>
            <a:fillRect/>
          </a:stretch>
        </p:blipFill>
        <p:spPr>
          <a:xfrm>
            <a:off x="-5388" y="10"/>
            <a:ext cx="6169518" cy="5158840"/>
          </a:xfrm>
          <a:custGeom>
            <a:avLst/>
            <a:gdLst/>
            <a:ahLst/>
            <a:cxnLst/>
            <a:rect l="l" t="t" r="r" b="b"/>
            <a:pathLst>
              <a:path w="6096000" h="5158850">
                <a:moveTo>
                  <a:pt x="0" y="0"/>
                </a:moveTo>
                <a:lnTo>
                  <a:pt x="6096000" y="0"/>
                </a:lnTo>
                <a:lnTo>
                  <a:pt x="6096000" y="5158850"/>
                </a:lnTo>
                <a:lnTo>
                  <a:pt x="5957305" y="5157644"/>
                </a:lnTo>
                <a:cubicBezTo>
                  <a:pt x="5920540" y="5151975"/>
                  <a:pt x="5887096" y="5153588"/>
                  <a:pt x="5857259" y="5143603"/>
                </a:cubicBezTo>
                <a:cubicBezTo>
                  <a:pt x="5843335" y="5146861"/>
                  <a:pt x="5830921" y="5147051"/>
                  <a:pt x="5821375" y="5137142"/>
                </a:cubicBezTo>
                <a:cubicBezTo>
                  <a:pt x="5786501" y="5134144"/>
                  <a:pt x="5775399" y="5144200"/>
                  <a:pt x="5755916" y="5131695"/>
                </a:cubicBezTo>
                <a:cubicBezTo>
                  <a:pt x="5732132" y="5146996"/>
                  <a:pt x="5732735" y="5139753"/>
                  <a:pt x="5725007" y="5132964"/>
                </a:cubicBezTo>
                <a:lnTo>
                  <a:pt x="5723810" y="5132374"/>
                </a:lnTo>
                <a:lnTo>
                  <a:pt x="5720531" y="5134578"/>
                </a:lnTo>
                <a:lnTo>
                  <a:pt x="5714795" y="5134902"/>
                </a:lnTo>
                <a:lnTo>
                  <a:pt x="5700142" y="5131655"/>
                </a:lnTo>
                <a:lnTo>
                  <a:pt x="5694799" y="5129754"/>
                </a:lnTo>
                <a:cubicBezTo>
                  <a:pt x="5691058" y="5128696"/>
                  <a:pt x="5688491" y="5128320"/>
                  <a:pt x="5686627" y="5128420"/>
                </a:cubicBezTo>
                <a:lnTo>
                  <a:pt x="5686371" y="5128603"/>
                </a:lnTo>
                <a:lnTo>
                  <a:pt x="5678819" y="5126929"/>
                </a:lnTo>
                <a:cubicBezTo>
                  <a:pt x="5666199" y="5123608"/>
                  <a:pt x="5654035" y="5119908"/>
                  <a:pt x="5642547" y="5116000"/>
                </a:cubicBezTo>
                <a:cubicBezTo>
                  <a:pt x="5629445" y="5126457"/>
                  <a:pt x="5588783" y="5104807"/>
                  <a:pt x="5587979" y="5128480"/>
                </a:cubicBezTo>
                <a:cubicBezTo>
                  <a:pt x="5572317" y="5123886"/>
                  <a:pt x="5564904" y="5112774"/>
                  <a:pt x="5566635" y="5128675"/>
                </a:cubicBezTo>
                <a:cubicBezTo>
                  <a:pt x="5561375" y="5127594"/>
                  <a:pt x="5557787" y="5128327"/>
                  <a:pt x="5554953" y="5129937"/>
                </a:cubicBezTo>
                <a:lnTo>
                  <a:pt x="5554039" y="5130763"/>
                </a:lnTo>
                <a:lnTo>
                  <a:pt x="5514254" y="5120517"/>
                </a:lnTo>
                <a:lnTo>
                  <a:pt x="5492156" y="5111382"/>
                </a:lnTo>
                <a:lnTo>
                  <a:pt x="5480446" y="5107855"/>
                </a:lnTo>
                <a:lnTo>
                  <a:pt x="5477744" y="5104402"/>
                </a:lnTo>
                <a:cubicBezTo>
                  <a:pt x="5474490" y="5102038"/>
                  <a:pt x="5469391" y="5100405"/>
                  <a:pt x="5460150" y="5100442"/>
                </a:cubicBezTo>
                <a:lnTo>
                  <a:pt x="5457901" y="5100914"/>
                </a:lnTo>
                <a:lnTo>
                  <a:pt x="5444243" y="5094201"/>
                </a:lnTo>
                <a:cubicBezTo>
                  <a:pt x="5439994" y="5091441"/>
                  <a:pt x="5436419" y="5088231"/>
                  <a:pt x="5433825" y="5084410"/>
                </a:cubicBezTo>
                <a:cubicBezTo>
                  <a:pt x="5379443" y="5093528"/>
                  <a:pt x="5336110" y="5069767"/>
                  <a:pt x="5280996" y="5063773"/>
                </a:cubicBezTo>
                <a:cubicBezTo>
                  <a:pt x="5250806" y="5055129"/>
                  <a:pt x="5168599" y="5059471"/>
                  <a:pt x="5161582" y="5030966"/>
                </a:cubicBezTo>
                <a:cubicBezTo>
                  <a:pt x="5121870" y="5022662"/>
                  <a:pt x="5095637" y="5020496"/>
                  <a:pt x="5042717" y="5013952"/>
                </a:cubicBezTo>
                <a:cubicBezTo>
                  <a:pt x="4991136" y="4983679"/>
                  <a:pt x="4902283" y="4990567"/>
                  <a:pt x="4840514" y="4970468"/>
                </a:cubicBezTo>
                <a:cubicBezTo>
                  <a:pt x="4799904" y="4987615"/>
                  <a:pt x="4824087" y="4969531"/>
                  <a:pt x="4786778" y="4967817"/>
                </a:cubicBezTo>
                <a:cubicBezTo>
                  <a:pt x="4801901" y="4948343"/>
                  <a:pt x="4739845" y="4972374"/>
                  <a:pt x="4743741" y="4948216"/>
                </a:cubicBezTo>
                <a:cubicBezTo>
                  <a:pt x="4736829" y="4948670"/>
                  <a:pt x="4730010" y="4949869"/>
                  <a:pt x="4723136" y="4951257"/>
                </a:cubicBezTo>
                <a:lnTo>
                  <a:pt x="4719535" y="4951970"/>
                </a:lnTo>
                <a:lnTo>
                  <a:pt x="4706143" y="4950704"/>
                </a:lnTo>
                <a:lnTo>
                  <a:pt x="4701098" y="4955500"/>
                </a:lnTo>
                <a:lnTo>
                  <a:pt x="4680034" y="4957289"/>
                </a:lnTo>
                <a:cubicBezTo>
                  <a:pt x="4672339" y="4957161"/>
                  <a:pt x="4664292" y="4956094"/>
                  <a:pt x="4655741" y="4953520"/>
                </a:cubicBezTo>
                <a:cubicBezTo>
                  <a:pt x="4636359" y="4940479"/>
                  <a:pt x="4599701" y="4946454"/>
                  <a:pt x="4569298" y="4940691"/>
                </a:cubicBezTo>
                <a:lnTo>
                  <a:pt x="4555978" y="4935439"/>
                </a:lnTo>
                <a:lnTo>
                  <a:pt x="4508950" y="4932725"/>
                </a:lnTo>
                <a:cubicBezTo>
                  <a:pt x="4495669" y="4931511"/>
                  <a:pt x="4482007" y="4929765"/>
                  <a:pt x="4467838" y="4927057"/>
                </a:cubicBezTo>
                <a:lnTo>
                  <a:pt x="4441949" y="4920349"/>
                </a:lnTo>
                <a:lnTo>
                  <a:pt x="4394719" y="4912853"/>
                </a:lnTo>
                <a:lnTo>
                  <a:pt x="4356810" y="4916186"/>
                </a:lnTo>
                <a:lnTo>
                  <a:pt x="4222145" y="4920166"/>
                </a:lnTo>
                <a:cubicBezTo>
                  <a:pt x="4202488" y="4924963"/>
                  <a:pt x="4184742" y="4944595"/>
                  <a:pt x="4160481" y="4934555"/>
                </a:cubicBezTo>
                <a:cubicBezTo>
                  <a:pt x="4165854" y="4945670"/>
                  <a:pt x="4131661" y="4931019"/>
                  <a:pt x="4124879" y="4940397"/>
                </a:cubicBezTo>
                <a:cubicBezTo>
                  <a:pt x="4120895" y="4948198"/>
                  <a:pt x="4109593" y="4945570"/>
                  <a:pt x="4100114" y="4947117"/>
                </a:cubicBezTo>
                <a:cubicBezTo>
                  <a:pt x="4091835" y="4954382"/>
                  <a:pt x="4045978" y="4954676"/>
                  <a:pt x="4030957" y="4950944"/>
                </a:cubicBezTo>
                <a:cubicBezTo>
                  <a:pt x="3989825" y="4935537"/>
                  <a:pt x="3946860" y="4963196"/>
                  <a:pt x="3913764" y="4951738"/>
                </a:cubicBezTo>
                <a:cubicBezTo>
                  <a:pt x="3904534" y="4951024"/>
                  <a:pt x="3896577" y="4951663"/>
                  <a:pt x="3889457" y="4953140"/>
                </a:cubicBezTo>
                <a:lnTo>
                  <a:pt x="3871115" y="4959252"/>
                </a:lnTo>
                <a:lnTo>
                  <a:pt x="3869086" y="4964946"/>
                </a:lnTo>
                <a:lnTo>
                  <a:pt x="3856124" y="4966504"/>
                </a:lnTo>
                <a:lnTo>
                  <a:pt x="3835967" y="4975175"/>
                </a:lnTo>
                <a:cubicBezTo>
                  <a:pt x="3826465" y="4950975"/>
                  <a:pt x="3782586" y="4987146"/>
                  <a:pt x="3785910" y="4965148"/>
                </a:cubicBezTo>
                <a:cubicBezTo>
                  <a:pt x="3750785" y="4971249"/>
                  <a:pt x="3699033" y="4952693"/>
                  <a:pt x="3671085" y="4977741"/>
                </a:cubicBezTo>
                <a:cubicBezTo>
                  <a:pt x="3621255" y="4982620"/>
                  <a:pt x="3562637" y="4994206"/>
                  <a:pt x="3486928" y="4994420"/>
                </a:cubicBezTo>
                <a:cubicBezTo>
                  <a:pt x="3446030" y="4994640"/>
                  <a:pt x="3343460" y="4976299"/>
                  <a:pt x="3280956" y="4975036"/>
                </a:cubicBezTo>
                <a:cubicBezTo>
                  <a:pt x="3227193" y="4980695"/>
                  <a:pt x="3256481" y="4973778"/>
                  <a:pt x="3211563" y="4993919"/>
                </a:cubicBezTo>
                <a:cubicBezTo>
                  <a:pt x="3207119" y="4990757"/>
                  <a:pt x="3170070" y="4988394"/>
                  <a:pt x="3164681" y="4986606"/>
                </a:cubicBezTo>
                <a:lnTo>
                  <a:pt x="3127171" y="4979411"/>
                </a:lnTo>
                <a:lnTo>
                  <a:pt x="3096889" y="4976795"/>
                </a:lnTo>
                <a:cubicBezTo>
                  <a:pt x="3088441" y="4978753"/>
                  <a:pt x="3082883" y="4978233"/>
                  <a:pt x="3078620" y="4976620"/>
                </a:cubicBezTo>
                <a:lnTo>
                  <a:pt x="3074275" y="4973840"/>
                </a:lnTo>
                <a:lnTo>
                  <a:pt x="3036436" y="4968613"/>
                </a:lnTo>
                <a:lnTo>
                  <a:pt x="3031995" y="4969990"/>
                </a:lnTo>
                <a:lnTo>
                  <a:pt x="2994028" y="4967956"/>
                </a:lnTo>
                <a:cubicBezTo>
                  <a:pt x="2992299" y="4970105"/>
                  <a:pt x="2989407" y="4971561"/>
                  <a:pt x="2984001" y="4971609"/>
                </a:cubicBezTo>
                <a:cubicBezTo>
                  <a:pt x="2994191" y="4986644"/>
                  <a:pt x="2981386" y="4977427"/>
                  <a:pt x="2964542" y="4976237"/>
                </a:cubicBezTo>
                <a:cubicBezTo>
                  <a:pt x="2976613" y="4999323"/>
                  <a:pt x="2927627" y="4986817"/>
                  <a:pt x="2921274" y="4999668"/>
                </a:cubicBezTo>
                <a:cubicBezTo>
                  <a:pt x="2908629" y="4998274"/>
                  <a:pt x="2895476" y="4997220"/>
                  <a:pt x="2882111" y="4996632"/>
                </a:cubicBezTo>
                <a:lnTo>
                  <a:pt x="2874282" y="4996582"/>
                </a:lnTo>
                <a:cubicBezTo>
                  <a:pt x="2874237" y="4996658"/>
                  <a:pt x="2874193" y="4996735"/>
                  <a:pt x="2874147" y="4996812"/>
                </a:cubicBezTo>
                <a:cubicBezTo>
                  <a:pt x="2872492" y="4997296"/>
                  <a:pt x="2869935" y="4997466"/>
                  <a:pt x="2865932" y="4997221"/>
                </a:cubicBezTo>
                <a:lnTo>
                  <a:pt x="2860008" y="4996489"/>
                </a:lnTo>
                <a:lnTo>
                  <a:pt x="2844819" y="4996392"/>
                </a:lnTo>
                <a:lnTo>
                  <a:pt x="2839735" y="4997900"/>
                </a:lnTo>
                <a:lnTo>
                  <a:pt x="2837922" y="5000718"/>
                </a:lnTo>
                <a:lnTo>
                  <a:pt x="2836507" y="5000394"/>
                </a:lnTo>
                <a:cubicBezTo>
                  <a:pt x="2825749" y="4995427"/>
                  <a:pt x="2822382" y="4988291"/>
                  <a:pt x="2808859" y="5008050"/>
                </a:cubicBezTo>
                <a:cubicBezTo>
                  <a:pt x="2784233" y="4999995"/>
                  <a:pt x="2779499" y="5012041"/>
                  <a:pt x="2745907" y="5016391"/>
                </a:cubicBezTo>
                <a:cubicBezTo>
                  <a:pt x="2731796" y="5008784"/>
                  <a:pt x="2720518" y="5011549"/>
                  <a:pt x="2709519" y="5017601"/>
                </a:cubicBezTo>
                <a:cubicBezTo>
                  <a:pt x="2676766" y="5014138"/>
                  <a:pt x="2646981" y="5022656"/>
                  <a:pt x="2610212" y="5024813"/>
                </a:cubicBezTo>
                <a:cubicBezTo>
                  <a:pt x="2570359" y="5014992"/>
                  <a:pt x="2550109" y="5032793"/>
                  <a:pt x="2510814" y="5035020"/>
                </a:cubicBezTo>
                <a:cubicBezTo>
                  <a:pt x="2476639" y="5017991"/>
                  <a:pt x="2482834" y="5049980"/>
                  <a:pt x="2462736" y="5056754"/>
                </a:cubicBezTo>
                <a:lnTo>
                  <a:pt x="2457050" y="5057379"/>
                </a:lnTo>
                <a:lnTo>
                  <a:pt x="2442184" y="5054901"/>
                </a:lnTo>
                <a:lnTo>
                  <a:pt x="2436703" y="5053277"/>
                </a:lnTo>
                <a:cubicBezTo>
                  <a:pt x="2432888" y="5052418"/>
                  <a:pt x="2430299" y="5052175"/>
                  <a:pt x="2428451" y="5052373"/>
                </a:cubicBezTo>
                <a:lnTo>
                  <a:pt x="2420551" y="5051292"/>
                </a:lnTo>
                <a:cubicBezTo>
                  <a:pt x="2407700" y="5048633"/>
                  <a:pt x="2395274" y="5045570"/>
                  <a:pt x="2383501" y="5042264"/>
                </a:cubicBezTo>
                <a:cubicBezTo>
                  <a:pt x="2362992" y="5043848"/>
                  <a:pt x="2317884" y="5059023"/>
                  <a:pt x="2297493" y="5060796"/>
                </a:cubicBezTo>
                <a:lnTo>
                  <a:pt x="2261156" y="5052905"/>
                </a:lnTo>
                <a:lnTo>
                  <a:pt x="2200581" y="5036274"/>
                </a:lnTo>
                <a:lnTo>
                  <a:pt x="2198380" y="5036861"/>
                </a:lnTo>
                <a:lnTo>
                  <a:pt x="2116066" y="5030866"/>
                </a:lnTo>
                <a:cubicBezTo>
                  <a:pt x="2111600" y="5028328"/>
                  <a:pt x="2059664" y="5017338"/>
                  <a:pt x="2056754" y="5013653"/>
                </a:cubicBezTo>
                <a:cubicBezTo>
                  <a:pt x="2003393" y="5025622"/>
                  <a:pt x="1998298" y="5020073"/>
                  <a:pt x="1942916" y="5016969"/>
                </a:cubicBezTo>
                <a:cubicBezTo>
                  <a:pt x="1882138" y="5005950"/>
                  <a:pt x="1836966" y="4987831"/>
                  <a:pt x="1796717" y="4981610"/>
                </a:cubicBezTo>
                <a:cubicBezTo>
                  <a:pt x="1724075" y="4970499"/>
                  <a:pt x="1636218" y="4947449"/>
                  <a:pt x="1583222" y="4942334"/>
                </a:cubicBezTo>
                <a:cubicBezTo>
                  <a:pt x="1544265" y="4961611"/>
                  <a:pt x="1556109" y="4938719"/>
                  <a:pt x="1518821" y="4938963"/>
                </a:cubicBezTo>
                <a:cubicBezTo>
                  <a:pt x="1497291" y="4936197"/>
                  <a:pt x="1483221" y="4927794"/>
                  <a:pt x="1471837" y="4925740"/>
                </a:cubicBezTo>
                <a:lnTo>
                  <a:pt x="1450515" y="4926642"/>
                </a:lnTo>
                <a:lnTo>
                  <a:pt x="1437078" y="4926078"/>
                </a:lnTo>
                <a:lnTo>
                  <a:pt x="1432462" y="4931139"/>
                </a:lnTo>
                <a:lnTo>
                  <a:pt x="1411645" y="4934032"/>
                </a:lnTo>
                <a:cubicBezTo>
                  <a:pt x="1384856" y="4931153"/>
                  <a:pt x="1306656" y="4918434"/>
                  <a:pt x="1271729" y="4913863"/>
                </a:cubicBezTo>
                <a:cubicBezTo>
                  <a:pt x="1258697" y="4907976"/>
                  <a:pt x="1213546" y="4901042"/>
                  <a:pt x="1202076" y="4906608"/>
                </a:cubicBezTo>
                <a:cubicBezTo>
                  <a:pt x="1192059" y="4906580"/>
                  <a:pt x="1182171" y="4902320"/>
                  <a:pt x="1174670" y="4909064"/>
                </a:cubicBezTo>
                <a:cubicBezTo>
                  <a:pt x="1163701" y="4916862"/>
                  <a:pt x="1136874" y="4897641"/>
                  <a:pt x="1137035" y="4908989"/>
                </a:cubicBezTo>
                <a:cubicBezTo>
                  <a:pt x="1117838" y="4895687"/>
                  <a:pt x="1091386" y="4911450"/>
                  <a:pt x="1069882" y="4912892"/>
                </a:cubicBezTo>
                <a:cubicBezTo>
                  <a:pt x="1055589" y="4900472"/>
                  <a:pt x="1024570" y="4915744"/>
                  <a:pt x="980935" y="4911119"/>
                </a:cubicBezTo>
                <a:cubicBezTo>
                  <a:pt x="947614" y="4906556"/>
                  <a:pt x="913224" y="4897403"/>
                  <a:pt x="869960" y="4885518"/>
                </a:cubicBezTo>
                <a:cubicBezTo>
                  <a:pt x="819114" y="4856727"/>
                  <a:pt x="768074" y="4850663"/>
                  <a:pt x="721345" y="4839806"/>
                </a:cubicBezTo>
                <a:cubicBezTo>
                  <a:pt x="667944" y="4829906"/>
                  <a:pt x="698286" y="4859338"/>
                  <a:pt x="635428" y="4830000"/>
                </a:cubicBezTo>
                <a:cubicBezTo>
                  <a:pt x="626286" y="4837571"/>
                  <a:pt x="617638" y="4836842"/>
                  <a:pt x="604106" y="4830842"/>
                </a:cubicBezTo>
                <a:cubicBezTo>
                  <a:pt x="583276" y="4833091"/>
                  <a:pt x="539859" y="4845979"/>
                  <a:pt x="510451" y="4843485"/>
                </a:cubicBezTo>
                <a:cubicBezTo>
                  <a:pt x="489781" y="4840800"/>
                  <a:pt x="443867" y="4818678"/>
                  <a:pt x="427656" y="4815877"/>
                </a:cubicBezTo>
                <a:cubicBezTo>
                  <a:pt x="424088" y="4817297"/>
                  <a:pt x="419580" y="4820561"/>
                  <a:pt x="413184" y="4826676"/>
                </a:cubicBezTo>
                <a:cubicBezTo>
                  <a:pt x="387673" y="4816699"/>
                  <a:pt x="379855" y="4828170"/>
                  <a:pt x="341772" y="4829671"/>
                </a:cubicBezTo>
                <a:cubicBezTo>
                  <a:pt x="327795" y="4821005"/>
                  <a:pt x="314729" y="4822794"/>
                  <a:pt x="301266" y="4827842"/>
                </a:cubicBezTo>
                <a:cubicBezTo>
                  <a:pt x="265781" y="4821714"/>
                  <a:pt x="231017" y="4827635"/>
                  <a:pt x="189886" y="4826710"/>
                </a:cubicBezTo>
                <a:cubicBezTo>
                  <a:pt x="147910" y="4813727"/>
                  <a:pt x="121702" y="4829584"/>
                  <a:pt x="77762" y="4828518"/>
                </a:cubicBezTo>
                <a:cubicBezTo>
                  <a:pt x="38733" y="4806108"/>
                  <a:pt x="44308" y="4851138"/>
                  <a:pt x="8164" y="4846203"/>
                </a:cubicBezTo>
                <a:lnTo>
                  <a:pt x="0" y="4843648"/>
                </a:lnTo>
                <a:lnTo>
                  <a:pt x="0" y="4080681"/>
                </a:lnTo>
                <a:close/>
              </a:path>
            </a:pathLst>
          </a:custGeom>
        </p:spPr>
      </p:pic>
      <p:sp>
        <p:nvSpPr>
          <p:cNvPr id="5" name="TextBox 4">
            <a:extLst>
              <a:ext uri="{FF2B5EF4-FFF2-40B4-BE49-F238E27FC236}">
                <a16:creationId xmlns:a16="http://schemas.microsoft.com/office/drawing/2014/main" id="{8707FBC1-A85C-3213-2F21-CF989C2AFB69}"/>
              </a:ext>
            </a:extLst>
          </p:cNvPr>
          <p:cNvSpPr txBox="1"/>
          <p:nvPr/>
        </p:nvSpPr>
        <p:spPr>
          <a:xfrm>
            <a:off x="220164" y="669816"/>
            <a:ext cx="5494836" cy="4339650"/>
          </a:xfrm>
          <a:prstGeom prst="rect">
            <a:avLst/>
          </a:prstGeom>
          <a:noFill/>
        </p:spPr>
        <p:txBody>
          <a:bodyPr wrap="square" rtlCol="0">
            <a:spAutoFit/>
          </a:bodyPr>
          <a:lstStyle/>
          <a:p>
            <a:pPr marL="342900" indent="-342900">
              <a:spcBef>
                <a:spcPts val="600"/>
              </a:spcBef>
              <a:spcAft>
                <a:spcPts val="600"/>
              </a:spcAft>
              <a:buFont typeface="Wingdings" panose="05000000000000000000" pitchFamily="2" charset="2"/>
              <a:buChar char="ü"/>
            </a:pPr>
            <a:r>
              <a:rPr lang="en-GB" sz="2400" dirty="0">
                <a:latin typeface="SassoonPrimaryInfant" panose="00000400000000000000" pitchFamily="2" charset="0"/>
              </a:rPr>
              <a:t>Shaw bottle green PE hoody or……</a:t>
            </a:r>
          </a:p>
          <a:p>
            <a:pPr marL="342900" indent="-342900">
              <a:spcBef>
                <a:spcPts val="600"/>
              </a:spcBef>
              <a:spcAft>
                <a:spcPts val="600"/>
              </a:spcAft>
              <a:buFont typeface="Wingdings" panose="05000000000000000000" pitchFamily="2" charset="2"/>
              <a:buChar char="ü"/>
            </a:pPr>
            <a:r>
              <a:rPr lang="en-GB" sz="2400" dirty="0">
                <a:latin typeface="SassoonPrimaryInfant" panose="00000400000000000000" pitchFamily="2" charset="0"/>
              </a:rPr>
              <a:t>Shaw bottle green sweatshirt</a:t>
            </a:r>
          </a:p>
          <a:p>
            <a:pPr marL="342900" indent="-342900">
              <a:spcBef>
                <a:spcPts val="600"/>
              </a:spcBef>
              <a:spcAft>
                <a:spcPts val="600"/>
              </a:spcAft>
              <a:buFont typeface="Wingdings" panose="05000000000000000000" pitchFamily="2" charset="2"/>
              <a:buChar char="ü"/>
            </a:pPr>
            <a:r>
              <a:rPr lang="en-GB" sz="2400" dirty="0">
                <a:latin typeface="SassoonPrimaryInfant" panose="00000400000000000000" pitchFamily="2" charset="0"/>
              </a:rPr>
              <a:t>Plain black or navy leggings, joggers or short</a:t>
            </a:r>
          </a:p>
          <a:p>
            <a:pPr marL="342900" indent="-342900">
              <a:spcBef>
                <a:spcPts val="600"/>
              </a:spcBef>
              <a:spcAft>
                <a:spcPts val="600"/>
              </a:spcAft>
              <a:buFont typeface="Wingdings" panose="05000000000000000000" pitchFamily="2" charset="2"/>
              <a:buChar char="ü"/>
            </a:pPr>
            <a:r>
              <a:rPr lang="en-GB" sz="2400" dirty="0">
                <a:latin typeface="SassoonPrimaryInfant" panose="00000400000000000000" pitchFamily="2" charset="0"/>
              </a:rPr>
              <a:t>Plain white t-shirt</a:t>
            </a:r>
          </a:p>
          <a:p>
            <a:pPr marL="342900" indent="-342900">
              <a:spcBef>
                <a:spcPts val="600"/>
              </a:spcBef>
              <a:spcAft>
                <a:spcPts val="600"/>
              </a:spcAft>
              <a:buFont typeface="Wingdings" panose="05000000000000000000" pitchFamily="2" charset="2"/>
              <a:buChar char="ü"/>
            </a:pPr>
            <a:r>
              <a:rPr lang="en-GB" sz="2400" dirty="0">
                <a:latin typeface="SassoonPrimaryInfant" panose="00000400000000000000" pitchFamily="2" charset="0"/>
              </a:rPr>
              <a:t>Trainers</a:t>
            </a:r>
          </a:p>
          <a:p>
            <a:pPr marL="342900" indent="-342900">
              <a:spcBef>
                <a:spcPts val="600"/>
              </a:spcBef>
              <a:spcAft>
                <a:spcPts val="600"/>
              </a:spcAft>
              <a:buFont typeface="Wingdings" panose="05000000000000000000" pitchFamily="2" charset="2"/>
              <a:buChar char="ü"/>
            </a:pPr>
            <a:endParaRPr lang="en-GB" sz="2400" dirty="0">
              <a:latin typeface="SassoonPrimaryInfant" panose="00000400000000000000" pitchFamily="2" charset="0"/>
            </a:endParaRPr>
          </a:p>
          <a:p>
            <a:pPr>
              <a:spcBef>
                <a:spcPts val="600"/>
              </a:spcBef>
              <a:spcAft>
                <a:spcPts val="600"/>
              </a:spcAft>
            </a:pPr>
            <a:r>
              <a:rPr lang="en-GB" sz="2400" dirty="0">
                <a:latin typeface="SassoonPrimaryInfant" panose="00000400000000000000" pitchFamily="2" charset="0"/>
              </a:rPr>
              <a:t>All children wear their PE uniform to school on their PE days</a:t>
            </a:r>
          </a:p>
        </p:txBody>
      </p:sp>
    </p:spTree>
    <p:extLst>
      <p:ext uri="{BB962C8B-B14F-4D97-AF65-F5344CB8AC3E}">
        <p14:creationId xmlns:p14="http://schemas.microsoft.com/office/powerpoint/2010/main" val="3393771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8558839-0873-4376-AE92-C48699D22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children sitting at a desk&#10;&#10;AI-generated content may be incorrect.">
            <a:extLst>
              <a:ext uri="{FF2B5EF4-FFF2-40B4-BE49-F238E27FC236}">
                <a16:creationId xmlns:a16="http://schemas.microsoft.com/office/drawing/2014/main" id="{596F539E-DABC-DB32-8539-FADA2E7608DF}"/>
              </a:ext>
            </a:extLst>
          </p:cNvPr>
          <p:cNvPicPr>
            <a:picLocks noChangeAspect="1"/>
          </p:cNvPicPr>
          <p:nvPr/>
        </p:nvPicPr>
        <p:blipFill>
          <a:blip r:embed="rId2">
            <a:extLst>
              <a:ext uri="{28A0092B-C50C-407E-A947-70E740481C1C}">
                <a14:useLocalDpi xmlns:a14="http://schemas.microsoft.com/office/drawing/2010/main" val="0"/>
              </a:ext>
            </a:extLst>
          </a:blip>
          <a:srcRect l="36975" r="17724" b="-1"/>
          <a:stretch>
            <a:fillRect/>
          </a:stretch>
        </p:blipFill>
        <p:spPr>
          <a:xfrm>
            <a:off x="20" y="10"/>
            <a:ext cx="4654276" cy="6857990"/>
          </a:xfrm>
          <a:prstGeom prst="rect">
            <a:avLst/>
          </a:prstGeom>
        </p:spPr>
      </p:pic>
      <p:pic>
        <p:nvPicPr>
          <p:cNvPr id="3" name="Picture 2">
            <a:extLst>
              <a:ext uri="{FF2B5EF4-FFF2-40B4-BE49-F238E27FC236}">
                <a16:creationId xmlns:a16="http://schemas.microsoft.com/office/drawing/2014/main" id="{400BB82E-639F-0B28-B4EC-378C2C0F96B3}"/>
              </a:ext>
            </a:extLst>
          </p:cNvPr>
          <p:cNvPicPr>
            <a:picLocks noChangeAspect="1"/>
          </p:cNvPicPr>
          <p:nvPr/>
        </p:nvPicPr>
        <p:blipFill>
          <a:blip r:embed="rId3"/>
          <a:srcRect l="17745" r="20430"/>
          <a:stretch>
            <a:fillRect/>
          </a:stretch>
        </p:blipFill>
        <p:spPr>
          <a:xfrm>
            <a:off x="4654296" y="10"/>
            <a:ext cx="7537704" cy="6857990"/>
          </a:xfrm>
          <a:prstGeom prst="rect">
            <a:avLst/>
          </a:prstGeom>
        </p:spPr>
      </p:pic>
      <p:sp>
        <p:nvSpPr>
          <p:cNvPr id="4" name="TextBox 3">
            <a:extLst>
              <a:ext uri="{FF2B5EF4-FFF2-40B4-BE49-F238E27FC236}">
                <a16:creationId xmlns:a16="http://schemas.microsoft.com/office/drawing/2014/main" id="{157952C8-BA6E-1D42-F753-6DD4ABFEEDA6}"/>
              </a:ext>
            </a:extLst>
          </p:cNvPr>
          <p:cNvSpPr txBox="1"/>
          <p:nvPr/>
        </p:nvSpPr>
        <p:spPr>
          <a:xfrm>
            <a:off x="4911308" y="99278"/>
            <a:ext cx="7022156" cy="1015663"/>
          </a:xfrm>
          <a:prstGeom prst="rect">
            <a:avLst/>
          </a:prstGeom>
          <a:noFill/>
        </p:spPr>
        <p:txBody>
          <a:bodyPr wrap="square" rtlCol="0">
            <a:spAutoFit/>
          </a:bodyPr>
          <a:lstStyle/>
          <a:p>
            <a:r>
              <a:rPr lang="en-GB" sz="6000" dirty="0">
                <a:latin typeface="SassoonPrimaryInfant" panose="00000400000000000000" pitchFamily="2" charset="0"/>
              </a:rPr>
              <a:t>Equipment</a:t>
            </a:r>
          </a:p>
        </p:txBody>
      </p:sp>
      <p:sp>
        <p:nvSpPr>
          <p:cNvPr id="7" name="TextBox 6">
            <a:extLst>
              <a:ext uri="{FF2B5EF4-FFF2-40B4-BE49-F238E27FC236}">
                <a16:creationId xmlns:a16="http://schemas.microsoft.com/office/drawing/2014/main" id="{AA7B1D55-4AC5-C6E7-FB73-035159ED4DBF}"/>
              </a:ext>
            </a:extLst>
          </p:cNvPr>
          <p:cNvSpPr txBox="1"/>
          <p:nvPr/>
        </p:nvSpPr>
        <p:spPr>
          <a:xfrm>
            <a:off x="4911308" y="2653293"/>
            <a:ext cx="7022156" cy="2031325"/>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GB" sz="2400" dirty="0">
                <a:latin typeface="SassoonPrimaryInfant" panose="00000400000000000000" pitchFamily="2" charset="0"/>
              </a:rPr>
              <a:t>School book bag</a:t>
            </a:r>
          </a:p>
          <a:p>
            <a:pPr marL="285750" indent="-285750">
              <a:spcBef>
                <a:spcPts val="600"/>
              </a:spcBef>
              <a:spcAft>
                <a:spcPts val="600"/>
              </a:spcAft>
              <a:buFont typeface="Arial" panose="020B0604020202020204" pitchFamily="34" charset="0"/>
              <a:buChar char="•"/>
            </a:pPr>
            <a:r>
              <a:rPr lang="en-GB" sz="2400" dirty="0">
                <a:latin typeface="SassoonPrimaryInfant" panose="00000400000000000000" pitchFamily="2" charset="0"/>
              </a:rPr>
              <a:t>Water bottle – water only </a:t>
            </a:r>
          </a:p>
          <a:p>
            <a:pPr marL="285750" indent="-285750">
              <a:spcBef>
                <a:spcPts val="600"/>
              </a:spcBef>
              <a:spcAft>
                <a:spcPts val="600"/>
              </a:spcAft>
              <a:buFont typeface="Arial" panose="020B0604020202020204" pitchFamily="34" charset="0"/>
              <a:buChar char="•"/>
            </a:pPr>
            <a:r>
              <a:rPr lang="en-GB" sz="2400" dirty="0">
                <a:latin typeface="SassoonPrimaryInfant" panose="00000400000000000000" pitchFamily="2" charset="0"/>
              </a:rPr>
              <a:t>Weather appropriate coat </a:t>
            </a:r>
          </a:p>
          <a:p>
            <a:pPr marL="285750" indent="-285750">
              <a:spcBef>
                <a:spcPts val="600"/>
              </a:spcBef>
              <a:spcAft>
                <a:spcPts val="600"/>
              </a:spcAft>
              <a:buFont typeface="Arial" panose="020B0604020202020204" pitchFamily="34" charset="0"/>
              <a:buChar char="•"/>
            </a:pPr>
            <a:r>
              <a:rPr lang="en-GB" sz="2400" dirty="0">
                <a:latin typeface="SassoonPrimaryInfant" panose="00000400000000000000" pitchFamily="2" charset="0"/>
              </a:rPr>
              <a:t>A small drawstring bag with a spare set of clothes in</a:t>
            </a:r>
          </a:p>
        </p:txBody>
      </p:sp>
      <p:sp>
        <p:nvSpPr>
          <p:cNvPr id="9" name="TextBox 8">
            <a:extLst>
              <a:ext uri="{FF2B5EF4-FFF2-40B4-BE49-F238E27FC236}">
                <a16:creationId xmlns:a16="http://schemas.microsoft.com/office/drawing/2014/main" id="{05A8037F-4509-7650-DF21-FC4BBC39EDAC}"/>
              </a:ext>
            </a:extLst>
          </p:cNvPr>
          <p:cNvSpPr txBox="1"/>
          <p:nvPr/>
        </p:nvSpPr>
        <p:spPr>
          <a:xfrm>
            <a:off x="3063240" y="3066026"/>
            <a:ext cx="6126480" cy="369332"/>
          </a:xfrm>
          <a:prstGeom prst="rect">
            <a:avLst/>
          </a:prstGeom>
          <a:noFill/>
        </p:spPr>
        <p:txBody>
          <a:bodyPr wrap="square">
            <a:spAutoFit/>
          </a:bodyPr>
          <a:lstStyle/>
          <a:p>
            <a:endParaRPr lang="en-GB" dirty="0"/>
          </a:p>
        </p:txBody>
      </p:sp>
      <p:pic>
        <p:nvPicPr>
          <p:cNvPr id="16" name="Picture 15">
            <a:extLst>
              <a:ext uri="{FF2B5EF4-FFF2-40B4-BE49-F238E27FC236}">
                <a16:creationId xmlns:a16="http://schemas.microsoft.com/office/drawing/2014/main" id="{6DB88AAC-E7F0-041E-FBFE-ABC1A2615E76}"/>
              </a:ext>
            </a:extLst>
          </p:cNvPr>
          <p:cNvPicPr>
            <a:picLocks noChangeAspect="1"/>
          </p:cNvPicPr>
          <p:nvPr/>
        </p:nvPicPr>
        <p:blipFill>
          <a:blip r:embed="rId4"/>
          <a:stretch>
            <a:fillRect/>
          </a:stretch>
        </p:blipFill>
        <p:spPr>
          <a:xfrm>
            <a:off x="9100813" y="2555765"/>
            <a:ext cx="989508" cy="915028"/>
          </a:xfrm>
          <a:prstGeom prst="rect">
            <a:avLst/>
          </a:prstGeom>
        </p:spPr>
      </p:pic>
      <p:pic>
        <p:nvPicPr>
          <p:cNvPr id="18" name="Picture 17">
            <a:extLst>
              <a:ext uri="{FF2B5EF4-FFF2-40B4-BE49-F238E27FC236}">
                <a16:creationId xmlns:a16="http://schemas.microsoft.com/office/drawing/2014/main" id="{7CEEF053-357B-CAB3-94E1-848CF339D12C}"/>
              </a:ext>
            </a:extLst>
          </p:cNvPr>
          <p:cNvPicPr>
            <a:picLocks noChangeAspect="1"/>
          </p:cNvPicPr>
          <p:nvPr/>
        </p:nvPicPr>
        <p:blipFill>
          <a:blip r:embed="rId5"/>
          <a:stretch>
            <a:fillRect/>
          </a:stretch>
        </p:blipFill>
        <p:spPr>
          <a:xfrm>
            <a:off x="10990922" y="2464342"/>
            <a:ext cx="800211" cy="1462291"/>
          </a:xfrm>
          <a:prstGeom prst="rect">
            <a:avLst/>
          </a:prstGeom>
        </p:spPr>
      </p:pic>
      <p:pic>
        <p:nvPicPr>
          <p:cNvPr id="20" name="Picture 19">
            <a:extLst>
              <a:ext uri="{FF2B5EF4-FFF2-40B4-BE49-F238E27FC236}">
                <a16:creationId xmlns:a16="http://schemas.microsoft.com/office/drawing/2014/main" id="{D73A55E1-16DA-BCE0-8517-C33A6A9E4CB7}"/>
              </a:ext>
            </a:extLst>
          </p:cNvPr>
          <p:cNvPicPr>
            <a:picLocks noChangeAspect="1"/>
          </p:cNvPicPr>
          <p:nvPr/>
        </p:nvPicPr>
        <p:blipFill>
          <a:blip r:embed="rId6"/>
          <a:stretch>
            <a:fillRect/>
          </a:stretch>
        </p:blipFill>
        <p:spPr>
          <a:xfrm>
            <a:off x="10602413" y="4873569"/>
            <a:ext cx="1188720" cy="1542123"/>
          </a:xfrm>
          <a:prstGeom prst="rect">
            <a:avLst/>
          </a:prstGeom>
        </p:spPr>
      </p:pic>
      <p:pic>
        <p:nvPicPr>
          <p:cNvPr id="22" name="Picture 21">
            <a:extLst>
              <a:ext uri="{FF2B5EF4-FFF2-40B4-BE49-F238E27FC236}">
                <a16:creationId xmlns:a16="http://schemas.microsoft.com/office/drawing/2014/main" id="{5400440B-3DD4-402B-2399-8F3B7037DAE2}"/>
              </a:ext>
            </a:extLst>
          </p:cNvPr>
          <p:cNvPicPr>
            <a:picLocks noChangeAspect="1"/>
          </p:cNvPicPr>
          <p:nvPr/>
        </p:nvPicPr>
        <p:blipFill>
          <a:blip r:embed="rId7"/>
          <a:stretch>
            <a:fillRect/>
          </a:stretch>
        </p:blipFill>
        <p:spPr>
          <a:xfrm>
            <a:off x="8243374" y="4988159"/>
            <a:ext cx="1251146" cy="1222872"/>
          </a:xfrm>
          <a:prstGeom prst="rect">
            <a:avLst/>
          </a:prstGeom>
        </p:spPr>
      </p:pic>
      <p:sp>
        <p:nvSpPr>
          <p:cNvPr id="23" name="TextBox 22">
            <a:extLst>
              <a:ext uri="{FF2B5EF4-FFF2-40B4-BE49-F238E27FC236}">
                <a16:creationId xmlns:a16="http://schemas.microsoft.com/office/drawing/2014/main" id="{BB893326-B6B2-5B80-C224-9954EBB35705}"/>
              </a:ext>
            </a:extLst>
          </p:cNvPr>
          <p:cNvSpPr txBox="1"/>
          <p:nvPr/>
        </p:nvSpPr>
        <p:spPr>
          <a:xfrm>
            <a:off x="5039814" y="1091146"/>
            <a:ext cx="7022156" cy="830997"/>
          </a:xfrm>
          <a:prstGeom prst="rect">
            <a:avLst/>
          </a:prstGeom>
          <a:noFill/>
        </p:spPr>
        <p:txBody>
          <a:bodyPr wrap="square" rtlCol="0">
            <a:spAutoFit/>
          </a:bodyPr>
          <a:lstStyle/>
          <a:p>
            <a:pPr>
              <a:spcBef>
                <a:spcPts val="600"/>
              </a:spcBef>
              <a:spcAft>
                <a:spcPts val="600"/>
              </a:spcAft>
            </a:pPr>
            <a:r>
              <a:rPr lang="en-GB" sz="2400" dirty="0">
                <a:latin typeface="SassoonPrimaryInfant" panose="00000400000000000000" pitchFamily="2" charset="0"/>
              </a:rPr>
              <a:t>To ensure children have everything they need, we ask that all children have the following in school each day:</a:t>
            </a:r>
          </a:p>
        </p:txBody>
      </p:sp>
    </p:spTree>
    <p:extLst>
      <p:ext uri="{BB962C8B-B14F-4D97-AF65-F5344CB8AC3E}">
        <p14:creationId xmlns:p14="http://schemas.microsoft.com/office/powerpoint/2010/main" val="6680898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782899-2977-462E-2D9A-32D932DAFD32}"/>
              </a:ext>
            </a:extLst>
          </p:cNvPr>
          <p:cNvPicPr>
            <a:picLocks noChangeAspect="1"/>
          </p:cNvPicPr>
          <p:nvPr/>
        </p:nvPicPr>
        <p:blipFill>
          <a:blip r:embed="rId2"/>
          <a:srcRect/>
          <a:stretch>
            <a:fillRect/>
          </a:stretch>
        </p:blipFill>
        <p:spPr>
          <a:xfrm>
            <a:off x="20" y="10"/>
            <a:ext cx="12191980" cy="6857990"/>
          </a:xfrm>
          <a:prstGeom prst="rect">
            <a:avLst/>
          </a:prstGeom>
        </p:spPr>
      </p:pic>
      <p:sp>
        <p:nvSpPr>
          <p:cNvPr id="8" name="Freeform: Shape 7">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2" name="Picture 1" descr="A young child leaning on a pole&#10;&#10;AI-generated content may be incorrect.">
            <a:extLst>
              <a:ext uri="{FF2B5EF4-FFF2-40B4-BE49-F238E27FC236}">
                <a16:creationId xmlns:a16="http://schemas.microsoft.com/office/drawing/2014/main" id="{BD91B8A4-6D06-E708-B2B2-F91CEA256E67}"/>
              </a:ext>
            </a:extLst>
          </p:cNvPr>
          <p:cNvPicPr>
            <a:picLocks noChangeAspect="1"/>
          </p:cNvPicPr>
          <p:nvPr/>
        </p:nvPicPr>
        <p:blipFill>
          <a:blip r:embed="rId3">
            <a:extLst>
              <a:ext uri="{28A0092B-C50C-407E-A947-70E740481C1C}">
                <a14:useLocalDpi xmlns:a14="http://schemas.microsoft.com/office/drawing/2010/main" val="0"/>
              </a:ext>
            </a:extLst>
          </a:blip>
          <a:srcRect l="22838" r="7728" b="-1"/>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6" name="TextBox 5">
            <a:extLst>
              <a:ext uri="{FF2B5EF4-FFF2-40B4-BE49-F238E27FC236}">
                <a16:creationId xmlns:a16="http://schemas.microsoft.com/office/drawing/2014/main" id="{3D2BD739-D808-AC5C-E823-F4449189D7CA}"/>
              </a:ext>
            </a:extLst>
          </p:cNvPr>
          <p:cNvSpPr txBox="1"/>
          <p:nvPr/>
        </p:nvSpPr>
        <p:spPr>
          <a:xfrm>
            <a:off x="174172" y="163286"/>
            <a:ext cx="7022156" cy="1015663"/>
          </a:xfrm>
          <a:prstGeom prst="rect">
            <a:avLst/>
          </a:prstGeom>
          <a:noFill/>
        </p:spPr>
        <p:txBody>
          <a:bodyPr wrap="square" rtlCol="0">
            <a:spAutoFit/>
          </a:bodyPr>
          <a:lstStyle/>
          <a:p>
            <a:r>
              <a:rPr lang="en-GB" sz="6000" dirty="0">
                <a:latin typeface="SassoonPrimaryInfant" panose="00000400000000000000" pitchFamily="2" charset="0"/>
              </a:rPr>
              <a:t>Key transition dates</a:t>
            </a:r>
          </a:p>
        </p:txBody>
      </p:sp>
      <p:sp>
        <p:nvSpPr>
          <p:cNvPr id="9" name="TextBox 8">
            <a:extLst>
              <a:ext uri="{FF2B5EF4-FFF2-40B4-BE49-F238E27FC236}">
                <a16:creationId xmlns:a16="http://schemas.microsoft.com/office/drawing/2014/main" id="{2E19DA72-24E2-04D3-92D4-9FC2B828E8B4}"/>
              </a:ext>
            </a:extLst>
          </p:cNvPr>
          <p:cNvSpPr txBox="1"/>
          <p:nvPr/>
        </p:nvSpPr>
        <p:spPr>
          <a:xfrm>
            <a:off x="174172" y="1793733"/>
            <a:ext cx="12115363" cy="3570208"/>
          </a:xfrm>
          <a:prstGeom prst="rect">
            <a:avLst/>
          </a:prstGeom>
          <a:noFill/>
        </p:spPr>
        <p:txBody>
          <a:bodyPr wrap="square">
            <a:spAutoFit/>
          </a:bodyPr>
          <a:lstStyle/>
          <a:p>
            <a:pPr algn="l" fontAlgn="base">
              <a:lnSpc>
                <a:spcPts val="1800"/>
              </a:lnSpc>
              <a:spcBef>
                <a:spcPts val="600"/>
              </a:spcBef>
              <a:spcAft>
                <a:spcPts val="600"/>
              </a:spcAft>
              <a:buFont typeface="Arial" panose="020B0604020202020204" pitchFamily="34" charset="0"/>
              <a:buChar char="•"/>
            </a:pPr>
            <a:r>
              <a:rPr lang="en-GB" sz="2400" b="0" i="0" dirty="0">
                <a:solidFill>
                  <a:srgbClr val="000000"/>
                </a:solidFill>
                <a:effectLst/>
                <a:latin typeface="SassoonPrimaryInfant" panose="00000400000000000000" pitchFamily="2" charset="0"/>
              </a:rPr>
              <a:t>Wednesday 24th June – 1.10 – 2pm – Family Picnic </a:t>
            </a:r>
          </a:p>
          <a:p>
            <a:pPr algn="l" fontAlgn="base">
              <a:lnSpc>
                <a:spcPts val="1800"/>
              </a:lnSpc>
              <a:spcBef>
                <a:spcPts val="600"/>
              </a:spcBef>
              <a:spcAft>
                <a:spcPts val="600"/>
              </a:spcAft>
            </a:pPr>
            <a:endParaRPr lang="en-GB" sz="2400" b="0" i="0" dirty="0">
              <a:solidFill>
                <a:srgbClr val="000000"/>
              </a:solidFill>
              <a:effectLst/>
              <a:latin typeface="SassoonPrimaryInfant" panose="00000400000000000000" pitchFamily="2" charset="0"/>
            </a:endParaRPr>
          </a:p>
          <a:p>
            <a:pPr algn="l" fontAlgn="base">
              <a:spcBef>
                <a:spcPts val="600"/>
              </a:spcBef>
              <a:spcAft>
                <a:spcPts val="600"/>
              </a:spcAft>
              <a:buFont typeface="Arial" panose="020B0604020202020204" pitchFamily="34" charset="0"/>
              <a:buChar char="•"/>
            </a:pPr>
            <a:r>
              <a:rPr lang="en-GB" sz="2400" b="1" i="0" dirty="0">
                <a:solidFill>
                  <a:srgbClr val="000000"/>
                </a:solidFill>
                <a:effectLst/>
                <a:latin typeface="SassoonPrimaryInfant" panose="00000400000000000000" pitchFamily="2" charset="0"/>
              </a:rPr>
              <a:t>Stay and play</a:t>
            </a:r>
            <a:endParaRPr lang="en-GB" sz="2400" b="0" i="0" dirty="0">
              <a:solidFill>
                <a:srgbClr val="000000"/>
              </a:solidFill>
              <a:effectLst/>
              <a:latin typeface="SassoonPrimaryInfant" panose="00000400000000000000" pitchFamily="2" charset="0"/>
            </a:endParaRPr>
          </a:p>
          <a:p>
            <a:pPr algn="l" fontAlgn="base">
              <a:spcBef>
                <a:spcPts val="600"/>
              </a:spcBef>
              <a:spcAft>
                <a:spcPts val="600"/>
              </a:spcAft>
              <a:buFont typeface="Arial" panose="020B0604020202020204" pitchFamily="34" charset="0"/>
              <a:buChar char="•"/>
            </a:pPr>
            <a:r>
              <a:rPr lang="en-GB" sz="2400" b="0" i="0" dirty="0">
                <a:solidFill>
                  <a:srgbClr val="000000"/>
                </a:solidFill>
                <a:effectLst/>
                <a:latin typeface="SassoonPrimaryInfant" panose="00000400000000000000" pitchFamily="2" charset="0"/>
              </a:rPr>
              <a:t>Friday 3rd July – 1.10 – 2pm – Group A Stay and Play Session</a:t>
            </a:r>
          </a:p>
          <a:p>
            <a:pPr algn="l" fontAlgn="base">
              <a:lnSpc>
                <a:spcPts val="1800"/>
              </a:lnSpc>
              <a:spcBef>
                <a:spcPts val="600"/>
              </a:spcBef>
              <a:spcAft>
                <a:spcPts val="600"/>
              </a:spcAft>
              <a:buFont typeface="Arial" panose="020B0604020202020204" pitchFamily="34" charset="0"/>
              <a:buChar char="•"/>
            </a:pPr>
            <a:r>
              <a:rPr lang="en-GB" sz="2400" b="0" i="0" dirty="0">
                <a:solidFill>
                  <a:srgbClr val="000000"/>
                </a:solidFill>
                <a:effectLst/>
                <a:latin typeface="SassoonPrimaryInfant" panose="00000400000000000000" pitchFamily="2" charset="0"/>
              </a:rPr>
              <a:t>Friday 3rd July – 2.10 – 3pm – Group B Stay and Play Session</a:t>
            </a:r>
          </a:p>
          <a:p>
            <a:pPr algn="l" fontAlgn="base">
              <a:lnSpc>
                <a:spcPts val="1800"/>
              </a:lnSpc>
              <a:spcBef>
                <a:spcPts val="600"/>
              </a:spcBef>
              <a:spcAft>
                <a:spcPts val="600"/>
              </a:spcAft>
            </a:pPr>
            <a:endParaRPr lang="en-GB" sz="2400" b="0" i="0" dirty="0">
              <a:solidFill>
                <a:srgbClr val="000000"/>
              </a:solidFill>
              <a:effectLst/>
              <a:latin typeface="SassoonPrimaryInfant" panose="00000400000000000000" pitchFamily="2" charset="0"/>
            </a:endParaRPr>
          </a:p>
          <a:p>
            <a:pPr algn="l" fontAlgn="base">
              <a:spcBef>
                <a:spcPts val="600"/>
              </a:spcBef>
              <a:spcAft>
                <a:spcPts val="600"/>
              </a:spcAft>
            </a:pPr>
            <a:r>
              <a:rPr lang="en-GB" sz="2400" b="1" i="0" dirty="0">
                <a:solidFill>
                  <a:srgbClr val="000000"/>
                </a:solidFill>
                <a:effectLst/>
                <a:latin typeface="SassoonPrimaryInfant" panose="00000400000000000000" pitchFamily="2" charset="0"/>
              </a:rPr>
              <a:t>Nursery and home visits</a:t>
            </a:r>
            <a:endParaRPr lang="en-GB" sz="2400" b="0" i="0" dirty="0">
              <a:solidFill>
                <a:srgbClr val="000000"/>
              </a:solidFill>
              <a:effectLst/>
              <a:latin typeface="SassoonPrimaryInfant" panose="00000400000000000000" pitchFamily="2" charset="0"/>
            </a:endParaRPr>
          </a:p>
          <a:p>
            <a:pPr algn="l" fontAlgn="base">
              <a:spcBef>
                <a:spcPts val="600"/>
              </a:spcBef>
              <a:spcAft>
                <a:spcPts val="600"/>
              </a:spcAft>
              <a:buNone/>
            </a:pPr>
            <a:r>
              <a:rPr lang="en-GB" sz="2400" b="0" i="0" dirty="0">
                <a:solidFill>
                  <a:srgbClr val="000000"/>
                </a:solidFill>
                <a:effectLst/>
                <a:latin typeface="SassoonPrimaryInfant" panose="00000400000000000000" pitchFamily="2" charset="0"/>
              </a:rPr>
              <a:t>Tuesday 14</a:t>
            </a:r>
            <a:r>
              <a:rPr lang="en-GB" sz="2400" b="0" i="0" baseline="30000" dirty="0">
                <a:solidFill>
                  <a:srgbClr val="000000"/>
                </a:solidFill>
                <a:effectLst/>
                <a:latin typeface="SassoonPrimaryInfant" panose="00000400000000000000" pitchFamily="2" charset="0"/>
              </a:rPr>
              <a:t>th</a:t>
            </a:r>
            <a:r>
              <a:rPr lang="en-GB" sz="2400" b="0" i="0" dirty="0">
                <a:solidFill>
                  <a:srgbClr val="000000"/>
                </a:solidFill>
                <a:effectLst/>
                <a:latin typeface="SassoonPrimaryInfant" panose="00000400000000000000" pitchFamily="2" charset="0"/>
              </a:rPr>
              <a:t> July – Mrs Munslow and Mrs Vines to visit nurseries and complete home visits</a:t>
            </a:r>
            <a:endParaRPr lang="en-GB" sz="1800" b="0" i="0" dirty="0">
              <a:solidFill>
                <a:srgbClr val="000000"/>
              </a:solidFill>
              <a:effectLst/>
              <a:latin typeface="Aptos" panose="020B0004020202020204" pitchFamily="34" charset="0"/>
            </a:endParaRPr>
          </a:p>
        </p:txBody>
      </p:sp>
    </p:spTree>
    <p:extLst>
      <p:ext uri="{BB962C8B-B14F-4D97-AF65-F5344CB8AC3E}">
        <p14:creationId xmlns:p14="http://schemas.microsoft.com/office/powerpoint/2010/main" val="2818927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02AD531-1AA7-BA61-54BD-C86010C147FA}"/>
            </a:ext>
          </a:extLst>
        </p:cNvPr>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C59D3CB-E735-5F0D-FA8A-56761D3BB71B}"/>
              </a:ext>
            </a:extLst>
          </p:cNvPr>
          <p:cNvPicPr>
            <a:picLocks noChangeAspect="1"/>
          </p:cNvPicPr>
          <p:nvPr/>
        </p:nvPicPr>
        <p:blipFill>
          <a:blip r:embed="rId2"/>
          <a:srcRect t="18153" r="-2" b="-2"/>
          <a:stretch>
            <a:fillRect/>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4" name="Picture 13">
            <a:extLst>
              <a:ext uri="{FF2B5EF4-FFF2-40B4-BE49-F238E27FC236}">
                <a16:creationId xmlns:a16="http://schemas.microsoft.com/office/drawing/2014/main" id="{D9E1B7C3-7DCE-C732-47FB-3949F6AF6E4C}"/>
              </a:ext>
            </a:extLst>
          </p:cNvPr>
          <p:cNvPicPr>
            <a:picLocks noChangeAspect="1"/>
          </p:cNvPicPr>
          <p:nvPr/>
        </p:nvPicPr>
        <p:blipFill>
          <a:blip r:embed="rId3">
            <a:extLst>
              <a:ext uri="{28A0092B-C50C-407E-A947-70E740481C1C}">
                <a14:useLocalDpi xmlns:a14="http://schemas.microsoft.com/office/drawing/2010/main" val="0"/>
              </a:ext>
            </a:extLst>
          </a:blip>
          <a:srcRect t="6458" r="-2" b="24568"/>
          <a:stretch>
            <a:fillRect/>
          </a:stretch>
        </p:blipFill>
        <p:spPr>
          <a:xfrm>
            <a:off x="4883025" y="3493008"/>
            <a:ext cx="7308975" cy="3364992"/>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21" name="Freeform: Shape 20">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Freeform: Shape 22">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 name="TextBox 5">
            <a:extLst>
              <a:ext uri="{FF2B5EF4-FFF2-40B4-BE49-F238E27FC236}">
                <a16:creationId xmlns:a16="http://schemas.microsoft.com/office/drawing/2014/main" id="{D190BE03-628A-47A2-BCB0-C35EBA6B3076}"/>
              </a:ext>
            </a:extLst>
          </p:cNvPr>
          <p:cNvSpPr txBox="1"/>
          <p:nvPr/>
        </p:nvSpPr>
        <p:spPr>
          <a:xfrm>
            <a:off x="448056" y="265176"/>
            <a:ext cx="6343269" cy="124358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6000" kern="1200" dirty="0">
                <a:solidFill>
                  <a:schemeClr val="tx1"/>
                </a:solidFill>
                <a:latin typeface="SassoonPrimaryInfant" panose="00000400000000000000" pitchFamily="2" charset="0"/>
                <a:ea typeface="+mj-ea"/>
                <a:cs typeface="+mj-cs"/>
              </a:rPr>
              <a:t>Key transition dates</a:t>
            </a:r>
          </a:p>
        </p:txBody>
      </p:sp>
      <p:sp>
        <p:nvSpPr>
          <p:cNvPr id="25" name="Rectangle 24">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27" name="Rectangle 26">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2C652966-9258-CFF8-D2A8-3375CE492E62}"/>
              </a:ext>
            </a:extLst>
          </p:cNvPr>
          <p:cNvSpPr txBox="1"/>
          <p:nvPr/>
        </p:nvSpPr>
        <p:spPr>
          <a:xfrm>
            <a:off x="448056" y="2512611"/>
            <a:ext cx="11401044" cy="3664351"/>
          </a:xfrm>
          <a:prstGeom prst="rect">
            <a:avLst/>
          </a:prstGeom>
        </p:spPr>
        <p:txBody>
          <a:bodyPr vert="horz" lIns="91440" tIns="45720" rIns="91440" bIns="45720" rtlCol="0">
            <a:noAutofit/>
          </a:bodyPr>
          <a:lstStyle/>
          <a:p>
            <a:pPr fontAlgn="base">
              <a:lnSpc>
                <a:spcPct val="90000"/>
              </a:lnSpc>
              <a:spcBef>
                <a:spcPts val="600"/>
              </a:spcBef>
              <a:spcAft>
                <a:spcPts val="600"/>
              </a:spcAft>
            </a:pPr>
            <a:r>
              <a:rPr lang="en-US" sz="2400" b="1" i="0" dirty="0">
                <a:effectLst/>
                <a:latin typeface="SassoonPrimaryInfant" panose="00000400000000000000" pitchFamily="2" charset="0"/>
              </a:rPr>
              <a:t>Parent meetings with </a:t>
            </a:r>
            <a:r>
              <a:rPr lang="en-US" sz="2400" b="1" i="0" dirty="0" err="1">
                <a:effectLst/>
                <a:latin typeface="SassoonPrimaryInfant" panose="00000400000000000000" pitchFamily="2" charset="0"/>
              </a:rPr>
              <a:t>Mrs</a:t>
            </a:r>
            <a:r>
              <a:rPr lang="en-US" sz="2400" b="1" i="0" dirty="0">
                <a:effectLst/>
                <a:latin typeface="SassoonPrimaryInfant" panose="00000400000000000000" pitchFamily="2" charset="0"/>
              </a:rPr>
              <a:t> Munslow </a:t>
            </a:r>
          </a:p>
          <a:p>
            <a:pPr fontAlgn="base">
              <a:lnSpc>
                <a:spcPct val="90000"/>
              </a:lnSpc>
              <a:spcBef>
                <a:spcPts val="600"/>
              </a:spcBef>
              <a:spcAft>
                <a:spcPts val="600"/>
              </a:spcAft>
            </a:pPr>
            <a:r>
              <a:rPr lang="en-US" sz="2400" dirty="0">
                <a:latin typeface="SassoonPrimaryInfant" panose="00000400000000000000" pitchFamily="2" charset="0"/>
              </a:rPr>
              <a:t>Appointments will be </a:t>
            </a:r>
            <a:r>
              <a:rPr lang="en-US" sz="2400" i="0" dirty="0">
                <a:effectLst/>
                <a:latin typeface="SassoonPrimaryInfant" panose="00000400000000000000" pitchFamily="2" charset="0"/>
              </a:rPr>
              <a:t>15-minutes long and will focus on key information all about your child:</a:t>
            </a:r>
          </a:p>
          <a:p>
            <a:pPr indent="-228600" fontAlgn="base">
              <a:lnSpc>
                <a:spcPct val="90000"/>
              </a:lnSpc>
              <a:spcBef>
                <a:spcPts val="600"/>
              </a:spcBef>
              <a:spcAft>
                <a:spcPts val="600"/>
              </a:spcAft>
              <a:buFont typeface="Arial" panose="020B0604020202020204" pitchFamily="34" charset="0"/>
              <a:buChar char="•"/>
            </a:pPr>
            <a:r>
              <a:rPr lang="en-US" sz="2400" b="0" i="0" dirty="0">
                <a:effectLst/>
                <a:latin typeface="SassoonPrimaryInfant" panose="00000400000000000000" pitchFamily="2" charset="0"/>
              </a:rPr>
              <a:t>Tuesday 30</a:t>
            </a:r>
            <a:r>
              <a:rPr lang="en-US" sz="2400" b="0" i="0" baseline="30000" dirty="0">
                <a:effectLst/>
                <a:latin typeface="SassoonPrimaryInfant" panose="00000400000000000000" pitchFamily="2" charset="0"/>
              </a:rPr>
              <a:t>th</a:t>
            </a:r>
            <a:r>
              <a:rPr lang="en-US" sz="2400" b="0" i="0" dirty="0">
                <a:effectLst/>
                <a:latin typeface="SassoonPrimaryInfant" panose="00000400000000000000" pitchFamily="2" charset="0"/>
              </a:rPr>
              <a:t> June 1.30 - 5pm</a:t>
            </a:r>
          </a:p>
          <a:p>
            <a:pPr indent="-228600" fontAlgn="base">
              <a:lnSpc>
                <a:spcPct val="90000"/>
              </a:lnSpc>
              <a:spcBef>
                <a:spcPts val="600"/>
              </a:spcBef>
              <a:spcAft>
                <a:spcPts val="600"/>
              </a:spcAft>
              <a:buFont typeface="Arial" panose="020B0604020202020204" pitchFamily="34" charset="0"/>
              <a:buChar char="•"/>
            </a:pPr>
            <a:r>
              <a:rPr lang="en-US" sz="2400" b="0" i="0" dirty="0">
                <a:effectLst/>
                <a:latin typeface="SassoonPrimaryInfant" panose="00000400000000000000" pitchFamily="2" charset="0"/>
              </a:rPr>
              <a:t>Tuesday 7</a:t>
            </a:r>
            <a:r>
              <a:rPr lang="en-US" sz="2400" b="0" i="0" baseline="30000" dirty="0">
                <a:effectLst/>
                <a:latin typeface="SassoonPrimaryInfant" panose="00000400000000000000" pitchFamily="2" charset="0"/>
              </a:rPr>
              <a:t>th</a:t>
            </a:r>
            <a:r>
              <a:rPr lang="en-US" sz="2400" b="0" i="0" dirty="0">
                <a:effectLst/>
                <a:latin typeface="SassoonPrimaryInfant" panose="00000400000000000000" pitchFamily="2" charset="0"/>
              </a:rPr>
              <a:t> July 3.30 - 5pm</a:t>
            </a:r>
          </a:p>
          <a:p>
            <a:pPr indent="-228600" fontAlgn="base">
              <a:lnSpc>
                <a:spcPct val="90000"/>
              </a:lnSpc>
              <a:spcBef>
                <a:spcPts val="600"/>
              </a:spcBef>
              <a:spcAft>
                <a:spcPts val="600"/>
              </a:spcAft>
              <a:buFont typeface="Arial" panose="020B0604020202020204" pitchFamily="34" charset="0"/>
              <a:buChar char="•"/>
            </a:pPr>
            <a:r>
              <a:rPr lang="en-US" sz="2400" b="0" i="0" dirty="0">
                <a:effectLst/>
                <a:latin typeface="SassoonPrimaryInfant" panose="00000400000000000000" pitchFamily="2" charset="0"/>
              </a:rPr>
              <a:t>Wednesday 8</a:t>
            </a:r>
            <a:r>
              <a:rPr lang="en-US" sz="2400" b="0" i="0" baseline="30000" dirty="0">
                <a:effectLst/>
                <a:latin typeface="SassoonPrimaryInfant" panose="00000400000000000000" pitchFamily="2" charset="0"/>
              </a:rPr>
              <a:t>th</a:t>
            </a:r>
            <a:r>
              <a:rPr lang="en-US" sz="2400" b="0" i="0" dirty="0">
                <a:effectLst/>
                <a:latin typeface="SassoonPrimaryInfant" panose="00000400000000000000" pitchFamily="2" charset="0"/>
              </a:rPr>
              <a:t> July 3.30 - 5pm</a:t>
            </a:r>
          </a:p>
          <a:p>
            <a:pPr indent="-228600" fontAlgn="base">
              <a:lnSpc>
                <a:spcPct val="90000"/>
              </a:lnSpc>
              <a:spcBef>
                <a:spcPts val="600"/>
              </a:spcBef>
              <a:spcAft>
                <a:spcPts val="600"/>
              </a:spcAft>
              <a:buFont typeface="Arial" panose="020B0604020202020204" pitchFamily="34" charset="0"/>
              <a:buChar char="•"/>
            </a:pPr>
            <a:r>
              <a:rPr lang="en-US" sz="2400" b="0" i="0" dirty="0">
                <a:effectLst/>
                <a:latin typeface="SassoonPrimaryInfant" panose="00000400000000000000" pitchFamily="2" charset="0"/>
              </a:rPr>
              <a:t>Tuesday 14</a:t>
            </a:r>
            <a:r>
              <a:rPr lang="en-US" sz="2400" b="0" i="0" baseline="30000" dirty="0">
                <a:effectLst/>
                <a:latin typeface="SassoonPrimaryInfant" panose="00000400000000000000" pitchFamily="2" charset="0"/>
              </a:rPr>
              <a:t>th</a:t>
            </a:r>
            <a:r>
              <a:rPr lang="en-US" sz="2400" b="0" i="0" dirty="0">
                <a:effectLst/>
                <a:latin typeface="SassoonPrimaryInfant" panose="00000400000000000000" pitchFamily="2" charset="0"/>
              </a:rPr>
              <a:t> July 3.30 - 5pm</a:t>
            </a:r>
          </a:p>
          <a:p>
            <a:pPr fontAlgn="base">
              <a:lnSpc>
                <a:spcPct val="90000"/>
              </a:lnSpc>
              <a:spcBef>
                <a:spcPts val="600"/>
              </a:spcBef>
              <a:spcAft>
                <a:spcPts val="600"/>
              </a:spcAft>
            </a:pPr>
            <a:endParaRPr lang="en-US" sz="2400" b="1" dirty="0">
              <a:latin typeface="SassoonPrimaryInfant" panose="00000400000000000000" pitchFamily="2" charset="0"/>
            </a:endParaRPr>
          </a:p>
          <a:p>
            <a:pPr fontAlgn="base">
              <a:lnSpc>
                <a:spcPct val="90000"/>
              </a:lnSpc>
              <a:spcBef>
                <a:spcPts val="600"/>
              </a:spcBef>
              <a:spcAft>
                <a:spcPts val="600"/>
              </a:spcAft>
            </a:pPr>
            <a:r>
              <a:rPr lang="en-US" sz="2400" b="1" dirty="0">
                <a:latin typeface="SassoonPrimaryInfant" panose="00000400000000000000" pitchFamily="2" charset="0"/>
              </a:rPr>
              <a:t>Please sign up on the sign up sheets this evening</a:t>
            </a:r>
            <a:endParaRPr lang="en-US" sz="2400" b="1" i="0" dirty="0">
              <a:effectLst/>
              <a:latin typeface="SassoonPrimaryInfant" panose="00000400000000000000" pitchFamily="2" charset="0"/>
            </a:endParaRPr>
          </a:p>
        </p:txBody>
      </p:sp>
    </p:spTree>
    <p:extLst>
      <p:ext uri="{BB962C8B-B14F-4D97-AF65-F5344CB8AC3E}">
        <p14:creationId xmlns:p14="http://schemas.microsoft.com/office/powerpoint/2010/main" val="2536415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B2199E4-F014-D6C6-32AA-4B100F9CD1A4}"/>
            </a:ext>
          </a:extLst>
        </p:cNvPr>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8BC803E-13F3-4DAB-B17C-BEB0076164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8DDE571-E57F-4AB5-83C7-30EB5DDCC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2"/>
            <a:ext cx="12191996" cy="6858000"/>
          </a:xfrm>
          <a:prstGeom prst="rect">
            <a:avLst/>
          </a:pr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62E6572-5CDF-3860-8DEA-06DB9CC38199}"/>
              </a:ext>
            </a:extLst>
          </p:cNvPr>
          <p:cNvPicPr>
            <a:picLocks noChangeAspect="1"/>
          </p:cNvPicPr>
          <p:nvPr/>
        </p:nvPicPr>
        <p:blipFill>
          <a:blip r:embed="rId2"/>
          <a:srcRect t="9990" r="-3" b="-3"/>
          <a:stretch>
            <a:fillRect/>
          </a:stretch>
        </p:blipFill>
        <p:spPr>
          <a:xfrm>
            <a:off x="5419420" y="164710"/>
            <a:ext cx="6772580" cy="6693290"/>
          </a:xfrm>
          <a:custGeom>
            <a:avLst/>
            <a:gdLst/>
            <a:ahLst/>
            <a:cxnLst/>
            <a:rect l="l" t="t" r="r" b="b"/>
            <a:pathLst>
              <a:path w="6772580" h="3429000">
                <a:moveTo>
                  <a:pt x="271594" y="0"/>
                </a:moveTo>
                <a:lnTo>
                  <a:pt x="6772580" y="0"/>
                </a:lnTo>
                <a:lnTo>
                  <a:pt x="6772580" y="3429000"/>
                </a:lnTo>
                <a:lnTo>
                  <a:pt x="8976" y="3429000"/>
                </a:lnTo>
                <a:lnTo>
                  <a:pt x="7894" y="3419403"/>
                </a:lnTo>
                <a:cubicBezTo>
                  <a:pt x="2772" y="3402540"/>
                  <a:pt x="-7409" y="3393117"/>
                  <a:pt x="8790" y="3369074"/>
                </a:cubicBezTo>
                <a:cubicBezTo>
                  <a:pt x="18674" y="3308209"/>
                  <a:pt x="52540" y="3147708"/>
                  <a:pt x="69466" y="3074368"/>
                </a:cubicBezTo>
                <a:cubicBezTo>
                  <a:pt x="86170" y="2985158"/>
                  <a:pt x="141939" y="2988106"/>
                  <a:pt x="138108" y="2937087"/>
                </a:cubicBezTo>
                <a:lnTo>
                  <a:pt x="159153" y="2788751"/>
                </a:lnTo>
                <a:cubicBezTo>
                  <a:pt x="164508" y="2771521"/>
                  <a:pt x="169861" y="2754291"/>
                  <a:pt x="175215" y="2737061"/>
                </a:cubicBezTo>
                <a:lnTo>
                  <a:pt x="178713" y="2662493"/>
                </a:lnTo>
                <a:cubicBezTo>
                  <a:pt x="182744" y="2662176"/>
                  <a:pt x="175495" y="2610710"/>
                  <a:pt x="177952" y="2608178"/>
                </a:cubicBezTo>
                <a:lnTo>
                  <a:pt x="200637" y="2557490"/>
                </a:lnTo>
                <a:lnTo>
                  <a:pt x="210272" y="2500823"/>
                </a:lnTo>
                <a:cubicBezTo>
                  <a:pt x="210821" y="2477149"/>
                  <a:pt x="233533" y="2498323"/>
                  <a:pt x="235189" y="2456370"/>
                </a:cubicBezTo>
                <a:cubicBezTo>
                  <a:pt x="241238" y="2390087"/>
                  <a:pt x="270663" y="2342381"/>
                  <a:pt x="270108" y="2307778"/>
                </a:cubicBezTo>
                <a:cubicBezTo>
                  <a:pt x="279775" y="2252634"/>
                  <a:pt x="274008" y="2281735"/>
                  <a:pt x="270232" y="2227103"/>
                </a:cubicBezTo>
                <a:cubicBezTo>
                  <a:pt x="277898" y="2187203"/>
                  <a:pt x="273018" y="2179895"/>
                  <a:pt x="278972" y="2138456"/>
                </a:cubicBezTo>
                <a:cubicBezTo>
                  <a:pt x="286874" y="2113373"/>
                  <a:pt x="293454" y="2098825"/>
                  <a:pt x="284204" y="2092747"/>
                </a:cubicBezTo>
                <a:cubicBezTo>
                  <a:pt x="285267" y="2080110"/>
                  <a:pt x="308510" y="2021121"/>
                  <a:pt x="306856" y="2003128"/>
                </a:cubicBezTo>
                <a:lnTo>
                  <a:pt x="296216" y="1944367"/>
                </a:lnTo>
                <a:lnTo>
                  <a:pt x="316030" y="1836128"/>
                </a:lnTo>
                <a:cubicBezTo>
                  <a:pt x="300726" y="1810623"/>
                  <a:pt x="342411" y="1768654"/>
                  <a:pt x="329496" y="1735241"/>
                </a:cubicBezTo>
                <a:cubicBezTo>
                  <a:pt x="331336" y="1711720"/>
                  <a:pt x="339485" y="1722162"/>
                  <a:pt x="343347" y="1679383"/>
                </a:cubicBezTo>
                <a:cubicBezTo>
                  <a:pt x="349669" y="1616089"/>
                  <a:pt x="356013" y="1614119"/>
                  <a:pt x="360800" y="1554542"/>
                </a:cubicBezTo>
                <a:cubicBezTo>
                  <a:pt x="361799" y="1491472"/>
                  <a:pt x="380405" y="1496141"/>
                  <a:pt x="377978" y="1470595"/>
                </a:cubicBezTo>
                <a:cubicBezTo>
                  <a:pt x="371480" y="1445071"/>
                  <a:pt x="407310" y="1366942"/>
                  <a:pt x="396801" y="1354553"/>
                </a:cubicBezTo>
                <a:cubicBezTo>
                  <a:pt x="387984" y="1324635"/>
                  <a:pt x="389939" y="1306198"/>
                  <a:pt x="378799" y="1292983"/>
                </a:cubicBezTo>
                <a:cubicBezTo>
                  <a:pt x="368230" y="1254082"/>
                  <a:pt x="380918" y="1242866"/>
                  <a:pt x="362697" y="1241293"/>
                </a:cubicBezTo>
                <a:lnTo>
                  <a:pt x="339388" y="1147085"/>
                </a:lnTo>
                <a:cubicBezTo>
                  <a:pt x="350485" y="1118433"/>
                  <a:pt x="353159" y="1072754"/>
                  <a:pt x="339952" y="1071934"/>
                </a:cubicBezTo>
                <a:cubicBezTo>
                  <a:pt x="327895" y="1004911"/>
                  <a:pt x="358371" y="924985"/>
                  <a:pt x="347188" y="889800"/>
                </a:cubicBezTo>
                <a:cubicBezTo>
                  <a:pt x="334220" y="804597"/>
                  <a:pt x="342717" y="786582"/>
                  <a:pt x="338803" y="749936"/>
                </a:cubicBezTo>
                <a:cubicBezTo>
                  <a:pt x="334890" y="713292"/>
                  <a:pt x="337271" y="707557"/>
                  <a:pt x="323706" y="669931"/>
                </a:cubicBezTo>
                <a:lnTo>
                  <a:pt x="313326" y="559992"/>
                </a:lnTo>
                <a:cubicBezTo>
                  <a:pt x="314747" y="543769"/>
                  <a:pt x="268004" y="450294"/>
                  <a:pt x="272650" y="451529"/>
                </a:cubicBezTo>
                <a:lnTo>
                  <a:pt x="256593" y="392499"/>
                </a:lnTo>
                <a:cubicBezTo>
                  <a:pt x="276778" y="343341"/>
                  <a:pt x="246535" y="361906"/>
                  <a:pt x="249583" y="321981"/>
                </a:cubicBezTo>
                <a:cubicBezTo>
                  <a:pt x="256450" y="297359"/>
                  <a:pt x="256557" y="284789"/>
                  <a:pt x="245172" y="280016"/>
                </a:cubicBezTo>
                <a:cubicBezTo>
                  <a:pt x="279102" y="164139"/>
                  <a:pt x="241674" y="235649"/>
                  <a:pt x="249784" y="152538"/>
                </a:cubicBezTo>
                <a:cubicBezTo>
                  <a:pt x="254846" y="115053"/>
                  <a:pt x="258144" y="77317"/>
                  <a:pt x="264479" y="36591"/>
                </a:cubicBezTo>
                <a:close/>
              </a:path>
            </a:pathLst>
          </a:custGeom>
        </p:spPr>
      </p:pic>
      <p:sp>
        <p:nvSpPr>
          <p:cNvPr id="11" name="TextBox 10">
            <a:extLst>
              <a:ext uri="{FF2B5EF4-FFF2-40B4-BE49-F238E27FC236}">
                <a16:creationId xmlns:a16="http://schemas.microsoft.com/office/drawing/2014/main" id="{176FF9CE-CE55-58B6-4587-CB51AE10CCAD}"/>
              </a:ext>
            </a:extLst>
          </p:cNvPr>
          <p:cNvSpPr txBox="1"/>
          <p:nvPr/>
        </p:nvSpPr>
        <p:spPr>
          <a:xfrm>
            <a:off x="155258" y="1405797"/>
            <a:ext cx="11914822" cy="4046401"/>
          </a:xfrm>
          <a:prstGeom prst="rect">
            <a:avLst/>
          </a:prstGeom>
        </p:spPr>
        <p:txBody>
          <a:bodyPr vert="horz" lIns="91440" tIns="45720" rIns="91440" bIns="45720" rtlCol="0">
            <a:noAutofit/>
          </a:bodyPr>
          <a:lstStyle/>
          <a:p>
            <a:pPr>
              <a:lnSpc>
                <a:spcPct val="150000"/>
              </a:lnSpc>
              <a:spcAft>
                <a:spcPts val="600"/>
              </a:spcAft>
            </a:pPr>
            <a:r>
              <a:rPr lang="en-US" sz="2400" b="1" dirty="0">
                <a:solidFill>
                  <a:schemeClr val="tx1">
                    <a:lumMod val="85000"/>
                    <a:lumOff val="15000"/>
                  </a:schemeClr>
                </a:solidFill>
                <a:latin typeface="SassoonPrimaryInfant" panose="00000400000000000000" pitchFamily="2" charset="0"/>
              </a:rPr>
              <a:t>Tuesday 1st and Wednesday and 2nd September </a:t>
            </a:r>
            <a:r>
              <a:rPr lang="en-US" sz="2400" dirty="0">
                <a:solidFill>
                  <a:schemeClr val="tx1">
                    <a:lumMod val="85000"/>
                    <a:lumOff val="15000"/>
                  </a:schemeClr>
                </a:solidFill>
                <a:latin typeface="SassoonPrimaryInfant" panose="00000400000000000000" pitchFamily="2" charset="0"/>
              </a:rPr>
              <a:t>– TD days – school closed to all pupils</a:t>
            </a:r>
          </a:p>
          <a:p>
            <a:pPr indent="-228600">
              <a:lnSpc>
                <a:spcPct val="150000"/>
              </a:lnSpc>
              <a:spcAft>
                <a:spcPts val="600"/>
              </a:spcAft>
              <a:buFont typeface="Arial" panose="020B0604020202020204" pitchFamily="34" charset="0"/>
              <a:buChar char="•"/>
            </a:pPr>
            <a:r>
              <a:rPr lang="en-US" sz="2400" b="1" dirty="0">
                <a:solidFill>
                  <a:schemeClr val="tx1">
                    <a:lumMod val="85000"/>
                    <a:lumOff val="15000"/>
                  </a:schemeClr>
                </a:solidFill>
                <a:latin typeface="SassoonPrimaryInfant" panose="00000400000000000000" pitchFamily="2" charset="0"/>
              </a:rPr>
              <a:t>Thursday 3rd and Friday and 4th September </a:t>
            </a:r>
            <a:r>
              <a:rPr lang="en-US" sz="2400" dirty="0">
                <a:solidFill>
                  <a:schemeClr val="tx1">
                    <a:lumMod val="85000"/>
                    <a:lumOff val="15000"/>
                  </a:schemeClr>
                </a:solidFill>
                <a:latin typeface="SassoonPrimaryInfant" panose="00000400000000000000" pitchFamily="2" charset="0"/>
              </a:rPr>
              <a:t>– Group A (9 - 11.30am)                                                                    -                                                                       Group B (12.30 – 3pm)</a:t>
            </a:r>
          </a:p>
          <a:p>
            <a:pPr indent="-228600">
              <a:lnSpc>
                <a:spcPct val="150000"/>
              </a:lnSpc>
              <a:spcAft>
                <a:spcPts val="600"/>
              </a:spcAft>
              <a:buFont typeface="Arial" panose="020B0604020202020204" pitchFamily="34" charset="0"/>
              <a:buChar char="•"/>
            </a:pPr>
            <a:r>
              <a:rPr lang="en-US" sz="2400" b="1" dirty="0">
                <a:solidFill>
                  <a:schemeClr val="tx1">
                    <a:lumMod val="85000"/>
                    <a:lumOff val="15000"/>
                  </a:schemeClr>
                </a:solidFill>
                <a:latin typeface="SassoonPrimaryInfant" panose="00000400000000000000" pitchFamily="2" charset="0"/>
              </a:rPr>
              <a:t>Monday 7th and Tuesday 8th September </a:t>
            </a:r>
            <a:r>
              <a:rPr lang="en-US" sz="2400" dirty="0">
                <a:solidFill>
                  <a:schemeClr val="tx1">
                    <a:lumMod val="85000"/>
                    <a:lumOff val="15000"/>
                  </a:schemeClr>
                </a:solidFill>
                <a:latin typeface="SassoonPrimaryInfant" panose="00000400000000000000" pitchFamily="2" charset="0"/>
              </a:rPr>
              <a:t>– All children (8.45 – 12.45pm)</a:t>
            </a:r>
          </a:p>
          <a:p>
            <a:pPr indent="-228600">
              <a:lnSpc>
                <a:spcPct val="150000"/>
              </a:lnSpc>
              <a:spcAft>
                <a:spcPts val="600"/>
              </a:spcAft>
              <a:buFont typeface="Arial" panose="020B0604020202020204" pitchFamily="34" charset="0"/>
              <a:buChar char="•"/>
            </a:pPr>
            <a:r>
              <a:rPr lang="en-US" sz="2400" b="1" dirty="0">
                <a:solidFill>
                  <a:schemeClr val="tx1">
                    <a:lumMod val="85000"/>
                    <a:lumOff val="15000"/>
                  </a:schemeClr>
                </a:solidFill>
                <a:latin typeface="SassoonPrimaryInfant" panose="00000400000000000000" pitchFamily="2" charset="0"/>
              </a:rPr>
              <a:t>Wednesday 9th September </a:t>
            </a:r>
            <a:r>
              <a:rPr lang="en-US" sz="2400" dirty="0">
                <a:solidFill>
                  <a:schemeClr val="tx1">
                    <a:lumMod val="85000"/>
                    <a:lumOff val="15000"/>
                  </a:schemeClr>
                </a:solidFill>
                <a:latin typeface="SassoonPrimaryInfant" panose="00000400000000000000" pitchFamily="2" charset="0"/>
              </a:rPr>
              <a:t>– All children full time (8.45 – 3.15pm)</a:t>
            </a:r>
          </a:p>
        </p:txBody>
      </p:sp>
      <p:sp>
        <p:nvSpPr>
          <p:cNvPr id="12" name="TextBox 11">
            <a:extLst>
              <a:ext uri="{FF2B5EF4-FFF2-40B4-BE49-F238E27FC236}">
                <a16:creationId xmlns:a16="http://schemas.microsoft.com/office/drawing/2014/main" id="{BE5066C8-CB01-896C-0F5F-DB45CC10FD43}"/>
              </a:ext>
            </a:extLst>
          </p:cNvPr>
          <p:cNvSpPr txBox="1"/>
          <p:nvPr/>
        </p:nvSpPr>
        <p:spPr>
          <a:xfrm>
            <a:off x="121920" y="159738"/>
            <a:ext cx="6873109" cy="1322944"/>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6000" kern="1200" dirty="0">
                <a:solidFill>
                  <a:schemeClr val="tx1">
                    <a:lumMod val="85000"/>
                    <a:lumOff val="15000"/>
                  </a:schemeClr>
                </a:solidFill>
                <a:latin typeface="SassoonPrimaryInfant" panose="00000400000000000000" pitchFamily="2" charset="0"/>
                <a:ea typeface="+mj-ea"/>
                <a:cs typeface="+mj-cs"/>
              </a:rPr>
              <a:t>Key transition dates</a:t>
            </a:r>
          </a:p>
        </p:txBody>
      </p:sp>
    </p:spTree>
    <p:extLst>
      <p:ext uri="{BB962C8B-B14F-4D97-AF65-F5344CB8AC3E}">
        <p14:creationId xmlns:p14="http://schemas.microsoft.com/office/powerpoint/2010/main" val="19033269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A69AAE0-49D5-4C8B-8BA2-55898C00E0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326832F-E956-EDE0-B114-172265752590}"/>
              </a:ext>
            </a:extLst>
          </p:cNvPr>
          <p:cNvPicPr>
            <a:picLocks noChangeAspect="1"/>
          </p:cNvPicPr>
          <p:nvPr/>
        </p:nvPicPr>
        <p:blipFill>
          <a:blip r:embed="rId2"/>
          <a:srcRect l="17757" r="20443"/>
          <a:stretch>
            <a:fillRect/>
          </a:stretch>
        </p:blipFill>
        <p:spPr>
          <a:xfrm>
            <a:off x="-4" y="-4"/>
            <a:ext cx="7534640" cy="6857984"/>
          </a:xfrm>
          <a:custGeom>
            <a:avLst/>
            <a:gdLst/>
            <a:ahLst/>
            <a:cxnLst/>
            <a:rect l="l" t="t" r="r" b="b"/>
            <a:pathLst>
              <a:path w="7534640" h="6857984">
                <a:moveTo>
                  <a:pt x="0" y="0"/>
                </a:moveTo>
                <a:lnTo>
                  <a:pt x="7534640" y="0"/>
                </a:lnTo>
                <a:lnTo>
                  <a:pt x="7534640" y="3832811"/>
                </a:lnTo>
                <a:lnTo>
                  <a:pt x="7344853" y="3826712"/>
                </a:lnTo>
                <a:cubicBezTo>
                  <a:pt x="7344853" y="3826712"/>
                  <a:pt x="7341511" y="3826712"/>
                  <a:pt x="7341511" y="3826712"/>
                </a:cubicBezTo>
                <a:cubicBezTo>
                  <a:pt x="7274667" y="3823370"/>
                  <a:pt x="7211169" y="3823370"/>
                  <a:pt x="7144324" y="3820027"/>
                </a:cubicBezTo>
                <a:cubicBezTo>
                  <a:pt x="6913719" y="3820027"/>
                  <a:pt x="6683113" y="3820027"/>
                  <a:pt x="6455848" y="3820027"/>
                </a:cubicBezTo>
                <a:cubicBezTo>
                  <a:pt x="6231926" y="3910265"/>
                  <a:pt x="5987951" y="3833396"/>
                  <a:pt x="5767372" y="3903581"/>
                </a:cubicBezTo>
                <a:cubicBezTo>
                  <a:pt x="5533423" y="3900239"/>
                  <a:pt x="5312845" y="3970423"/>
                  <a:pt x="5082238" y="4000503"/>
                </a:cubicBezTo>
                <a:cubicBezTo>
                  <a:pt x="4908446" y="4013871"/>
                  <a:pt x="4731314" y="3997160"/>
                  <a:pt x="4570892" y="4067345"/>
                </a:cubicBezTo>
                <a:cubicBezTo>
                  <a:pt x="4447233" y="4124161"/>
                  <a:pt x="4350312" y="4197688"/>
                  <a:pt x="4483996" y="4348083"/>
                </a:cubicBezTo>
                <a:cubicBezTo>
                  <a:pt x="4644419" y="4344742"/>
                  <a:pt x="4627708" y="4598742"/>
                  <a:pt x="4788129" y="4561979"/>
                </a:cubicBezTo>
                <a:cubicBezTo>
                  <a:pt x="4754709" y="4678954"/>
                  <a:pt x="4641076" y="4618795"/>
                  <a:pt x="4600971" y="4705690"/>
                </a:cubicBezTo>
                <a:cubicBezTo>
                  <a:pt x="4684524" y="4779217"/>
                  <a:pt x="4844945" y="4725744"/>
                  <a:pt x="4871683" y="4879480"/>
                </a:cubicBezTo>
                <a:cubicBezTo>
                  <a:pt x="4838262" y="5039902"/>
                  <a:pt x="4945210" y="5019849"/>
                  <a:pt x="5032105" y="5029876"/>
                </a:cubicBezTo>
                <a:cubicBezTo>
                  <a:pt x="5239317" y="5049930"/>
                  <a:pt x="5439843" y="5063297"/>
                  <a:pt x="5643713" y="5096719"/>
                </a:cubicBezTo>
                <a:cubicBezTo>
                  <a:pt x="5693844" y="5106745"/>
                  <a:pt x="5810819" y="5083350"/>
                  <a:pt x="5800794" y="5186956"/>
                </a:cubicBezTo>
                <a:cubicBezTo>
                  <a:pt x="5790767" y="5270508"/>
                  <a:pt x="5700529" y="5240431"/>
                  <a:pt x="5643713" y="5243772"/>
                </a:cubicBezTo>
                <a:cubicBezTo>
                  <a:pt x="5329553" y="5283879"/>
                  <a:pt x="5012052" y="5220378"/>
                  <a:pt x="4701235" y="5223719"/>
                </a:cubicBezTo>
                <a:cubicBezTo>
                  <a:pt x="4664472" y="5223719"/>
                  <a:pt x="4657787" y="5334009"/>
                  <a:pt x="4577576" y="5297246"/>
                </a:cubicBezTo>
                <a:cubicBezTo>
                  <a:pt x="4788129" y="5397510"/>
                  <a:pt x="5767372" y="5424248"/>
                  <a:pt x="6094900" y="5477721"/>
                </a:cubicBezTo>
                <a:cubicBezTo>
                  <a:pt x="5754004" y="5858724"/>
                  <a:pt x="5429817" y="5628117"/>
                  <a:pt x="5159105" y="5842012"/>
                </a:cubicBezTo>
                <a:cubicBezTo>
                  <a:pt x="5159105" y="5842012"/>
                  <a:pt x="5212580" y="5842012"/>
                  <a:pt x="5443187" y="5912197"/>
                </a:cubicBezTo>
                <a:cubicBezTo>
                  <a:pt x="5627002" y="5969012"/>
                  <a:pt x="5536765" y="6049223"/>
                  <a:pt x="6001321" y="6202962"/>
                </a:cubicBezTo>
                <a:cubicBezTo>
                  <a:pt x="5824188" y="6253093"/>
                  <a:pt x="5593581" y="6156172"/>
                  <a:pt x="5506685" y="6416857"/>
                </a:cubicBezTo>
                <a:cubicBezTo>
                  <a:pt x="5643713" y="6463648"/>
                  <a:pt x="5807477" y="6420200"/>
                  <a:pt x="5904398" y="6543858"/>
                </a:cubicBezTo>
                <a:cubicBezTo>
                  <a:pt x="5934478" y="6580622"/>
                  <a:pt x="5964557" y="6604017"/>
                  <a:pt x="6001321" y="6624068"/>
                </a:cubicBezTo>
                <a:cubicBezTo>
                  <a:pt x="5984612" y="6630754"/>
                  <a:pt x="5964557" y="6637437"/>
                  <a:pt x="5951188" y="6644121"/>
                </a:cubicBezTo>
                <a:cubicBezTo>
                  <a:pt x="5977925" y="6667518"/>
                  <a:pt x="6663060" y="6794517"/>
                  <a:pt x="6836850" y="6797860"/>
                </a:cubicBezTo>
                <a:cubicBezTo>
                  <a:pt x="6761652" y="6822926"/>
                  <a:pt x="6636845" y="6844075"/>
                  <a:pt x="6553814" y="6856412"/>
                </a:cubicBezTo>
                <a:lnTo>
                  <a:pt x="6542822" y="6857984"/>
                </a:lnTo>
                <a:lnTo>
                  <a:pt x="0" y="6857984"/>
                </a:lnTo>
                <a:close/>
              </a:path>
            </a:pathLst>
          </a:custGeom>
        </p:spPr>
      </p:pic>
      <p:sp>
        <p:nvSpPr>
          <p:cNvPr id="4" name="TextBox 3">
            <a:extLst>
              <a:ext uri="{FF2B5EF4-FFF2-40B4-BE49-F238E27FC236}">
                <a16:creationId xmlns:a16="http://schemas.microsoft.com/office/drawing/2014/main" id="{583C3813-535F-ADC2-3201-A83D8B70681E}"/>
              </a:ext>
            </a:extLst>
          </p:cNvPr>
          <p:cNvSpPr txBox="1"/>
          <p:nvPr/>
        </p:nvSpPr>
        <p:spPr>
          <a:xfrm>
            <a:off x="6343650" y="3962400"/>
            <a:ext cx="5505814" cy="1690409"/>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000" kern="1200">
                <a:solidFill>
                  <a:schemeClr val="tx1"/>
                </a:solidFill>
                <a:latin typeface="SassoonPrimaryInfant" panose="00000400000000000000" pitchFamily="2" charset="0"/>
                <a:ea typeface="+mj-ea"/>
                <a:cs typeface="+mj-cs"/>
              </a:rPr>
              <a:t>Shaw Values</a:t>
            </a:r>
          </a:p>
        </p:txBody>
      </p:sp>
      <p:pic>
        <p:nvPicPr>
          <p:cNvPr id="2" name="Picture 1" descr="A child and child sitting on a wooden bench&#10;&#10;AI-generated content may be incorrect.">
            <a:extLst>
              <a:ext uri="{FF2B5EF4-FFF2-40B4-BE49-F238E27FC236}">
                <a16:creationId xmlns:a16="http://schemas.microsoft.com/office/drawing/2014/main" id="{3C1AB2E6-F867-5AA0-DB77-574A3121809F}"/>
              </a:ext>
            </a:extLst>
          </p:cNvPr>
          <p:cNvPicPr>
            <a:picLocks noChangeAspect="1"/>
          </p:cNvPicPr>
          <p:nvPr/>
        </p:nvPicPr>
        <p:blipFill>
          <a:blip r:embed="rId3">
            <a:extLst>
              <a:ext uri="{28A0092B-C50C-407E-A947-70E740481C1C}">
                <a14:useLocalDpi xmlns:a14="http://schemas.microsoft.com/office/drawing/2010/main" val="0"/>
              </a:ext>
            </a:extLst>
          </a:blip>
          <a:srcRect l="7557" r="14312" b="3"/>
          <a:stretch>
            <a:fillRect/>
          </a:stretch>
        </p:blipFill>
        <p:spPr>
          <a:xfrm>
            <a:off x="7653541" y="6"/>
            <a:ext cx="4538463" cy="3877247"/>
          </a:xfrm>
          <a:custGeom>
            <a:avLst/>
            <a:gdLst/>
            <a:ahLst/>
            <a:cxnLst/>
            <a:rect l="l" t="t" r="r" b="b"/>
            <a:pathLst>
              <a:path w="4538463" h="3877247">
                <a:moveTo>
                  <a:pt x="0" y="0"/>
                </a:moveTo>
                <a:lnTo>
                  <a:pt x="4538463" y="0"/>
                </a:lnTo>
                <a:lnTo>
                  <a:pt x="4538463" y="3437173"/>
                </a:lnTo>
                <a:lnTo>
                  <a:pt x="4530710" y="3429000"/>
                </a:lnTo>
                <a:cubicBezTo>
                  <a:pt x="4370289" y="3495842"/>
                  <a:pt x="4239946" y="3686344"/>
                  <a:pt x="4056129" y="3636211"/>
                </a:cubicBezTo>
                <a:cubicBezTo>
                  <a:pt x="3872313" y="3589422"/>
                  <a:pt x="3788760" y="3830055"/>
                  <a:pt x="3618310" y="3756528"/>
                </a:cubicBezTo>
                <a:cubicBezTo>
                  <a:pt x="3394389" y="3823371"/>
                  <a:pt x="3163783" y="3823371"/>
                  <a:pt x="2933176" y="3810002"/>
                </a:cubicBezTo>
                <a:cubicBezTo>
                  <a:pt x="2702570" y="3840081"/>
                  <a:pt x="2471962" y="3873503"/>
                  <a:pt x="2238015" y="3850107"/>
                </a:cubicBezTo>
                <a:cubicBezTo>
                  <a:pt x="2007408" y="3870161"/>
                  <a:pt x="1783486" y="3883529"/>
                  <a:pt x="1552880" y="3863476"/>
                </a:cubicBezTo>
                <a:cubicBezTo>
                  <a:pt x="1322274" y="3886870"/>
                  <a:pt x="1091667" y="3876844"/>
                  <a:pt x="864402" y="3860134"/>
                </a:cubicBezTo>
                <a:cubicBezTo>
                  <a:pt x="757455" y="3860134"/>
                  <a:pt x="653849" y="3856792"/>
                  <a:pt x="546902" y="3856792"/>
                </a:cubicBezTo>
                <a:cubicBezTo>
                  <a:pt x="404861" y="3850108"/>
                  <a:pt x="262821" y="3845095"/>
                  <a:pt x="120363" y="3840499"/>
                </a:cubicBezTo>
                <a:lnTo>
                  <a:pt x="0" y="3836632"/>
                </a:lnTo>
                <a:close/>
              </a:path>
            </a:pathLst>
          </a:custGeom>
        </p:spPr>
      </p:pic>
      <p:sp>
        <p:nvSpPr>
          <p:cNvPr id="5" name="TextBox 4">
            <a:extLst>
              <a:ext uri="{FF2B5EF4-FFF2-40B4-BE49-F238E27FC236}">
                <a16:creationId xmlns:a16="http://schemas.microsoft.com/office/drawing/2014/main" id="{5FBE9573-B38A-F8AE-B62A-06FEE95810AB}"/>
              </a:ext>
            </a:extLst>
          </p:cNvPr>
          <p:cNvSpPr txBox="1"/>
          <p:nvPr/>
        </p:nvSpPr>
        <p:spPr>
          <a:xfrm>
            <a:off x="847725" y="1905494"/>
            <a:ext cx="4648200" cy="3046988"/>
          </a:xfrm>
          <a:prstGeom prst="rect">
            <a:avLst/>
          </a:prstGeom>
          <a:noFill/>
        </p:spPr>
        <p:txBody>
          <a:bodyPr wrap="square" rtlCol="0">
            <a:spAutoFit/>
          </a:bodyPr>
          <a:lstStyle/>
          <a:p>
            <a:pPr marL="685800" indent="-685800">
              <a:buFont typeface="Wingdings" panose="05000000000000000000" pitchFamily="2" charset="2"/>
              <a:buChar char="ü"/>
            </a:pPr>
            <a:r>
              <a:rPr lang="en-GB" sz="4800">
                <a:latin typeface="SassoonPrimaryInfant" panose="00000400000000000000" pitchFamily="2" charset="0"/>
              </a:rPr>
              <a:t>Aspiration</a:t>
            </a:r>
          </a:p>
          <a:p>
            <a:pPr marL="685800" indent="-685800">
              <a:buFont typeface="Wingdings" panose="05000000000000000000" pitchFamily="2" charset="2"/>
              <a:buChar char="ü"/>
            </a:pPr>
            <a:r>
              <a:rPr lang="en-GB" sz="4800">
                <a:latin typeface="SassoonPrimaryInfant" panose="00000400000000000000" pitchFamily="2" charset="0"/>
              </a:rPr>
              <a:t>Respect</a:t>
            </a:r>
          </a:p>
          <a:p>
            <a:pPr marL="685800" indent="-685800">
              <a:buFont typeface="Wingdings" panose="05000000000000000000" pitchFamily="2" charset="2"/>
              <a:buChar char="ü"/>
            </a:pPr>
            <a:r>
              <a:rPr lang="en-GB" sz="4800">
                <a:latin typeface="SassoonPrimaryInfant" panose="00000400000000000000" pitchFamily="2" charset="0"/>
              </a:rPr>
              <a:t>Courage</a:t>
            </a:r>
          </a:p>
          <a:p>
            <a:pPr marL="685800" indent="-685800">
              <a:buFont typeface="Wingdings" panose="05000000000000000000" pitchFamily="2" charset="2"/>
              <a:buChar char="ü"/>
            </a:pPr>
            <a:r>
              <a:rPr lang="en-GB" sz="4800">
                <a:latin typeface="SassoonPrimaryInfant" panose="00000400000000000000" pitchFamily="2" charset="0"/>
              </a:rPr>
              <a:t>Community</a:t>
            </a:r>
          </a:p>
        </p:txBody>
      </p:sp>
    </p:spTree>
    <p:extLst>
      <p:ext uri="{BB962C8B-B14F-4D97-AF65-F5344CB8AC3E}">
        <p14:creationId xmlns:p14="http://schemas.microsoft.com/office/powerpoint/2010/main" val="686519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E4D1FD6-2564-0A51-F909-2AAA595E72BB}"/>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6B5E662-BF78-9762-3DE1-8E2D4373F7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DCCD9E2-B676-9B72-3BA7-F5C860C72C47}"/>
              </a:ext>
            </a:extLst>
          </p:cNvPr>
          <p:cNvPicPr>
            <a:picLocks noChangeAspect="1"/>
          </p:cNvPicPr>
          <p:nvPr/>
        </p:nvPicPr>
        <p:blipFill>
          <a:blip r:embed="rId3"/>
          <a:srcRect l="23658" r="26343"/>
          <a:stretch>
            <a:fillRect/>
          </a:stretch>
        </p:blipFill>
        <p:spPr>
          <a:xfrm>
            <a:off x="-1524" y="10"/>
            <a:ext cx="6095980" cy="6857990"/>
          </a:xfrm>
          <a:prstGeom prst="rect">
            <a:avLst/>
          </a:prstGeom>
        </p:spPr>
      </p:pic>
      <p:pic>
        <p:nvPicPr>
          <p:cNvPr id="5" name="Picture 4" descr="A couple of young girls playing in a fountain&#10;&#10;AI-generated content may be incorrect.">
            <a:extLst>
              <a:ext uri="{FF2B5EF4-FFF2-40B4-BE49-F238E27FC236}">
                <a16:creationId xmlns:a16="http://schemas.microsoft.com/office/drawing/2014/main" id="{BF84EA37-3C3F-3654-DD3F-6BFBAB2A868C}"/>
              </a:ext>
            </a:extLst>
          </p:cNvPr>
          <p:cNvPicPr>
            <a:picLocks noChangeAspect="1"/>
          </p:cNvPicPr>
          <p:nvPr/>
        </p:nvPicPr>
        <p:blipFill>
          <a:blip r:embed="rId4">
            <a:extLst>
              <a:ext uri="{28A0092B-C50C-407E-A947-70E740481C1C}">
                <a14:useLocalDpi xmlns:a14="http://schemas.microsoft.com/office/drawing/2010/main" val="0"/>
              </a:ext>
            </a:extLst>
          </a:blip>
          <a:srcRect l="24467" r="16198" b="-1"/>
          <a:stretch>
            <a:fillRect/>
          </a:stretch>
        </p:blipFill>
        <p:spPr>
          <a:xfrm>
            <a:off x="6096000" y="10"/>
            <a:ext cx="6096000" cy="6857990"/>
          </a:xfrm>
          <a:prstGeom prst="rect">
            <a:avLst/>
          </a:prstGeom>
        </p:spPr>
      </p:pic>
      <p:sp>
        <p:nvSpPr>
          <p:cNvPr id="2" name="TextBox 1">
            <a:extLst>
              <a:ext uri="{FF2B5EF4-FFF2-40B4-BE49-F238E27FC236}">
                <a16:creationId xmlns:a16="http://schemas.microsoft.com/office/drawing/2014/main" id="{53844E79-9E31-C064-9160-1C4B7DF9DB09}"/>
              </a:ext>
            </a:extLst>
          </p:cNvPr>
          <p:cNvSpPr txBox="1"/>
          <p:nvPr/>
        </p:nvSpPr>
        <p:spPr>
          <a:xfrm>
            <a:off x="174172" y="163286"/>
            <a:ext cx="7022156" cy="1015663"/>
          </a:xfrm>
          <a:prstGeom prst="rect">
            <a:avLst/>
          </a:prstGeom>
          <a:noFill/>
        </p:spPr>
        <p:txBody>
          <a:bodyPr wrap="square" rtlCol="0">
            <a:spAutoFit/>
          </a:bodyPr>
          <a:lstStyle/>
          <a:p>
            <a:r>
              <a:rPr lang="en-GB" sz="6000" dirty="0">
                <a:latin typeface="SassoonPrimaryInfant" panose="00000400000000000000" pitchFamily="2" charset="0"/>
              </a:rPr>
              <a:t>Welcome pack</a:t>
            </a:r>
          </a:p>
        </p:txBody>
      </p:sp>
      <p:sp>
        <p:nvSpPr>
          <p:cNvPr id="4" name="TextBox 3">
            <a:extLst>
              <a:ext uri="{FF2B5EF4-FFF2-40B4-BE49-F238E27FC236}">
                <a16:creationId xmlns:a16="http://schemas.microsoft.com/office/drawing/2014/main" id="{C2256130-EF8C-7D4B-909A-6C6EF2EBF1E5}"/>
              </a:ext>
            </a:extLst>
          </p:cNvPr>
          <p:cNvSpPr txBox="1"/>
          <p:nvPr/>
        </p:nvSpPr>
        <p:spPr>
          <a:xfrm>
            <a:off x="174172" y="1178949"/>
            <a:ext cx="5806004" cy="830997"/>
          </a:xfrm>
          <a:prstGeom prst="rect">
            <a:avLst/>
          </a:prstGeom>
          <a:noFill/>
        </p:spPr>
        <p:txBody>
          <a:bodyPr wrap="square" rtlCol="0">
            <a:spAutoFit/>
          </a:bodyPr>
          <a:lstStyle/>
          <a:p>
            <a:pPr>
              <a:spcBef>
                <a:spcPts val="600"/>
              </a:spcBef>
              <a:spcAft>
                <a:spcPts val="600"/>
              </a:spcAft>
            </a:pPr>
            <a:r>
              <a:rPr lang="en-GB" sz="2400" dirty="0">
                <a:latin typeface="SassoonPrimaryInfant" panose="00000400000000000000" pitchFamily="2" charset="0"/>
              </a:rPr>
              <a:t>All children who are starting Shaw Primary School will receive the following:</a:t>
            </a:r>
          </a:p>
        </p:txBody>
      </p:sp>
      <p:pic>
        <p:nvPicPr>
          <p:cNvPr id="9" name="Picture 8">
            <a:extLst>
              <a:ext uri="{FF2B5EF4-FFF2-40B4-BE49-F238E27FC236}">
                <a16:creationId xmlns:a16="http://schemas.microsoft.com/office/drawing/2014/main" id="{B00C0304-86BD-BD5C-2DA4-0F0BB1ABE91B}"/>
              </a:ext>
            </a:extLst>
          </p:cNvPr>
          <p:cNvPicPr>
            <a:picLocks noChangeAspect="1"/>
          </p:cNvPicPr>
          <p:nvPr/>
        </p:nvPicPr>
        <p:blipFill>
          <a:blip r:embed="rId5"/>
          <a:stretch>
            <a:fillRect/>
          </a:stretch>
        </p:blipFill>
        <p:spPr>
          <a:xfrm>
            <a:off x="174172" y="2175562"/>
            <a:ext cx="1426751" cy="2062365"/>
          </a:xfrm>
          <a:prstGeom prst="rect">
            <a:avLst/>
          </a:prstGeom>
        </p:spPr>
      </p:pic>
      <p:pic>
        <p:nvPicPr>
          <p:cNvPr id="12" name="Picture 11">
            <a:extLst>
              <a:ext uri="{FF2B5EF4-FFF2-40B4-BE49-F238E27FC236}">
                <a16:creationId xmlns:a16="http://schemas.microsoft.com/office/drawing/2014/main" id="{6AF619E0-142F-42F7-6415-3D7B499E140F}"/>
              </a:ext>
            </a:extLst>
          </p:cNvPr>
          <p:cNvPicPr>
            <a:picLocks noChangeAspect="1"/>
          </p:cNvPicPr>
          <p:nvPr/>
        </p:nvPicPr>
        <p:blipFill>
          <a:blip r:embed="rId6"/>
          <a:stretch>
            <a:fillRect/>
          </a:stretch>
        </p:blipFill>
        <p:spPr>
          <a:xfrm>
            <a:off x="1905335" y="2311226"/>
            <a:ext cx="2500597" cy="1754656"/>
          </a:xfrm>
          <a:prstGeom prst="rect">
            <a:avLst/>
          </a:prstGeom>
        </p:spPr>
      </p:pic>
      <p:pic>
        <p:nvPicPr>
          <p:cNvPr id="14" name="Picture 13">
            <a:extLst>
              <a:ext uri="{FF2B5EF4-FFF2-40B4-BE49-F238E27FC236}">
                <a16:creationId xmlns:a16="http://schemas.microsoft.com/office/drawing/2014/main" id="{38291943-4F0B-CE19-7BDB-B55EFA6D7613}"/>
              </a:ext>
            </a:extLst>
          </p:cNvPr>
          <p:cNvPicPr>
            <a:picLocks noChangeAspect="1"/>
          </p:cNvPicPr>
          <p:nvPr/>
        </p:nvPicPr>
        <p:blipFill>
          <a:blip r:embed="rId7"/>
          <a:stretch>
            <a:fillRect/>
          </a:stretch>
        </p:blipFill>
        <p:spPr>
          <a:xfrm>
            <a:off x="4405932" y="4303309"/>
            <a:ext cx="1518596" cy="2129113"/>
          </a:xfrm>
          <a:prstGeom prst="rect">
            <a:avLst/>
          </a:prstGeom>
        </p:spPr>
      </p:pic>
      <p:pic>
        <p:nvPicPr>
          <p:cNvPr id="16" name="Picture 15">
            <a:extLst>
              <a:ext uri="{FF2B5EF4-FFF2-40B4-BE49-F238E27FC236}">
                <a16:creationId xmlns:a16="http://schemas.microsoft.com/office/drawing/2014/main" id="{0ADC46FF-2351-3E59-24E2-A5AD388BD473}"/>
              </a:ext>
            </a:extLst>
          </p:cNvPr>
          <p:cNvPicPr>
            <a:picLocks noChangeAspect="1"/>
          </p:cNvPicPr>
          <p:nvPr/>
        </p:nvPicPr>
        <p:blipFill>
          <a:blip r:embed="rId8"/>
          <a:stretch>
            <a:fillRect/>
          </a:stretch>
        </p:blipFill>
        <p:spPr>
          <a:xfrm>
            <a:off x="2067214" y="4320648"/>
            <a:ext cx="1618036" cy="2282586"/>
          </a:xfrm>
          <a:prstGeom prst="rect">
            <a:avLst/>
          </a:prstGeom>
        </p:spPr>
      </p:pic>
      <p:pic>
        <p:nvPicPr>
          <p:cNvPr id="18" name="Picture 17">
            <a:extLst>
              <a:ext uri="{FF2B5EF4-FFF2-40B4-BE49-F238E27FC236}">
                <a16:creationId xmlns:a16="http://schemas.microsoft.com/office/drawing/2014/main" id="{CDCD81F6-FF97-C65F-5FF1-559433681ACD}"/>
              </a:ext>
            </a:extLst>
          </p:cNvPr>
          <p:cNvPicPr>
            <a:picLocks noChangeAspect="1"/>
          </p:cNvPicPr>
          <p:nvPr/>
        </p:nvPicPr>
        <p:blipFill>
          <a:blip r:embed="rId9"/>
          <a:stretch>
            <a:fillRect/>
          </a:stretch>
        </p:blipFill>
        <p:spPr>
          <a:xfrm>
            <a:off x="380811" y="4492584"/>
            <a:ext cx="1307117" cy="1853943"/>
          </a:xfrm>
          <a:prstGeom prst="rect">
            <a:avLst/>
          </a:prstGeom>
        </p:spPr>
      </p:pic>
    </p:spTree>
    <p:extLst>
      <p:ext uri="{BB962C8B-B14F-4D97-AF65-F5344CB8AC3E}">
        <p14:creationId xmlns:p14="http://schemas.microsoft.com/office/powerpoint/2010/main" val="40232281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6117CC-B673-321B-E7B2-92609DC6E4F9}"/>
              </a:ext>
            </a:extLst>
          </p:cNvPr>
          <p:cNvPicPr>
            <a:picLocks noChangeAspect="1"/>
          </p:cNvPicPr>
          <p:nvPr/>
        </p:nvPicPr>
        <p:blipFill>
          <a:blip r:embed="rId2"/>
          <a:srcRect/>
          <a:stretch>
            <a:fillRect/>
          </a:stretch>
        </p:blipFill>
        <p:spPr>
          <a:xfrm>
            <a:off x="20" y="10"/>
            <a:ext cx="12191980" cy="6857990"/>
          </a:xfrm>
          <a:prstGeom prst="rect">
            <a:avLst/>
          </a:prstGeom>
        </p:spPr>
      </p:pic>
      <p:sp>
        <p:nvSpPr>
          <p:cNvPr id="9" name="Freeform: Shape 8">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a:extLst>
              <a:ext uri="{FF2B5EF4-FFF2-40B4-BE49-F238E27FC236}">
                <a16:creationId xmlns:a16="http://schemas.microsoft.com/office/drawing/2014/main" id="{FF1E16F4-1E20-906C-F156-11C9B390DD13}"/>
              </a:ext>
            </a:extLst>
          </p:cNvPr>
          <p:cNvPicPr>
            <a:picLocks noChangeAspect="1"/>
          </p:cNvPicPr>
          <p:nvPr/>
        </p:nvPicPr>
        <p:blipFill>
          <a:blip r:embed="rId3">
            <a:extLst>
              <a:ext uri="{28A0092B-C50C-407E-A947-70E740481C1C}">
                <a14:useLocalDpi xmlns:a14="http://schemas.microsoft.com/office/drawing/2010/main" val="0"/>
              </a:ext>
            </a:extLst>
          </a:blip>
          <a:srcRect l="16982" r="15404" b="-2"/>
          <a:stretch>
            <a:fillRect/>
          </a:stretch>
        </p:blipFill>
        <p:spPr>
          <a:xfrm>
            <a:off x="5063089" y="1"/>
            <a:ext cx="7128913" cy="6853457"/>
          </a:xfrm>
          <a:custGeom>
            <a:avLst/>
            <a:gdLst/>
            <a:ahLst/>
            <a:cxnLst/>
            <a:rect l="l" t="t" r="r" b="b"/>
            <a:pathLst>
              <a:path w="7128913" h="6853457">
                <a:moveTo>
                  <a:pt x="2343548" y="0"/>
                </a:moveTo>
                <a:lnTo>
                  <a:pt x="5168877" y="0"/>
                </a:lnTo>
                <a:lnTo>
                  <a:pt x="5218299" y="19487"/>
                </a:lnTo>
                <a:cubicBezTo>
                  <a:pt x="5976640" y="340238"/>
                  <a:pt x="6607722" y="902948"/>
                  <a:pt x="7014769" y="1610837"/>
                </a:cubicBezTo>
                <a:lnTo>
                  <a:pt x="7128913" y="1827198"/>
                </a:lnTo>
                <a:lnTo>
                  <a:pt x="7128913" y="5131581"/>
                </a:lnTo>
                <a:lnTo>
                  <a:pt x="7091067" y="5210750"/>
                </a:lnTo>
                <a:cubicBezTo>
                  <a:pt x="6744936" y="5876527"/>
                  <a:pt x="6205281" y="6425584"/>
                  <a:pt x="5546646" y="6783375"/>
                </a:cubicBezTo>
                <a:lnTo>
                  <a:pt x="5409811" y="6853457"/>
                </a:lnTo>
                <a:lnTo>
                  <a:pt x="2102613" y="6853457"/>
                </a:lnTo>
                <a:lnTo>
                  <a:pt x="1965779" y="6783375"/>
                </a:lnTo>
                <a:cubicBezTo>
                  <a:pt x="794873" y="6147301"/>
                  <a:pt x="0" y="4906735"/>
                  <a:pt x="0" y="3480517"/>
                </a:cubicBezTo>
                <a:cubicBezTo>
                  <a:pt x="0" y="1924643"/>
                  <a:pt x="945964" y="589711"/>
                  <a:pt x="2294125" y="19487"/>
                </a:cubicBezTo>
                <a:close/>
              </a:path>
            </a:pathLst>
          </a:custGeom>
        </p:spPr>
      </p:pic>
      <p:sp>
        <p:nvSpPr>
          <p:cNvPr id="5" name="TextBox 4">
            <a:extLst>
              <a:ext uri="{FF2B5EF4-FFF2-40B4-BE49-F238E27FC236}">
                <a16:creationId xmlns:a16="http://schemas.microsoft.com/office/drawing/2014/main" id="{8BDF8345-5316-D5C2-8D66-0E8452BA20F0}"/>
              </a:ext>
            </a:extLst>
          </p:cNvPr>
          <p:cNvSpPr txBox="1"/>
          <p:nvPr/>
        </p:nvSpPr>
        <p:spPr>
          <a:xfrm>
            <a:off x="174172" y="163286"/>
            <a:ext cx="7022156" cy="1015663"/>
          </a:xfrm>
          <a:prstGeom prst="rect">
            <a:avLst/>
          </a:prstGeom>
          <a:noFill/>
        </p:spPr>
        <p:txBody>
          <a:bodyPr wrap="square" rtlCol="0">
            <a:spAutoFit/>
          </a:bodyPr>
          <a:lstStyle/>
          <a:p>
            <a:r>
              <a:rPr lang="en-GB" sz="6000" dirty="0">
                <a:latin typeface="SassoonPrimaryInfant" panose="00000400000000000000" pitchFamily="2" charset="0"/>
              </a:rPr>
              <a:t>Parent communication</a:t>
            </a:r>
          </a:p>
        </p:txBody>
      </p:sp>
      <p:pic>
        <p:nvPicPr>
          <p:cNvPr id="7" name="Picture 6">
            <a:extLst>
              <a:ext uri="{FF2B5EF4-FFF2-40B4-BE49-F238E27FC236}">
                <a16:creationId xmlns:a16="http://schemas.microsoft.com/office/drawing/2014/main" id="{FAFFFD43-D149-CD01-19B8-DB601CF76006}"/>
              </a:ext>
            </a:extLst>
          </p:cNvPr>
          <p:cNvPicPr>
            <a:picLocks noChangeAspect="1"/>
          </p:cNvPicPr>
          <p:nvPr/>
        </p:nvPicPr>
        <p:blipFill>
          <a:blip r:embed="rId4"/>
          <a:stretch>
            <a:fillRect/>
          </a:stretch>
        </p:blipFill>
        <p:spPr>
          <a:xfrm>
            <a:off x="201977" y="3819460"/>
            <a:ext cx="3483273" cy="1300621"/>
          </a:xfrm>
          <a:prstGeom prst="rect">
            <a:avLst/>
          </a:prstGeom>
        </p:spPr>
      </p:pic>
      <p:pic>
        <p:nvPicPr>
          <p:cNvPr id="10" name="Picture 9">
            <a:extLst>
              <a:ext uri="{FF2B5EF4-FFF2-40B4-BE49-F238E27FC236}">
                <a16:creationId xmlns:a16="http://schemas.microsoft.com/office/drawing/2014/main" id="{37734852-EF39-3860-9384-F288E72916C7}"/>
              </a:ext>
            </a:extLst>
          </p:cNvPr>
          <p:cNvPicPr>
            <a:picLocks noChangeAspect="1"/>
          </p:cNvPicPr>
          <p:nvPr/>
        </p:nvPicPr>
        <p:blipFill>
          <a:blip r:embed="rId5"/>
          <a:stretch>
            <a:fillRect/>
          </a:stretch>
        </p:blipFill>
        <p:spPr>
          <a:xfrm>
            <a:off x="174172" y="1250382"/>
            <a:ext cx="2467292" cy="2131782"/>
          </a:xfrm>
          <a:prstGeom prst="rect">
            <a:avLst/>
          </a:prstGeom>
        </p:spPr>
      </p:pic>
      <p:pic>
        <p:nvPicPr>
          <p:cNvPr id="12" name="Picture 11">
            <a:extLst>
              <a:ext uri="{FF2B5EF4-FFF2-40B4-BE49-F238E27FC236}">
                <a16:creationId xmlns:a16="http://schemas.microsoft.com/office/drawing/2014/main" id="{868BC718-E646-4436-0F45-CE13E701BA32}"/>
              </a:ext>
            </a:extLst>
          </p:cNvPr>
          <p:cNvPicPr>
            <a:picLocks noChangeAspect="1"/>
          </p:cNvPicPr>
          <p:nvPr/>
        </p:nvPicPr>
        <p:blipFill>
          <a:blip r:embed="rId6"/>
          <a:stretch>
            <a:fillRect/>
          </a:stretch>
        </p:blipFill>
        <p:spPr>
          <a:xfrm>
            <a:off x="3162193" y="1287429"/>
            <a:ext cx="1524213" cy="2057687"/>
          </a:xfrm>
          <a:prstGeom prst="rect">
            <a:avLst/>
          </a:prstGeom>
        </p:spPr>
      </p:pic>
      <p:pic>
        <p:nvPicPr>
          <p:cNvPr id="14" name="Picture 13">
            <a:extLst>
              <a:ext uri="{FF2B5EF4-FFF2-40B4-BE49-F238E27FC236}">
                <a16:creationId xmlns:a16="http://schemas.microsoft.com/office/drawing/2014/main" id="{A702C1E9-7E8A-C0CE-1D59-FC0FAA329D23}"/>
              </a:ext>
            </a:extLst>
          </p:cNvPr>
          <p:cNvPicPr>
            <a:picLocks noChangeAspect="1"/>
          </p:cNvPicPr>
          <p:nvPr/>
        </p:nvPicPr>
        <p:blipFill>
          <a:blip r:embed="rId7"/>
          <a:stretch>
            <a:fillRect/>
          </a:stretch>
        </p:blipFill>
        <p:spPr>
          <a:xfrm>
            <a:off x="4029359" y="5120081"/>
            <a:ext cx="1524213" cy="1334763"/>
          </a:xfrm>
          <a:prstGeom prst="rect">
            <a:avLst/>
          </a:prstGeom>
        </p:spPr>
      </p:pic>
      <p:sp>
        <p:nvSpPr>
          <p:cNvPr id="15" name="TextBox 14">
            <a:extLst>
              <a:ext uri="{FF2B5EF4-FFF2-40B4-BE49-F238E27FC236}">
                <a16:creationId xmlns:a16="http://schemas.microsoft.com/office/drawing/2014/main" id="{0E399255-68EB-A8A2-2A1D-559A2EAA206F}"/>
              </a:ext>
            </a:extLst>
          </p:cNvPr>
          <p:cNvSpPr txBox="1"/>
          <p:nvPr/>
        </p:nvSpPr>
        <p:spPr>
          <a:xfrm>
            <a:off x="174172" y="5410200"/>
            <a:ext cx="3873953" cy="1384995"/>
          </a:xfrm>
          <a:prstGeom prst="rect">
            <a:avLst/>
          </a:prstGeom>
          <a:noFill/>
        </p:spPr>
        <p:txBody>
          <a:bodyPr wrap="square" rtlCol="0">
            <a:spAutoFit/>
          </a:bodyPr>
          <a:lstStyle/>
          <a:p>
            <a:r>
              <a:rPr lang="en-GB" sz="2800" dirty="0">
                <a:latin typeface="SassoonPrimaryInfant" panose="00000400000000000000" pitchFamily="2" charset="0"/>
                <a:hlinkClick r:id="rId8"/>
              </a:rPr>
              <a:t>admin@shaw.wilts.sch.uk</a:t>
            </a:r>
            <a:endParaRPr lang="en-GB" sz="2800" dirty="0">
              <a:latin typeface="SassoonPrimaryInfant" panose="00000400000000000000" pitchFamily="2" charset="0"/>
            </a:endParaRPr>
          </a:p>
          <a:p>
            <a:endParaRPr lang="en-GB" sz="2800" dirty="0">
              <a:latin typeface="SassoonPrimaryInfant" panose="00000400000000000000" pitchFamily="2" charset="0"/>
            </a:endParaRPr>
          </a:p>
          <a:p>
            <a:r>
              <a:rPr lang="en-GB" sz="2800" dirty="0">
                <a:latin typeface="SassoonPrimaryInfant" panose="00000400000000000000" pitchFamily="2" charset="0"/>
              </a:rPr>
              <a:t>01225 702544</a:t>
            </a:r>
          </a:p>
        </p:txBody>
      </p:sp>
    </p:spTree>
    <p:extLst>
      <p:ext uri="{BB962C8B-B14F-4D97-AF65-F5344CB8AC3E}">
        <p14:creationId xmlns:p14="http://schemas.microsoft.com/office/powerpoint/2010/main" val="490100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8558839-0873-4376-AE92-C48699D22F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a:extLst>
              <a:ext uri="{FF2B5EF4-FFF2-40B4-BE49-F238E27FC236}">
                <a16:creationId xmlns:a16="http://schemas.microsoft.com/office/drawing/2014/main" id="{43C238BE-7B93-DAA8-B347-001A845BD9A4}"/>
              </a:ext>
            </a:extLst>
          </p:cNvPr>
          <p:cNvSpPr txBox="1"/>
          <p:nvPr/>
        </p:nvSpPr>
        <p:spPr>
          <a:xfrm>
            <a:off x="5378768" y="1038899"/>
            <a:ext cx="6453568" cy="5330851"/>
          </a:xfrm>
          <a:prstGeom prst="rect">
            <a:avLst/>
          </a:prstGeom>
        </p:spPr>
        <p:txBody>
          <a:bodyPr vert="horz" lIns="91440" tIns="45720" rIns="91440" bIns="45720" rtlCol="0">
            <a:normAutofit/>
          </a:bodyPr>
          <a:lstStyle/>
          <a:p>
            <a:pPr marL="57150">
              <a:lnSpc>
                <a:spcPct val="90000"/>
              </a:lnSpc>
              <a:spcAft>
                <a:spcPts val="600"/>
              </a:spcAft>
            </a:pPr>
            <a:endParaRPr lang="en-US" sz="600" dirty="0">
              <a:solidFill>
                <a:schemeClr val="bg1">
                  <a:alpha val="80000"/>
                </a:schemeClr>
              </a:solidFill>
            </a:endParaRPr>
          </a:p>
        </p:txBody>
      </p:sp>
      <p:pic>
        <p:nvPicPr>
          <p:cNvPr id="4" name="Picture 3">
            <a:extLst>
              <a:ext uri="{FF2B5EF4-FFF2-40B4-BE49-F238E27FC236}">
                <a16:creationId xmlns:a16="http://schemas.microsoft.com/office/drawing/2014/main" id="{11C9DAA1-5B21-59D8-7EE5-08C6612D265B}"/>
              </a:ext>
            </a:extLst>
          </p:cNvPr>
          <p:cNvPicPr>
            <a:picLocks noChangeAspect="1"/>
          </p:cNvPicPr>
          <p:nvPr/>
        </p:nvPicPr>
        <p:blipFill>
          <a:blip r:embed="rId2"/>
          <a:stretch>
            <a:fillRect/>
          </a:stretch>
        </p:blipFill>
        <p:spPr>
          <a:xfrm>
            <a:off x="0" y="0"/>
            <a:ext cx="12192000" cy="6847824"/>
          </a:xfrm>
          <a:prstGeom prst="rect">
            <a:avLst/>
          </a:prstGeom>
        </p:spPr>
      </p:pic>
    </p:spTree>
    <p:extLst>
      <p:ext uri="{BB962C8B-B14F-4D97-AF65-F5344CB8AC3E}">
        <p14:creationId xmlns:p14="http://schemas.microsoft.com/office/powerpoint/2010/main" val="40136901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CB0A7C8-2B9D-8DE8-7A1C-CB18E2102734}"/>
            </a:ext>
          </a:extLst>
        </p:cNvPr>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D8C8FED8-6A15-1C60-186A-1B5AF09759F1}"/>
              </a:ext>
            </a:extLst>
          </p:cNvPr>
          <p:cNvPicPr>
            <a:picLocks noChangeAspect="1"/>
          </p:cNvPicPr>
          <p:nvPr/>
        </p:nvPicPr>
        <p:blipFill>
          <a:blip r:embed="rId2">
            <a:extLst>
              <a:ext uri="{28A0092B-C50C-407E-A947-70E740481C1C}">
                <a14:useLocalDpi xmlns:a14="http://schemas.microsoft.com/office/drawing/2010/main" val="0"/>
              </a:ext>
            </a:extLst>
          </a:blip>
          <a:srcRect r="-1" b="22009"/>
          <a:stretch>
            <a:fillRect/>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4" name="Picture 3">
            <a:extLst>
              <a:ext uri="{FF2B5EF4-FFF2-40B4-BE49-F238E27FC236}">
                <a16:creationId xmlns:a16="http://schemas.microsoft.com/office/drawing/2014/main" id="{51C897E4-E98F-97EA-35E1-22D12D175B27}"/>
              </a:ext>
            </a:extLst>
          </p:cNvPr>
          <p:cNvPicPr>
            <a:picLocks noChangeAspect="1"/>
          </p:cNvPicPr>
          <p:nvPr/>
        </p:nvPicPr>
        <p:blipFill>
          <a:blip r:embed="rId3"/>
          <a:srcRect t="25114" b="2203"/>
          <a:stretch>
            <a:fillRect/>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
        <p:nvSpPr>
          <p:cNvPr id="20" name="TextBox 19">
            <a:extLst>
              <a:ext uri="{FF2B5EF4-FFF2-40B4-BE49-F238E27FC236}">
                <a16:creationId xmlns:a16="http://schemas.microsoft.com/office/drawing/2014/main" id="{C614612F-D096-85BA-1AD4-DB90A58A73E0}"/>
              </a:ext>
            </a:extLst>
          </p:cNvPr>
          <p:cNvSpPr txBox="1"/>
          <p:nvPr/>
        </p:nvSpPr>
        <p:spPr>
          <a:xfrm>
            <a:off x="0" y="0"/>
            <a:ext cx="6686549" cy="1938076"/>
          </a:xfrm>
          <a:prstGeom prst="rect">
            <a:avLst/>
          </a:prstGeom>
        </p:spPr>
        <p:txBody>
          <a:bodyPr vert="horz" lIns="91440" tIns="45720" rIns="91440" bIns="45720" rtlCol="0" anchor="ctr">
            <a:noAutofit/>
          </a:bodyPr>
          <a:lstStyle/>
          <a:p>
            <a:pPr>
              <a:lnSpc>
                <a:spcPct val="90000"/>
              </a:lnSpc>
              <a:spcBef>
                <a:spcPct val="0"/>
              </a:spcBef>
              <a:spcAft>
                <a:spcPts val="600"/>
              </a:spcAft>
            </a:pPr>
            <a:r>
              <a:rPr lang="en-US" sz="6000" kern="1200" dirty="0">
                <a:solidFill>
                  <a:schemeClr val="tx1"/>
                </a:solidFill>
                <a:latin typeface="SassoonPrimaryInfant" panose="00000400000000000000" pitchFamily="2" charset="0"/>
                <a:ea typeface="+mj-ea"/>
                <a:cs typeface="+mj-cs"/>
              </a:rPr>
              <a:t>Our Reception Staff</a:t>
            </a:r>
          </a:p>
        </p:txBody>
      </p:sp>
      <p:sp>
        <p:nvSpPr>
          <p:cNvPr id="21" name="TextBox 20">
            <a:extLst>
              <a:ext uri="{FF2B5EF4-FFF2-40B4-BE49-F238E27FC236}">
                <a16:creationId xmlns:a16="http://schemas.microsoft.com/office/drawing/2014/main" id="{8FCB927E-AAE9-4C5B-40A9-92247EBE496E}"/>
              </a:ext>
            </a:extLst>
          </p:cNvPr>
          <p:cNvSpPr txBox="1"/>
          <p:nvPr/>
        </p:nvSpPr>
        <p:spPr>
          <a:xfrm>
            <a:off x="316992" y="3802961"/>
            <a:ext cx="10847831" cy="2912371"/>
          </a:xfrm>
          <a:prstGeom prst="rect">
            <a:avLst/>
          </a:prstGeom>
        </p:spPr>
        <p:txBody>
          <a:bodyPr vert="horz" lIns="91440" tIns="45720" rIns="91440" bIns="45720" rtlCol="0">
            <a:noAutofit/>
          </a:bodyPr>
          <a:lstStyle/>
          <a:p>
            <a:pPr fontAlgn="t">
              <a:lnSpc>
                <a:spcPct val="90000"/>
              </a:lnSpc>
              <a:spcAft>
                <a:spcPts val="600"/>
              </a:spcAft>
            </a:pPr>
            <a:r>
              <a:rPr lang="en-US" sz="2000" b="1" dirty="0">
                <a:latin typeface="SassoonPrimaryInfant" panose="00000400000000000000" pitchFamily="2" charset="0"/>
              </a:rPr>
              <a:t>The importance of positive and secure relationships in reception:</a:t>
            </a:r>
          </a:p>
          <a:p>
            <a:pPr indent="-228600" fontAlgn="t">
              <a:lnSpc>
                <a:spcPct val="90000"/>
              </a:lnSpc>
              <a:spcAft>
                <a:spcPts val="600"/>
              </a:spcAft>
              <a:buFont typeface="Arial" panose="020B0604020202020204" pitchFamily="34" charset="0"/>
              <a:buChar char="•"/>
            </a:pPr>
            <a:r>
              <a:rPr lang="en-US" sz="2000" b="1" dirty="0">
                <a:latin typeface="SassoonPrimaryInfant" panose="00000400000000000000" pitchFamily="2" charset="0"/>
              </a:rPr>
              <a:t>Supports emotional security and wellbeing:</a:t>
            </a:r>
            <a:r>
              <a:rPr lang="en-US" sz="2000" dirty="0">
                <a:latin typeface="SassoonPrimaryInfant" panose="00000400000000000000" pitchFamily="2" charset="0"/>
              </a:rPr>
              <a:t> Secure relationships with reception teachers help children feel safe, valued, and confident, which is essential for managing separation from carers and adjusting to the school environment.</a:t>
            </a:r>
          </a:p>
          <a:p>
            <a:pPr indent="-228600" fontAlgn="t">
              <a:lnSpc>
                <a:spcPct val="90000"/>
              </a:lnSpc>
              <a:spcAft>
                <a:spcPts val="600"/>
              </a:spcAft>
              <a:buFont typeface="Arial" panose="020B0604020202020204" pitchFamily="34" charset="0"/>
              <a:buChar char="•"/>
            </a:pPr>
            <a:r>
              <a:rPr lang="en-US" sz="2000" b="1" dirty="0">
                <a:latin typeface="SassoonPrimaryInfant" panose="00000400000000000000" pitchFamily="2" charset="0"/>
              </a:rPr>
              <a:t>Promotes learning and engagement:</a:t>
            </a:r>
            <a:r>
              <a:rPr lang="en-US" sz="2000" dirty="0">
                <a:latin typeface="SassoonPrimaryInfant" panose="00000400000000000000" pitchFamily="2" charset="0"/>
              </a:rPr>
              <a:t> When children trust their teacher, they are more willing to explore, take risks, and participate in activities, which supports early cognitive and social development.</a:t>
            </a:r>
          </a:p>
          <a:p>
            <a:pPr indent="-228600" fontAlgn="t">
              <a:lnSpc>
                <a:spcPct val="90000"/>
              </a:lnSpc>
              <a:spcAft>
                <a:spcPts val="600"/>
              </a:spcAft>
              <a:buFont typeface="Arial" panose="020B0604020202020204" pitchFamily="34" charset="0"/>
              <a:buChar char="•"/>
            </a:pPr>
            <a:r>
              <a:rPr lang="en-US" sz="2000" b="1" dirty="0">
                <a:latin typeface="SassoonPrimaryInfant" panose="00000400000000000000" pitchFamily="2" charset="0"/>
              </a:rPr>
              <a:t>Builds strong foundations for future relationships:</a:t>
            </a:r>
            <a:r>
              <a:rPr lang="en-US" sz="2000" dirty="0">
                <a:latin typeface="SassoonPrimaryInfant" panose="00000400000000000000" pitchFamily="2" charset="0"/>
              </a:rPr>
              <a:t> Positive, secure interactions with teachers model healthy relationships, helping children develop communication skills, self-regulation, and the ability to form trusting connections with others.</a:t>
            </a:r>
          </a:p>
        </p:txBody>
      </p:sp>
      <p:pic>
        <p:nvPicPr>
          <p:cNvPr id="23" name="Picture 22">
            <a:extLst>
              <a:ext uri="{FF2B5EF4-FFF2-40B4-BE49-F238E27FC236}">
                <a16:creationId xmlns:a16="http://schemas.microsoft.com/office/drawing/2014/main" id="{F67D0CA3-535E-244F-21B7-4157E526C671}"/>
              </a:ext>
            </a:extLst>
          </p:cNvPr>
          <p:cNvPicPr>
            <a:picLocks noChangeAspect="1"/>
          </p:cNvPicPr>
          <p:nvPr/>
        </p:nvPicPr>
        <p:blipFill>
          <a:blip r:embed="rId4"/>
          <a:stretch>
            <a:fillRect/>
          </a:stretch>
        </p:blipFill>
        <p:spPr>
          <a:xfrm>
            <a:off x="812201" y="1377149"/>
            <a:ext cx="1639957" cy="2283144"/>
          </a:xfrm>
          <a:prstGeom prst="rect">
            <a:avLst/>
          </a:prstGeom>
        </p:spPr>
      </p:pic>
      <p:pic>
        <p:nvPicPr>
          <p:cNvPr id="26" name="Picture 25">
            <a:extLst>
              <a:ext uri="{FF2B5EF4-FFF2-40B4-BE49-F238E27FC236}">
                <a16:creationId xmlns:a16="http://schemas.microsoft.com/office/drawing/2014/main" id="{A104BF65-C345-5413-582B-6D52D00354FE}"/>
              </a:ext>
            </a:extLst>
          </p:cNvPr>
          <p:cNvPicPr>
            <a:picLocks noChangeAspect="1"/>
          </p:cNvPicPr>
          <p:nvPr/>
        </p:nvPicPr>
        <p:blipFill>
          <a:blip r:embed="rId5"/>
          <a:stretch>
            <a:fillRect/>
          </a:stretch>
        </p:blipFill>
        <p:spPr>
          <a:xfrm>
            <a:off x="3264359" y="1425137"/>
            <a:ext cx="1851341" cy="2134449"/>
          </a:xfrm>
          <a:prstGeom prst="rect">
            <a:avLst/>
          </a:prstGeom>
        </p:spPr>
      </p:pic>
    </p:spTree>
    <p:extLst>
      <p:ext uri="{BB962C8B-B14F-4D97-AF65-F5344CB8AC3E}">
        <p14:creationId xmlns:p14="http://schemas.microsoft.com/office/powerpoint/2010/main" val="24454569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F1EAF8C-73CC-E04B-EFC3-5FBD7C83B0F4}"/>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F3BD7536-8EE5-61C4-4B5F-32F130B5E3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young child leaning on a pole&#10;&#10;AI-generated content may be incorrect.">
            <a:extLst>
              <a:ext uri="{FF2B5EF4-FFF2-40B4-BE49-F238E27FC236}">
                <a16:creationId xmlns:a16="http://schemas.microsoft.com/office/drawing/2014/main" id="{438EC981-D1C0-2FF0-5251-5D066AF3761E}"/>
              </a:ext>
            </a:extLst>
          </p:cNvPr>
          <p:cNvPicPr>
            <a:picLocks noChangeAspect="1"/>
          </p:cNvPicPr>
          <p:nvPr/>
        </p:nvPicPr>
        <p:blipFill>
          <a:blip r:embed="rId2">
            <a:extLst>
              <a:ext uri="{28A0092B-C50C-407E-A947-70E740481C1C}">
                <a14:useLocalDpi xmlns:a14="http://schemas.microsoft.com/office/drawing/2010/main" val="0"/>
              </a:ext>
            </a:extLst>
          </a:blip>
          <a:srcRect l="23125" r="5001" b="1"/>
          <a:stretch>
            <a:fillRect/>
          </a:stretch>
        </p:blipFill>
        <p:spPr>
          <a:xfrm>
            <a:off x="8529321" y="10"/>
            <a:ext cx="3662680" cy="3401558"/>
          </a:xfrm>
          <a:custGeom>
            <a:avLst/>
            <a:gdLst/>
            <a:ahLst/>
            <a:cxnLst/>
            <a:rect l="l" t="t" r="r" b="b"/>
            <a:pathLst>
              <a:path w="3662680" h="3401568">
                <a:moveTo>
                  <a:pt x="0" y="0"/>
                </a:moveTo>
                <a:lnTo>
                  <a:pt x="3662680" y="0"/>
                </a:lnTo>
                <a:lnTo>
                  <a:pt x="3662680" y="3401568"/>
                </a:lnTo>
                <a:lnTo>
                  <a:pt x="774527" y="3401568"/>
                </a:lnTo>
                <a:lnTo>
                  <a:pt x="769892" y="3133175"/>
                </a:lnTo>
                <a:cubicBezTo>
                  <a:pt x="732577" y="2055441"/>
                  <a:pt x="492520" y="1056020"/>
                  <a:pt x="104445" y="215033"/>
                </a:cubicBezTo>
                <a:close/>
              </a:path>
            </a:pathLst>
          </a:custGeom>
        </p:spPr>
      </p:pic>
      <p:pic>
        <p:nvPicPr>
          <p:cNvPr id="6" name="Picture 5">
            <a:extLst>
              <a:ext uri="{FF2B5EF4-FFF2-40B4-BE49-F238E27FC236}">
                <a16:creationId xmlns:a16="http://schemas.microsoft.com/office/drawing/2014/main" id="{954B89BE-0459-CDA2-F0ED-B2233FC277AA}"/>
              </a:ext>
            </a:extLst>
          </p:cNvPr>
          <p:cNvPicPr>
            <a:picLocks noChangeAspect="1"/>
          </p:cNvPicPr>
          <p:nvPr/>
        </p:nvPicPr>
        <p:blipFill>
          <a:blip r:embed="rId3"/>
          <a:srcRect l="14608" r="17293"/>
          <a:stretch>
            <a:fillRect/>
          </a:stretch>
        </p:blipFill>
        <p:spPr>
          <a:xfrm>
            <a:off x="5115314" y="10"/>
            <a:ext cx="4118110" cy="3401558"/>
          </a:xfrm>
          <a:custGeom>
            <a:avLst/>
            <a:gdLst/>
            <a:ahLst/>
            <a:cxnLst/>
            <a:rect l="l" t="t" r="r" b="b"/>
            <a:pathLst>
              <a:path w="4118110" h="3401568">
                <a:moveTo>
                  <a:pt x="0" y="0"/>
                </a:moveTo>
                <a:lnTo>
                  <a:pt x="3343575" y="0"/>
                </a:lnTo>
                <a:lnTo>
                  <a:pt x="3448028" y="215050"/>
                </a:lnTo>
                <a:cubicBezTo>
                  <a:pt x="3836103" y="1056037"/>
                  <a:pt x="4076161" y="2055458"/>
                  <a:pt x="4113475" y="3133192"/>
                </a:cubicBezTo>
                <a:lnTo>
                  <a:pt x="4118110" y="3401568"/>
                </a:lnTo>
                <a:lnTo>
                  <a:pt x="801224" y="3401568"/>
                </a:lnTo>
                <a:lnTo>
                  <a:pt x="797493" y="3185579"/>
                </a:lnTo>
                <a:cubicBezTo>
                  <a:pt x="756786" y="2009870"/>
                  <a:pt x="474799" y="927359"/>
                  <a:pt x="22579" y="42066"/>
                </a:cubicBezTo>
                <a:close/>
              </a:path>
            </a:pathLst>
          </a:custGeom>
        </p:spPr>
      </p:pic>
      <p:pic>
        <p:nvPicPr>
          <p:cNvPr id="9" name="Picture 8" descr="A couple of young girls playing in a fountain&#10;&#10;AI-generated content may be incorrect.">
            <a:extLst>
              <a:ext uri="{FF2B5EF4-FFF2-40B4-BE49-F238E27FC236}">
                <a16:creationId xmlns:a16="http://schemas.microsoft.com/office/drawing/2014/main" id="{3F4C2434-38FB-77FA-94F2-8A23EDF43FA6}"/>
              </a:ext>
            </a:extLst>
          </p:cNvPr>
          <p:cNvPicPr>
            <a:picLocks noChangeAspect="1"/>
          </p:cNvPicPr>
          <p:nvPr/>
        </p:nvPicPr>
        <p:blipFill>
          <a:blip r:embed="rId4">
            <a:extLst>
              <a:ext uri="{28A0092B-C50C-407E-A947-70E740481C1C}">
                <a14:useLocalDpi xmlns:a14="http://schemas.microsoft.com/office/drawing/2010/main" val="0"/>
              </a:ext>
            </a:extLst>
          </a:blip>
          <a:srcRect t="4666" r="-1" b="22778"/>
          <a:stretch>
            <a:fillRect/>
          </a:stretch>
        </p:blipFill>
        <p:spPr>
          <a:xfrm>
            <a:off x="5168353" y="3456432"/>
            <a:ext cx="7023646" cy="3401568"/>
          </a:xfrm>
          <a:custGeom>
            <a:avLst/>
            <a:gdLst/>
            <a:ahLst/>
            <a:cxnLst/>
            <a:rect l="l" t="t" r="r" b="b"/>
            <a:pathLst>
              <a:path w="7023646" h="3401568">
                <a:moveTo>
                  <a:pt x="749132" y="0"/>
                </a:moveTo>
                <a:lnTo>
                  <a:pt x="7023646" y="0"/>
                </a:lnTo>
                <a:lnTo>
                  <a:pt x="7023646" y="3401568"/>
                </a:lnTo>
                <a:lnTo>
                  <a:pt x="0" y="3401568"/>
                </a:lnTo>
                <a:lnTo>
                  <a:pt x="79008" y="3238906"/>
                </a:lnTo>
                <a:cubicBezTo>
                  <a:pt x="502362" y="2321466"/>
                  <a:pt x="749563" y="1215476"/>
                  <a:pt x="749563" y="24956"/>
                </a:cubicBezTo>
                <a:close/>
              </a:path>
            </a:pathLst>
          </a:custGeom>
        </p:spPr>
      </p:pic>
      <p:sp useBgFill="1">
        <p:nvSpPr>
          <p:cNvPr id="18" name="Freeform: Shape 17">
            <a:extLst>
              <a:ext uri="{FF2B5EF4-FFF2-40B4-BE49-F238E27FC236}">
                <a16:creationId xmlns:a16="http://schemas.microsoft.com/office/drawing/2014/main" id="{2BC3C3B7-6C94-069C-2DF5-613D9E87B7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27943" cy="6858000"/>
          </a:xfrm>
          <a:custGeom>
            <a:avLst/>
            <a:gdLst>
              <a:gd name="connsiteX0" fmla="*/ 0 w 5927943"/>
              <a:gd name="connsiteY0" fmla="*/ 0 h 6858000"/>
              <a:gd name="connsiteX1" fmla="*/ 5129522 w 5927943"/>
              <a:gd name="connsiteY1" fmla="*/ 0 h 6858000"/>
              <a:gd name="connsiteX2" fmla="*/ 5289639 w 5927943"/>
              <a:gd name="connsiteY2" fmla="*/ 323150 h 6858000"/>
              <a:gd name="connsiteX3" fmla="*/ 5927943 w 5927943"/>
              <a:gd name="connsiteY3" fmla="*/ 3476847 h 6858000"/>
              <a:gd name="connsiteX4" fmla="*/ 5289639 w 5927943"/>
              <a:gd name="connsiteY4" fmla="*/ 6630545 h 6858000"/>
              <a:gd name="connsiteX5" fmla="*/ 5176937 w 5927943"/>
              <a:gd name="connsiteY5" fmla="*/ 6858000 h 6858000"/>
              <a:gd name="connsiteX6" fmla="*/ 0 w 592794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943" h="6858000">
                <a:moveTo>
                  <a:pt x="0" y="0"/>
                </a:moveTo>
                <a:lnTo>
                  <a:pt x="5129522" y="0"/>
                </a:lnTo>
                <a:lnTo>
                  <a:pt x="5289639" y="323150"/>
                </a:lnTo>
                <a:cubicBezTo>
                  <a:pt x="5692631" y="1223391"/>
                  <a:pt x="5927943" y="2308646"/>
                  <a:pt x="5927943" y="3476847"/>
                </a:cubicBezTo>
                <a:cubicBezTo>
                  <a:pt x="5927943" y="4645048"/>
                  <a:pt x="5692631" y="5730304"/>
                  <a:pt x="5289639" y="6630545"/>
                </a:cubicBezTo>
                <a:lnTo>
                  <a:pt x="517693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 name="Freeform: Shape 19">
            <a:extLst>
              <a:ext uri="{FF2B5EF4-FFF2-40B4-BE49-F238E27FC236}">
                <a16:creationId xmlns:a16="http://schemas.microsoft.com/office/drawing/2014/main" id="{131D1847-9577-1782-BC32-F469DB2811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917310" cy="6858000"/>
          </a:xfrm>
          <a:custGeom>
            <a:avLst/>
            <a:gdLst>
              <a:gd name="connsiteX0" fmla="*/ 0 w 5917310"/>
              <a:gd name="connsiteY0" fmla="*/ 0 h 6858000"/>
              <a:gd name="connsiteX1" fmla="*/ 5118889 w 5917310"/>
              <a:gd name="connsiteY1" fmla="*/ 0 h 6858000"/>
              <a:gd name="connsiteX2" fmla="*/ 5279006 w 5917310"/>
              <a:gd name="connsiteY2" fmla="*/ 323150 h 6858000"/>
              <a:gd name="connsiteX3" fmla="*/ 5917310 w 5917310"/>
              <a:gd name="connsiteY3" fmla="*/ 3476847 h 6858000"/>
              <a:gd name="connsiteX4" fmla="*/ 5279006 w 5917310"/>
              <a:gd name="connsiteY4" fmla="*/ 6630545 h 6858000"/>
              <a:gd name="connsiteX5" fmla="*/ 5166304 w 5917310"/>
              <a:gd name="connsiteY5" fmla="*/ 6858000 h 6858000"/>
              <a:gd name="connsiteX6" fmla="*/ 0 w 591731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17310" h="6858000">
                <a:moveTo>
                  <a:pt x="0" y="0"/>
                </a:moveTo>
                <a:lnTo>
                  <a:pt x="5118889" y="0"/>
                </a:lnTo>
                <a:lnTo>
                  <a:pt x="5279006" y="323150"/>
                </a:lnTo>
                <a:cubicBezTo>
                  <a:pt x="5681998" y="1223391"/>
                  <a:pt x="5917310" y="2308646"/>
                  <a:pt x="5917310" y="3476847"/>
                </a:cubicBezTo>
                <a:cubicBezTo>
                  <a:pt x="5917310" y="4645048"/>
                  <a:pt x="5681998" y="5730304"/>
                  <a:pt x="5279006" y="6630545"/>
                </a:cubicBezTo>
                <a:lnTo>
                  <a:pt x="516630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Rectangle 21">
            <a:extLst>
              <a:ext uri="{FF2B5EF4-FFF2-40B4-BE49-F238E27FC236}">
                <a16:creationId xmlns:a16="http://schemas.microsoft.com/office/drawing/2014/main" id="{40188CF8-8136-2C61-C48D-3C1E22C0FF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3F17CB3B-DE2F-EFA8-576B-DC211FB771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098" y="4461119"/>
            <a:ext cx="5019074"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E2A16F3-51A8-A7A7-FDCC-DF633B278CC2}"/>
              </a:ext>
            </a:extLst>
          </p:cNvPr>
          <p:cNvSpPr txBox="1"/>
          <p:nvPr/>
        </p:nvSpPr>
        <p:spPr>
          <a:xfrm>
            <a:off x="286869" y="98318"/>
            <a:ext cx="10442606" cy="979521"/>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400" dirty="0">
                <a:latin typeface="SassoonPrimaryInfant" panose="00000400000000000000" pitchFamily="2" charset="0"/>
                <a:ea typeface="+mj-ea"/>
                <a:cs typeface="+mj-cs"/>
              </a:rPr>
              <a:t>Our EYFS Core Commitments</a:t>
            </a:r>
            <a:endParaRPr lang="en-US" sz="5400" kern="1200" dirty="0">
              <a:solidFill>
                <a:schemeClr val="tx1"/>
              </a:solidFill>
              <a:latin typeface="SassoonPrimaryInfant" panose="00000400000000000000" pitchFamily="2" charset="0"/>
              <a:ea typeface="+mj-ea"/>
              <a:cs typeface="+mj-cs"/>
            </a:endParaRPr>
          </a:p>
        </p:txBody>
      </p:sp>
      <p:sp>
        <p:nvSpPr>
          <p:cNvPr id="5" name="TextBox 4">
            <a:extLst>
              <a:ext uri="{FF2B5EF4-FFF2-40B4-BE49-F238E27FC236}">
                <a16:creationId xmlns:a16="http://schemas.microsoft.com/office/drawing/2014/main" id="{46DB6378-0A93-C68A-FC9D-3679AAD4D61B}"/>
              </a:ext>
            </a:extLst>
          </p:cNvPr>
          <p:cNvSpPr txBox="1"/>
          <p:nvPr/>
        </p:nvSpPr>
        <p:spPr>
          <a:xfrm>
            <a:off x="391886" y="1230086"/>
            <a:ext cx="8294914" cy="5539978"/>
          </a:xfrm>
          <a:prstGeom prst="rect">
            <a:avLst/>
          </a:prstGeom>
          <a:noFill/>
        </p:spPr>
        <p:txBody>
          <a:bodyPr wrap="square" rtlCol="0">
            <a:spAutoFit/>
          </a:bodyPr>
          <a:lstStyle/>
          <a:p>
            <a:pPr marL="457200" indent="-457200">
              <a:buFont typeface="Wingdings" panose="05000000000000000000" pitchFamily="2" charset="2"/>
              <a:buChar char="ü"/>
            </a:pPr>
            <a:r>
              <a:rPr lang="en-GB" sz="2800" dirty="0">
                <a:latin typeface="SassoonPrimaryInfant" panose="00000400000000000000" pitchFamily="2" charset="0"/>
              </a:rPr>
              <a:t>A nurturing inclusive environment with a strong sense of belonging </a:t>
            </a:r>
          </a:p>
          <a:p>
            <a:pPr marL="457200" indent="-457200">
              <a:buFont typeface="Wingdings" panose="05000000000000000000" pitchFamily="2" charset="2"/>
              <a:buChar char="ü"/>
            </a:pPr>
            <a:r>
              <a:rPr lang="en-GB" sz="2800" dirty="0">
                <a:latin typeface="SassoonPrimaryInfant" panose="00000400000000000000" pitchFamily="2" charset="0"/>
              </a:rPr>
              <a:t>Exceptional teaching, high quality CPD and meaningful interactions</a:t>
            </a:r>
          </a:p>
          <a:p>
            <a:pPr marL="457200" indent="-457200">
              <a:buFont typeface="Wingdings" panose="05000000000000000000" pitchFamily="2" charset="2"/>
              <a:buChar char="ü"/>
            </a:pPr>
            <a:r>
              <a:rPr lang="en-GB" sz="2800" dirty="0">
                <a:latin typeface="SassoonPrimaryInfant" panose="00000400000000000000" pitchFamily="2" charset="0"/>
              </a:rPr>
              <a:t>Oracy and language-rich environments </a:t>
            </a:r>
          </a:p>
          <a:p>
            <a:pPr marL="457200" indent="-457200">
              <a:buFont typeface="Wingdings" panose="05000000000000000000" pitchFamily="2" charset="2"/>
              <a:buChar char="ü"/>
            </a:pPr>
            <a:r>
              <a:rPr lang="en-GB" sz="2800" dirty="0">
                <a:latin typeface="SassoonPrimaryInfant" panose="00000400000000000000" pitchFamily="2" charset="0"/>
              </a:rPr>
              <a:t>Immersive numeracy and literacy: books, rhymes and storytelling </a:t>
            </a:r>
          </a:p>
          <a:p>
            <a:pPr marL="457200" indent="-457200">
              <a:buFont typeface="Wingdings" panose="05000000000000000000" pitchFamily="2" charset="2"/>
              <a:buChar char="ü"/>
            </a:pPr>
            <a:r>
              <a:rPr lang="en-GB" sz="2800" dirty="0">
                <a:latin typeface="SassoonPrimaryInfant" panose="00000400000000000000" pitchFamily="2" charset="0"/>
              </a:rPr>
              <a:t>Child-</a:t>
            </a:r>
            <a:r>
              <a:rPr lang="en-GB" sz="2800" dirty="0" err="1">
                <a:latin typeface="SassoonPrimaryInfant" panose="00000400000000000000" pitchFamily="2" charset="0"/>
              </a:rPr>
              <a:t>centered</a:t>
            </a:r>
            <a:r>
              <a:rPr lang="en-GB" sz="2800" dirty="0">
                <a:latin typeface="SassoonPrimaryInfant" panose="00000400000000000000" pitchFamily="2" charset="0"/>
              </a:rPr>
              <a:t> play-based learning</a:t>
            </a:r>
          </a:p>
          <a:p>
            <a:pPr marL="457200" indent="-457200">
              <a:buFont typeface="Wingdings" panose="05000000000000000000" pitchFamily="2" charset="2"/>
              <a:buChar char="ü"/>
            </a:pPr>
            <a:r>
              <a:rPr lang="en-GB" sz="2800" dirty="0">
                <a:latin typeface="SassoonPrimaryInfant" panose="00000400000000000000" pitchFamily="2" charset="0"/>
              </a:rPr>
              <a:t>Equity for all groups of learners</a:t>
            </a:r>
          </a:p>
          <a:p>
            <a:pPr marL="457200" indent="-457200">
              <a:buFont typeface="Wingdings" panose="05000000000000000000" pitchFamily="2" charset="2"/>
              <a:buChar char="ü"/>
            </a:pPr>
            <a:r>
              <a:rPr lang="en-GB" sz="2800" dirty="0">
                <a:latin typeface="SassoonPrimaryInfant" panose="00000400000000000000" pitchFamily="2" charset="0"/>
              </a:rPr>
              <a:t>Personal development and positive behaviour foundations</a:t>
            </a:r>
          </a:p>
          <a:p>
            <a:pPr marL="457200" indent="-457200">
              <a:buFont typeface="Wingdings" panose="05000000000000000000" pitchFamily="2" charset="2"/>
              <a:buChar char="ü"/>
            </a:pPr>
            <a:r>
              <a:rPr lang="en-GB" sz="2800" dirty="0">
                <a:latin typeface="SassoonPrimaryInfant" panose="00000400000000000000" pitchFamily="2" charset="0"/>
              </a:rPr>
              <a:t>Strong parent and carer relationships</a:t>
            </a:r>
          </a:p>
          <a:p>
            <a:endParaRPr lang="en-GB" dirty="0"/>
          </a:p>
        </p:txBody>
      </p:sp>
    </p:spTree>
    <p:extLst>
      <p:ext uri="{BB962C8B-B14F-4D97-AF65-F5344CB8AC3E}">
        <p14:creationId xmlns:p14="http://schemas.microsoft.com/office/powerpoint/2010/main" val="3015690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1E5E11C-58C9-A5F1-081B-494B809C2D1B}"/>
              </a:ext>
            </a:extLst>
          </p:cNvPr>
          <p:cNvPicPr>
            <a:picLocks noChangeAspect="1"/>
          </p:cNvPicPr>
          <p:nvPr/>
        </p:nvPicPr>
        <p:blipFill>
          <a:blip r:embed="rId2"/>
          <a:stretch>
            <a:fillRect/>
          </a:stretch>
        </p:blipFill>
        <p:spPr>
          <a:xfrm>
            <a:off x="643467" y="788260"/>
            <a:ext cx="5294716" cy="5281477"/>
          </a:xfrm>
          <a:prstGeom prst="rect">
            <a:avLst/>
          </a:prstGeom>
        </p:spPr>
      </p:pic>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9A9B4F4C-7CE5-96AA-F546-079F5B7859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817" y="781642"/>
            <a:ext cx="5294715" cy="5294715"/>
          </a:xfrm>
          <a:prstGeom prst="rect">
            <a:avLst/>
          </a:prstGeom>
        </p:spPr>
      </p:pic>
    </p:spTree>
    <p:extLst>
      <p:ext uri="{BB962C8B-B14F-4D97-AF65-F5344CB8AC3E}">
        <p14:creationId xmlns:p14="http://schemas.microsoft.com/office/powerpoint/2010/main" val="39964479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6C2997EE-0889-44C3-AC0D-18F26AC9AA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young child&#10;&#10;AI-generated content may be incorrect.">
            <a:extLst>
              <a:ext uri="{FF2B5EF4-FFF2-40B4-BE49-F238E27FC236}">
                <a16:creationId xmlns:a16="http://schemas.microsoft.com/office/drawing/2014/main" id="{A260431A-98E2-E347-0DBC-39C1ED772B91}"/>
              </a:ext>
            </a:extLst>
          </p:cNvPr>
          <p:cNvPicPr>
            <a:picLocks noChangeAspect="1"/>
          </p:cNvPicPr>
          <p:nvPr/>
        </p:nvPicPr>
        <p:blipFill>
          <a:blip r:embed="rId3">
            <a:extLst>
              <a:ext uri="{28A0092B-C50C-407E-A947-70E740481C1C}">
                <a14:useLocalDpi xmlns:a14="http://schemas.microsoft.com/office/drawing/2010/main" val="0"/>
              </a:ext>
            </a:extLst>
          </a:blip>
          <a:srcRect r="-3" b="13497"/>
          <a:stretch>
            <a:fillRect/>
          </a:stretch>
        </p:blipFill>
        <p:spPr>
          <a:xfrm>
            <a:off x="5622233" y="10"/>
            <a:ext cx="6569769" cy="3750724"/>
          </a:xfrm>
          <a:custGeom>
            <a:avLst/>
            <a:gdLst/>
            <a:ahLst/>
            <a:cxnLst/>
            <a:rect l="l" t="t" r="r" b="b"/>
            <a:pathLst>
              <a:path w="6569769" h="3750734">
                <a:moveTo>
                  <a:pt x="1738471" y="0"/>
                </a:moveTo>
                <a:lnTo>
                  <a:pt x="6569769" y="0"/>
                </a:lnTo>
                <a:lnTo>
                  <a:pt x="6569769" y="3750734"/>
                </a:lnTo>
                <a:lnTo>
                  <a:pt x="0" y="3750734"/>
                </a:lnTo>
                <a:close/>
              </a:path>
            </a:pathLst>
          </a:custGeom>
        </p:spPr>
      </p:pic>
      <p:pic>
        <p:nvPicPr>
          <p:cNvPr id="4" name="Picture 3" descr="A diagram of a path of knowledge and skills&#10;&#10;AI-generated content may be incorrect.">
            <a:extLst>
              <a:ext uri="{FF2B5EF4-FFF2-40B4-BE49-F238E27FC236}">
                <a16:creationId xmlns:a16="http://schemas.microsoft.com/office/drawing/2014/main" id="{9D2BD907-0853-5762-A962-AA3A9DF0B7E9}"/>
              </a:ext>
            </a:extLst>
          </p:cNvPr>
          <p:cNvPicPr>
            <a:picLocks noChangeAspect="1"/>
          </p:cNvPicPr>
          <p:nvPr/>
        </p:nvPicPr>
        <p:blipFill>
          <a:blip r:embed="rId4">
            <a:extLst>
              <a:ext uri="{28A0092B-C50C-407E-A947-70E740481C1C}">
                <a14:useLocalDpi xmlns:a14="http://schemas.microsoft.com/office/drawing/2010/main" val="0"/>
              </a:ext>
            </a:extLst>
          </a:blip>
          <a:srcRect l="4703" r="4952"/>
          <a:stretch>
            <a:fillRect/>
          </a:stretch>
        </p:blipFill>
        <p:spPr>
          <a:xfrm>
            <a:off x="4182011" y="3887894"/>
            <a:ext cx="8009991" cy="2970106"/>
          </a:xfrm>
          <a:custGeom>
            <a:avLst/>
            <a:gdLst/>
            <a:ahLst/>
            <a:cxnLst/>
            <a:rect l="l" t="t" r="r" b="b"/>
            <a:pathLst>
              <a:path w="8009991" h="2970106">
                <a:moveTo>
                  <a:pt x="1376648" y="0"/>
                </a:moveTo>
                <a:lnTo>
                  <a:pt x="8009991" y="0"/>
                </a:lnTo>
                <a:lnTo>
                  <a:pt x="8009991" y="2970106"/>
                </a:lnTo>
                <a:lnTo>
                  <a:pt x="0" y="2970106"/>
                </a:lnTo>
                <a:close/>
              </a:path>
            </a:pathLst>
          </a:custGeom>
        </p:spPr>
      </p:pic>
      <p:pic>
        <p:nvPicPr>
          <p:cNvPr id="3" name="Picture 2">
            <a:extLst>
              <a:ext uri="{FF2B5EF4-FFF2-40B4-BE49-F238E27FC236}">
                <a16:creationId xmlns:a16="http://schemas.microsoft.com/office/drawing/2014/main" id="{6BECD834-518A-6887-581D-4DE8566E4913}"/>
              </a:ext>
            </a:extLst>
          </p:cNvPr>
          <p:cNvPicPr>
            <a:picLocks noChangeAspect="1"/>
          </p:cNvPicPr>
          <p:nvPr/>
        </p:nvPicPr>
        <p:blipFill>
          <a:blip r:embed="rId5"/>
          <a:srcRect l="19228" r="19231"/>
          <a:stretch>
            <a:fillRect/>
          </a:stretch>
        </p:blipFill>
        <p:spPr>
          <a:xfrm>
            <a:off x="20" y="10"/>
            <a:ext cx="7503091" cy="6857990"/>
          </a:xfrm>
          <a:custGeom>
            <a:avLst/>
            <a:gdLst/>
            <a:ahLst/>
            <a:cxnLst/>
            <a:rect l="l" t="t" r="r" b="b"/>
            <a:pathLst>
              <a:path w="7503111" h="6858000">
                <a:moveTo>
                  <a:pt x="0" y="0"/>
                </a:moveTo>
                <a:lnTo>
                  <a:pt x="677334" y="0"/>
                </a:lnTo>
                <a:lnTo>
                  <a:pt x="1168036" y="0"/>
                </a:lnTo>
                <a:lnTo>
                  <a:pt x="1205499" y="0"/>
                </a:lnTo>
                <a:lnTo>
                  <a:pt x="1647632" y="0"/>
                </a:lnTo>
                <a:lnTo>
                  <a:pt x="7215401" y="0"/>
                </a:lnTo>
                <a:lnTo>
                  <a:pt x="4041567" y="6852993"/>
                </a:lnTo>
                <a:lnTo>
                  <a:pt x="7503111" y="6852993"/>
                </a:lnTo>
                <a:lnTo>
                  <a:pt x="7503111" y="6852994"/>
                </a:lnTo>
                <a:lnTo>
                  <a:pt x="1647632" y="6852994"/>
                </a:lnTo>
                <a:lnTo>
                  <a:pt x="1647632" y="6858000"/>
                </a:lnTo>
                <a:lnTo>
                  <a:pt x="0" y="6858000"/>
                </a:lnTo>
                <a:close/>
              </a:path>
            </a:pathLst>
          </a:custGeom>
        </p:spPr>
      </p:pic>
      <p:sp>
        <p:nvSpPr>
          <p:cNvPr id="8" name="TextBox 7">
            <a:extLst>
              <a:ext uri="{FF2B5EF4-FFF2-40B4-BE49-F238E27FC236}">
                <a16:creationId xmlns:a16="http://schemas.microsoft.com/office/drawing/2014/main" id="{820F7DC4-6D3D-384F-4812-422F3D5AFD19}"/>
              </a:ext>
            </a:extLst>
          </p:cNvPr>
          <p:cNvSpPr txBox="1"/>
          <p:nvPr/>
        </p:nvSpPr>
        <p:spPr>
          <a:xfrm>
            <a:off x="174172" y="163286"/>
            <a:ext cx="7022156" cy="1015663"/>
          </a:xfrm>
          <a:prstGeom prst="rect">
            <a:avLst/>
          </a:prstGeom>
          <a:noFill/>
        </p:spPr>
        <p:txBody>
          <a:bodyPr wrap="square" rtlCol="0">
            <a:spAutoFit/>
          </a:bodyPr>
          <a:lstStyle/>
          <a:p>
            <a:r>
              <a:rPr lang="en-GB" sz="6000" dirty="0">
                <a:latin typeface="SassoonPrimaryInfant" panose="00000400000000000000" pitchFamily="2" charset="0"/>
              </a:rPr>
              <a:t>Shaw Golden Threads</a:t>
            </a:r>
          </a:p>
        </p:txBody>
      </p:sp>
      <p:sp>
        <p:nvSpPr>
          <p:cNvPr id="9" name="TextBox 8">
            <a:extLst>
              <a:ext uri="{FF2B5EF4-FFF2-40B4-BE49-F238E27FC236}">
                <a16:creationId xmlns:a16="http://schemas.microsoft.com/office/drawing/2014/main" id="{B7B13345-17DC-FAD0-2B36-48DD8EE26195}"/>
              </a:ext>
            </a:extLst>
          </p:cNvPr>
          <p:cNvSpPr txBox="1"/>
          <p:nvPr/>
        </p:nvSpPr>
        <p:spPr>
          <a:xfrm>
            <a:off x="285750" y="1333500"/>
            <a:ext cx="6762750" cy="4308872"/>
          </a:xfrm>
          <a:prstGeom prst="rect">
            <a:avLst/>
          </a:prstGeom>
          <a:noFill/>
        </p:spPr>
        <p:txBody>
          <a:bodyPr wrap="square" rtlCol="0">
            <a:spAutoFit/>
          </a:bodyPr>
          <a:lstStyle/>
          <a:p>
            <a:pPr>
              <a:spcBef>
                <a:spcPts val="600"/>
              </a:spcBef>
              <a:spcAft>
                <a:spcPts val="600"/>
              </a:spcAft>
            </a:pPr>
            <a:r>
              <a:rPr lang="en-GB" sz="3200" dirty="0">
                <a:latin typeface="SassoonPrimaryInfant" panose="00000400000000000000" pitchFamily="2" charset="0"/>
              </a:rPr>
              <a:t>What do we want our curriculum to offer all children at Shaw?</a:t>
            </a:r>
          </a:p>
          <a:p>
            <a:pPr>
              <a:spcBef>
                <a:spcPts val="600"/>
              </a:spcBef>
              <a:spcAft>
                <a:spcPts val="600"/>
              </a:spcAft>
            </a:pPr>
            <a:endParaRPr lang="en-GB" sz="3200" dirty="0">
              <a:latin typeface="SassoonPrimaryInfant" panose="00000400000000000000" pitchFamily="2" charset="0"/>
            </a:endParaRPr>
          </a:p>
          <a:p>
            <a:pPr marL="571500" indent="-571500">
              <a:spcBef>
                <a:spcPts val="600"/>
              </a:spcBef>
              <a:spcAft>
                <a:spcPts val="600"/>
              </a:spcAft>
              <a:buFont typeface="Wingdings" panose="05000000000000000000" pitchFamily="2" charset="2"/>
              <a:buChar char="ü"/>
            </a:pPr>
            <a:r>
              <a:rPr lang="en-GB" sz="3200" dirty="0">
                <a:latin typeface="SassoonPrimaryInfant" panose="00000400000000000000" pitchFamily="2" charset="0"/>
              </a:rPr>
              <a:t>Knowledge and Skills Rich</a:t>
            </a:r>
          </a:p>
          <a:p>
            <a:pPr marL="571500" indent="-571500">
              <a:spcBef>
                <a:spcPts val="600"/>
              </a:spcBef>
              <a:spcAft>
                <a:spcPts val="600"/>
              </a:spcAft>
              <a:buFont typeface="Wingdings" panose="05000000000000000000" pitchFamily="2" charset="2"/>
              <a:buChar char="ü"/>
            </a:pPr>
            <a:r>
              <a:rPr lang="en-GB" sz="3200" dirty="0">
                <a:latin typeface="SassoonPrimaryInfant" panose="00000400000000000000" pitchFamily="2" charset="0"/>
              </a:rPr>
              <a:t>Oracy Rich</a:t>
            </a:r>
          </a:p>
          <a:p>
            <a:pPr marL="571500" indent="-571500">
              <a:spcBef>
                <a:spcPts val="600"/>
              </a:spcBef>
              <a:spcAft>
                <a:spcPts val="600"/>
              </a:spcAft>
              <a:buFont typeface="Wingdings" panose="05000000000000000000" pitchFamily="2" charset="2"/>
              <a:buChar char="ü"/>
            </a:pPr>
            <a:r>
              <a:rPr lang="en-GB" sz="3200" dirty="0">
                <a:latin typeface="SassoonPrimaryInfant" panose="00000400000000000000" pitchFamily="2" charset="0"/>
              </a:rPr>
              <a:t>Curiosity and Enquiry Rich </a:t>
            </a:r>
          </a:p>
          <a:p>
            <a:pPr marL="571500" indent="-571500">
              <a:spcBef>
                <a:spcPts val="600"/>
              </a:spcBef>
              <a:spcAft>
                <a:spcPts val="600"/>
              </a:spcAft>
              <a:buFont typeface="Wingdings" panose="05000000000000000000" pitchFamily="2" charset="2"/>
              <a:buChar char="ü"/>
            </a:pPr>
            <a:r>
              <a:rPr lang="en-GB" sz="3200" dirty="0">
                <a:latin typeface="SassoonPrimaryInfant" panose="00000400000000000000" pitchFamily="2" charset="0"/>
              </a:rPr>
              <a:t>Christian Values</a:t>
            </a:r>
          </a:p>
        </p:txBody>
      </p:sp>
    </p:spTree>
    <p:extLst>
      <p:ext uri="{BB962C8B-B14F-4D97-AF65-F5344CB8AC3E}">
        <p14:creationId xmlns:p14="http://schemas.microsoft.com/office/powerpoint/2010/main" val="39312292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7AA67C3D-6D28-4C64-81F8-295FC9396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Meiryo"/>
            </a:endParaRPr>
          </a:p>
        </p:txBody>
      </p:sp>
      <p:sp>
        <p:nvSpPr>
          <p:cNvPr id="11" name="Freeform: Shape 10">
            <a:extLst>
              <a:ext uri="{FF2B5EF4-FFF2-40B4-BE49-F238E27FC236}">
                <a16:creationId xmlns:a16="http://schemas.microsoft.com/office/drawing/2014/main" id="{8DBEAE55-3EA1-41D7-A212-5F7D8986C1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212206" y="0"/>
            <a:ext cx="2529723" cy="6858000"/>
          </a:xfrm>
          <a:custGeom>
            <a:avLst/>
            <a:gdLst>
              <a:gd name="connsiteX0" fmla="*/ 1258269 w 2529723"/>
              <a:gd name="connsiteY0" fmla="*/ 0 h 6858000"/>
              <a:gd name="connsiteX1" fmla="*/ 1275627 w 2529723"/>
              <a:gd name="connsiteY1" fmla="*/ 0 h 6858000"/>
              <a:gd name="connsiteX2" fmla="*/ 1302560 w 2529723"/>
              <a:gd name="connsiteY2" fmla="*/ 24338 h 6858000"/>
              <a:gd name="connsiteX3" fmla="*/ 2522825 w 2529723"/>
              <a:gd name="connsiteY3" fmla="*/ 3678515 h 6858000"/>
              <a:gd name="connsiteX4" fmla="*/ 557500 w 2529723"/>
              <a:gd name="connsiteY4" fmla="*/ 6451411 h 6858000"/>
              <a:gd name="connsiteX5" fmla="*/ 32482 w 2529723"/>
              <a:gd name="connsiteY5" fmla="*/ 6849373 h 6858000"/>
              <a:gd name="connsiteX6" fmla="*/ 19531 w 2529723"/>
              <a:gd name="connsiteY6" fmla="*/ 6858000 h 6858000"/>
              <a:gd name="connsiteX7" fmla="*/ 0 w 2529723"/>
              <a:gd name="connsiteY7" fmla="*/ 6858000 h 6858000"/>
              <a:gd name="connsiteX8" fmla="*/ 14202 w 2529723"/>
              <a:gd name="connsiteY8" fmla="*/ 6848540 h 6858000"/>
              <a:gd name="connsiteX9" fmla="*/ 539221 w 2529723"/>
              <a:gd name="connsiteY9" fmla="*/ 6450578 h 6858000"/>
              <a:gd name="connsiteX10" fmla="*/ 2504546 w 2529723"/>
              <a:gd name="connsiteY10" fmla="*/ 3677682 h 6858000"/>
              <a:gd name="connsiteX11" fmla="*/ 1284280 w 2529723"/>
              <a:gd name="connsiteY11" fmla="*/ 235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9723" h="685800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3" name="Freeform: Shape 12">
            <a:extLst>
              <a:ext uri="{FF2B5EF4-FFF2-40B4-BE49-F238E27FC236}">
                <a16:creationId xmlns:a16="http://schemas.microsoft.com/office/drawing/2014/main" id="{CFC5F0E7-644F-4101-BE72-12825CF537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417551" y="0"/>
            <a:ext cx="2536434" cy="6858000"/>
          </a:xfrm>
          <a:custGeom>
            <a:avLst/>
            <a:gdLst>
              <a:gd name="connsiteX0" fmla="*/ 879731 w 2536434"/>
              <a:gd name="connsiteY0" fmla="*/ 0 h 6858000"/>
              <a:gd name="connsiteX1" fmla="*/ 913411 w 2536434"/>
              <a:gd name="connsiteY1" fmla="*/ 0 h 6858000"/>
              <a:gd name="connsiteX2" fmla="*/ 935535 w 2536434"/>
              <a:gd name="connsiteY2" fmla="*/ 14997 h 6858000"/>
              <a:gd name="connsiteX3" fmla="*/ 2536434 w 2536434"/>
              <a:gd name="connsiteY3" fmla="*/ 3621656 h 6858000"/>
              <a:gd name="connsiteX4" fmla="*/ 662084 w 2536434"/>
              <a:gd name="connsiteY4" fmla="*/ 6374814 h 6858000"/>
              <a:gd name="connsiteX5" fmla="*/ 145436 w 2536434"/>
              <a:gd name="connsiteY5" fmla="*/ 6780599 h 6858000"/>
              <a:gd name="connsiteX6" fmla="*/ 33680 w 2536434"/>
              <a:gd name="connsiteY6" fmla="*/ 6858000 h 6858000"/>
              <a:gd name="connsiteX7" fmla="*/ 0 w 2536434"/>
              <a:gd name="connsiteY7" fmla="*/ 6858000 h 6858000"/>
              <a:gd name="connsiteX8" fmla="*/ 111756 w 2536434"/>
              <a:gd name="connsiteY8" fmla="*/ 6780599 h 6858000"/>
              <a:gd name="connsiteX9" fmla="*/ 628404 w 2536434"/>
              <a:gd name="connsiteY9" fmla="*/ 6374814 h 6858000"/>
              <a:gd name="connsiteX10" fmla="*/ 2502754 w 2536434"/>
              <a:gd name="connsiteY10" fmla="*/ 3621656 h 6858000"/>
              <a:gd name="connsiteX11" fmla="*/ 901855 w 2536434"/>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6434" h="685800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pic>
        <p:nvPicPr>
          <p:cNvPr id="3" name="Picture 2">
            <a:extLst>
              <a:ext uri="{FF2B5EF4-FFF2-40B4-BE49-F238E27FC236}">
                <a16:creationId xmlns:a16="http://schemas.microsoft.com/office/drawing/2014/main" id="{E75F0BD9-E510-56F7-1BF7-102A15BE9C45}"/>
              </a:ext>
            </a:extLst>
          </p:cNvPr>
          <p:cNvPicPr>
            <a:picLocks noChangeAspect="1"/>
          </p:cNvPicPr>
          <p:nvPr/>
        </p:nvPicPr>
        <p:blipFill>
          <a:blip r:embed="rId2">
            <a:extLst>
              <a:ext uri="{28A0092B-C50C-407E-A947-70E740481C1C}">
                <a14:useLocalDpi xmlns:a14="http://schemas.microsoft.com/office/drawing/2010/main" val="0"/>
              </a:ext>
            </a:extLst>
          </a:blip>
          <a:srcRect t="25588" r="2" b="20862"/>
          <a:stretch>
            <a:fillRect/>
          </a:stretch>
        </p:blipFill>
        <p:spPr>
          <a:xfrm>
            <a:off x="2664294" y="-1"/>
            <a:ext cx="9526226" cy="3405188"/>
          </a:xfrm>
          <a:custGeom>
            <a:avLst/>
            <a:gdLst/>
            <a:ahLst/>
            <a:cxnLst/>
            <a:rect l="l" t="t" r="r" b="b"/>
            <a:pathLst>
              <a:path w="9526226" h="3405188">
                <a:moveTo>
                  <a:pt x="1617925" y="0"/>
                </a:moveTo>
                <a:lnTo>
                  <a:pt x="2711158" y="0"/>
                </a:lnTo>
                <a:lnTo>
                  <a:pt x="3027357" y="0"/>
                </a:lnTo>
                <a:lnTo>
                  <a:pt x="3491324" y="0"/>
                </a:lnTo>
                <a:lnTo>
                  <a:pt x="5200853" y="0"/>
                </a:lnTo>
                <a:lnTo>
                  <a:pt x="9526226" y="0"/>
                </a:lnTo>
                <a:lnTo>
                  <a:pt x="9526226" y="3405188"/>
                </a:lnTo>
                <a:lnTo>
                  <a:pt x="0" y="3405188"/>
                </a:lnTo>
                <a:lnTo>
                  <a:pt x="1596" y="3337395"/>
                </a:lnTo>
                <a:cubicBezTo>
                  <a:pt x="68390" y="1928213"/>
                  <a:pt x="632836" y="708413"/>
                  <a:pt x="1595801" y="14997"/>
                </a:cubicBezTo>
                <a:close/>
              </a:path>
            </a:pathLst>
          </a:custGeom>
        </p:spPr>
      </p:pic>
      <p:sp>
        <p:nvSpPr>
          <p:cNvPr id="15" name="Freeform: Shape 14">
            <a:extLst>
              <a:ext uri="{FF2B5EF4-FFF2-40B4-BE49-F238E27FC236}">
                <a16:creationId xmlns:a16="http://schemas.microsoft.com/office/drawing/2014/main" id="{74283919-7E00-4FC2-BFC9-3F56E58808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4294" y="0"/>
            <a:ext cx="1953741" cy="3405188"/>
          </a:xfrm>
          <a:custGeom>
            <a:avLst/>
            <a:gdLst>
              <a:gd name="connsiteX0" fmla="*/ 340960 w 1953741"/>
              <a:gd name="connsiteY0" fmla="*/ 0 h 3405188"/>
              <a:gd name="connsiteX1" fmla="*/ 0 w 1953741"/>
              <a:gd name="connsiteY1" fmla="*/ 0 h 3405188"/>
              <a:gd name="connsiteX2" fmla="*/ 0 w 1953741"/>
              <a:gd name="connsiteY2" fmla="*/ 1 h 3405188"/>
              <a:gd name="connsiteX3" fmla="*/ 121075 w 1953741"/>
              <a:gd name="connsiteY3" fmla="*/ 1 h 3405188"/>
              <a:gd name="connsiteX4" fmla="*/ 143661 w 1953741"/>
              <a:gd name="connsiteY4" fmla="*/ 14998 h 3405188"/>
              <a:gd name="connsiteX5" fmla="*/ 1771120 w 1953741"/>
              <a:gd name="connsiteY5" fmla="*/ 3337396 h 3405188"/>
              <a:gd name="connsiteX6" fmla="*/ 1772750 w 1953741"/>
              <a:gd name="connsiteY6" fmla="*/ 3405188 h 3405188"/>
              <a:gd name="connsiteX7" fmla="*/ 1953741 w 1953741"/>
              <a:gd name="connsiteY7" fmla="*/ 3405188 h 3405188"/>
              <a:gd name="connsiteX8" fmla="*/ 1937324 w 1953741"/>
              <a:gd name="connsiteY8" fmla="*/ 3058183 h 3405188"/>
              <a:gd name="connsiteX9" fmla="*/ 363084 w 1953741"/>
              <a:gd name="connsiteY9" fmla="*/ 14997 h 3405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53741" h="3405188">
                <a:moveTo>
                  <a:pt x="340960" y="0"/>
                </a:moveTo>
                <a:lnTo>
                  <a:pt x="0" y="0"/>
                </a:lnTo>
                <a:lnTo>
                  <a:pt x="0" y="1"/>
                </a:lnTo>
                <a:lnTo>
                  <a:pt x="121075" y="1"/>
                </a:lnTo>
                <a:lnTo>
                  <a:pt x="143661" y="14998"/>
                </a:lnTo>
                <a:cubicBezTo>
                  <a:pt x="1126713" y="708414"/>
                  <a:pt x="1702933" y="1928214"/>
                  <a:pt x="1771120" y="3337396"/>
                </a:cubicBezTo>
                <a:lnTo>
                  <a:pt x="1772750" y="3405188"/>
                </a:lnTo>
                <a:lnTo>
                  <a:pt x="1953741" y="3405188"/>
                </a:lnTo>
                <a:lnTo>
                  <a:pt x="1937324" y="3058183"/>
                </a:lnTo>
                <a:cubicBezTo>
                  <a:pt x="1813464" y="1767912"/>
                  <a:pt x="1261851" y="662186"/>
                  <a:pt x="363084" y="14997"/>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Picture 3">
            <a:extLst>
              <a:ext uri="{FF2B5EF4-FFF2-40B4-BE49-F238E27FC236}">
                <a16:creationId xmlns:a16="http://schemas.microsoft.com/office/drawing/2014/main" id="{792D27FD-5682-E62A-1744-A42C1E41A69F}"/>
              </a:ext>
            </a:extLst>
          </p:cNvPr>
          <p:cNvPicPr>
            <a:picLocks noChangeAspect="1"/>
          </p:cNvPicPr>
          <p:nvPr/>
        </p:nvPicPr>
        <p:blipFill>
          <a:blip r:embed="rId3"/>
          <a:srcRect t="29699" r="-1" b="6786"/>
          <a:stretch>
            <a:fillRect/>
          </a:stretch>
        </p:blipFill>
        <p:spPr>
          <a:xfrm>
            <a:off x="2660676" y="3452815"/>
            <a:ext cx="9531324" cy="3405187"/>
          </a:xfrm>
          <a:custGeom>
            <a:avLst/>
            <a:gdLst/>
            <a:ahLst/>
            <a:cxnLst/>
            <a:rect l="l" t="t" r="r" b="b"/>
            <a:pathLst>
              <a:path w="9531324" h="3405187">
                <a:moveTo>
                  <a:pt x="3977" y="0"/>
                </a:moveTo>
                <a:lnTo>
                  <a:pt x="9531324" y="0"/>
                </a:lnTo>
                <a:lnTo>
                  <a:pt x="9531324" y="3405187"/>
                </a:lnTo>
                <a:lnTo>
                  <a:pt x="5205951" y="3405187"/>
                </a:lnTo>
                <a:lnTo>
                  <a:pt x="3496422" y="3405187"/>
                </a:lnTo>
                <a:lnTo>
                  <a:pt x="3032455" y="3405187"/>
                </a:lnTo>
                <a:lnTo>
                  <a:pt x="2716256" y="3405187"/>
                </a:lnTo>
                <a:lnTo>
                  <a:pt x="2502754" y="3405187"/>
                </a:lnTo>
                <a:lnTo>
                  <a:pt x="2390998" y="3327786"/>
                </a:lnTo>
                <a:cubicBezTo>
                  <a:pt x="2217180" y="3200295"/>
                  <a:pt x="2046553" y="3062584"/>
                  <a:pt x="1874350" y="2922001"/>
                </a:cubicBezTo>
                <a:cubicBezTo>
                  <a:pt x="928725" y="2150026"/>
                  <a:pt x="0" y="1516318"/>
                  <a:pt x="0" y="168843"/>
                </a:cubicBezTo>
                <a:close/>
              </a:path>
            </a:pathLst>
          </a:custGeom>
        </p:spPr>
      </p:pic>
      <p:sp>
        <p:nvSpPr>
          <p:cNvPr id="17" name="Freeform: Shape 16">
            <a:extLst>
              <a:ext uri="{FF2B5EF4-FFF2-40B4-BE49-F238E27FC236}">
                <a16:creationId xmlns:a16="http://schemas.microsoft.com/office/drawing/2014/main" id="{2217FF4A-5EDF-43B7-90EE-BDD9F1E9EA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660676" y="3452813"/>
            <a:ext cx="2740990" cy="3405187"/>
          </a:xfrm>
          <a:custGeom>
            <a:avLst/>
            <a:gdLst>
              <a:gd name="connsiteX0" fmla="*/ 2737014 w 2740990"/>
              <a:gd name="connsiteY0" fmla="*/ 0 h 3405187"/>
              <a:gd name="connsiteX1" fmla="*/ 2550901 w 2740990"/>
              <a:gd name="connsiteY1" fmla="*/ 0 h 3405187"/>
              <a:gd name="connsiteX2" fmla="*/ 2554960 w 2740990"/>
              <a:gd name="connsiteY2" fmla="*/ 168844 h 3405187"/>
              <a:gd name="connsiteX3" fmla="*/ 641512 w 2740990"/>
              <a:gd name="connsiteY3" fmla="*/ 2922002 h 3405187"/>
              <a:gd name="connsiteX4" fmla="*/ 114085 w 2740990"/>
              <a:gd name="connsiteY4" fmla="*/ 3327787 h 3405187"/>
              <a:gd name="connsiteX5" fmla="*/ 0 w 2740990"/>
              <a:gd name="connsiteY5" fmla="*/ 3405187 h 3405187"/>
              <a:gd name="connsiteX6" fmla="*/ 24734 w 2740990"/>
              <a:gd name="connsiteY6" fmla="*/ 3405187 h 3405187"/>
              <a:gd name="connsiteX7" fmla="*/ 238236 w 2740990"/>
              <a:gd name="connsiteY7" fmla="*/ 3405187 h 3405187"/>
              <a:gd name="connsiteX8" fmla="*/ 349992 w 2740990"/>
              <a:gd name="connsiteY8" fmla="*/ 3327786 h 3405187"/>
              <a:gd name="connsiteX9" fmla="*/ 866640 w 2740990"/>
              <a:gd name="connsiteY9" fmla="*/ 2922001 h 3405187"/>
              <a:gd name="connsiteX10" fmla="*/ 2740990 w 2740990"/>
              <a:gd name="connsiteY10" fmla="*/ 168843 h 3405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740990" h="3405187">
                <a:moveTo>
                  <a:pt x="2737014" y="0"/>
                </a:moveTo>
                <a:lnTo>
                  <a:pt x="2550901" y="0"/>
                </a:lnTo>
                <a:lnTo>
                  <a:pt x="2554960" y="168844"/>
                </a:lnTo>
                <a:cubicBezTo>
                  <a:pt x="2554960" y="1516319"/>
                  <a:pt x="1606862" y="2150027"/>
                  <a:pt x="641512" y="2922002"/>
                </a:cubicBezTo>
                <a:cubicBezTo>
                  <a:pt x="465716" y="3062585"/>
                  <a:pt x="291530" y="3200296"/>
                  <a:pt x="114085" y="3327787"/>
                </a:cubicBezTo>
                <a:lnTo>
                  <a:pt x="0" y="3405187"/>
                </a:lnTo>
                <a:lnTo>
                  <a:pt x="24734" y="3405187"/>
                </a:lnTo>
                <a:lnTo>
                  <a:pt x="238236" y="3405187"/>
                </a:lnTo>
                <a:lnTo>
                  <a:pt x="349992" y="3327786"/>
                </a:lnTo>
                <a:cubicBezTo>
                  <a:pt x="523810" y="3200295"/>
                  <a:pt x="694437" y="3062584"/>
                  <a:pt x="866640" y="2922001"/>
                </a:cubicBezTo>
                <a:cubicBezTo>
                  <a:pt x="1812265" y="2150026"/>
                  <a:pt x="2740990" y="1516318"/>
                  <a:pt x="2740990" y="168843"/>
                </a:cubicBezTo>
                <a:close/>
              </a:path>
            </a:pathLst>
          </a:cu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D78BFCFF-7510-47A9-4D19-C873F9031BB0}"/>
              </a:ext>
            </a:extLst>
          </p:cNvPr>
          <p:cNvSpPr txBox="1"/>
          <p:nvPr/>
        </p:nvSpPr>
        <p:spPr>
          <a:xfrm>
            <a:off x="174172" y="163286"/>
            <a:ext cx="7022156" cy="1938992"/>
          </a:xfrm>
          <a:prstGeom prst="rect">
            <a:avLst/>
          </a:prstGeom>
          <a:noFill/>
        </p:spPr>
        <p:txBody>
          <a:bodyPr wrap="square" rtlCol="0">
            <a:spAutoFit/>
          </a:bodyPr>
          <a:lstStyle/>
          <a:p>
            <a:r>
              <a:rPr lang="en-GB" sz="6000" dirty="0">
                <a:latin typeface="SassoonPrimaryInfant" panose="00000400000000000000" pitchFamily="2" charset="0"/>
              </a:rPr>
              <a:t>Our Reception Curriculum</a:t>
            </a:r>
          </a:p>
        </p:txBody>
      </p:sp>
      <p:sp>
        <p:nvSpPr>
          <p:cNvPr id="8" name="TextBox 7">
            <a:extLst>
              <a:ext uri="{FF2B5EF4-FFF2-40B4-BE49-F238E27FC236}">
                <a16:creationId xmlns:a16="http://schemas.microsoft.com/office/drawing/2014/main" id="{A4271293-9FF9-81F9-4069-A073892C4F7A}"/>
              </a:ext>
            </a:extLst>
          </p:cNvPr>
          <p:cNvSpPr txBox="1"/>
          <p:nvPr/>
        </p:nvSpPr>
        <p:spPr>
          <a:xfrm>
            <a:off x="213771" y="2102278"/>
            <a:ext cx="3750128" cy="4247317"/>
          </a:xfrm>
          <a:prstGeom prst="rect">
            <a:avLst/>
          </a:prstGeom>
          <a:noFill/>
        </p:spPr>
        <p:txBody>
          <a:bodyPr wrap="square">
            <a:spAutoFit/>
          </a:bodyPr>
          <a:lstStyle/>
          <a:p>
            <a:pPr fontAlgn="t">
              <a:lnSpc>
                <a:spcPct val="150000"/>
              </a:lnSpc>
              <a:spcBef>
                <a:spcPts val="600"/>
              </a:spcBef>
              <a:spcAft>
                <a:spcPts val="600"/>
              </a:spcAft>
              <a:buNone/>
            </a:pPr>
            <a:r>
              <a:rPr lang="en-GB" b="0" i="0" dirty="0">
                <a:effectLst/>
                <a:latin typeface="SassoonPrimaryInfant" panose="00000400000000000000" pitchFamily="2" charset="0"/>
              </a:rPr>
              <a:t>At Shaw CofE Primary School, our Reception curriculum is carefully designed to be both </a:t>
            </a:r>
            <a:r>
              <a:rPr lang="en-GB" b="1" i="0" dirty="0">
                <a:effectLst/>
                <a:latin typeface="SassoonPrimaryInfant" panose="00000400000000000000" pitchFamily="2" charset="0"/>
              </a:rPr>
              <a:t>progressive and ambitious for all children</a:t>
            </a:r>
            <a:r>
              <a:rPr lang="en-GB" b="0" i="0" dirty="0">
                <a:effectLst/>
                <a:latin typeface="SassoonPrimaryInfant" panose="00000400000000000000" pitchFamily="2" charset="0"/>
              </a:rPr>
              <a:t>. We believe that every child deserves the opportunity to succeed, and our curriculum ensures that learning builds step by step, enabling each child to make strong progress from their individual starting points.</a:t>
            </a:r>
          </a:p>
        </p:txBody>
      </p:sp>
      <p:sp>
        <p:nvSpPr>
          <p:cNvPr id="12" name="TextBox 11">
            <a:extLst>
              <a:ext uri="{FF2B5EF4-FFF2-40B4-BE49-F238E27FC236}">
                <a16:creationId xmlns:a16="http://schemas.microsoft.com/office/drawing/2014/main" id="{C79EA605-3400-98C0-3FB3-86541D8833B9}"/>
              </a:ext>
            </a:extLst>
          </p:cNvPr>
          <p:cNvSpPr txBox="1"/>
          <p:nvPr/>
        </p:nvSpPr>
        <p:spPr>
          <a:xfrm>
            <a:off x="4953985" y="4028722"/>
            <a:ext cx="6222492" cy="1754326"/>
          </a:xfrm>
          <a:prstGeom prst="rect">
            <a:avLst/>
          </a:prstGeom>
          <a:noFill/>
        </p:spPr>
        <p:txBody>
          <a:bodyPr wrap="square">
            <a:spAutoFit/>
          </a:bodyPr>
          <a:lstStyle/>
          <a:p>
            <a:pPr fontAlgn="t">
              <a:lnSpc>
                <a:spcPct val="150000"/>
              </a:lnSpc>
              <a:buNone/>
            </a:pPr>
            <a:r>
              <a:rPr lang="en-GB" b="0" i="0" dirty="0">
                <a:effectLst/>
                <a:latin typeface="SassoonPrimaryInfant" panose="00000400000000000000" pitchFamily="2" charset="0"/>
              </a:rPr>
              <a:t>We place a strong emphasis on developing </a:t>
            </a:r>
            <a:r>
              <a:rPr lang="en-GB" b="1" i="0" dirty="0">
                <a:effectLst/>
                <a:latin typeface="SassoonPrimaryInfant" panose="00000400000000000000" pitchFamily="2" charset="0"/>
              </a:rPr>
              <a:t>foundational skills</a:t>
            </a:r>
            <a:r>
              <a:rPr lang="en-GB" b="0" i="0" dirty="0">
                <a:effectLst/>
                <a:latin typeface="SassoonPrimaryInfant" panose="00000400000000000000" pitchFamily="2" charset="0"/>
              </a:rPr>
              <a:t>, as these are the building blocks for all future learning. By securing these essential skills early, children are better prepared not only for Year 1, but for lifelong learning.</a:t>
            </a:r>
          </a:p>
        </p:txBody>
      </p:sp>
    </p:spTree>
    <p:extLst>
      <p:ext uri="{BB962C8B-B14F-4D97-AF65-F5344CB8AC3E}">
        <p14:creationId xmlns:p14="http://schemas.microsoft.com/office/powerpoint/2010/main" val="14407179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2FAA9197796624BA1F7AB82ADB3ACD5" ma:contentTypeVersion="18" ma:contentTypeDescription="Create a new document." ma:contentTypeScope="" ma:versionID="0dbd1134cda1292d5d030138f4278d08">
  <xsd:schema xmlns:xsd="http://www.w3.org/2001/XMLSchema" xmlns:xs="http://www.w3.org/2001/XMLSchema" xmlns:p="http://schemas.microsoft.com/office/2006/metadata/properties" xmlns:ns3="3617a3ae-7066-46f3-83f2-e94bef33f5be" xmlns:ns4="ac5583e6-1cf2-4c86-b856-ef9c408e71be" targetNamespace="http://schemas.microsoft.com/office/2006/metadata/properties" ma:root="true" ma:fieldsID="aff89bbe879f397b7bf76e68ad518e07" ns3:_="" ns4:_="">
    <xsd:import namespace="3617a3ae-7066-46f3-83f2-e94bef33f5be"/>
    <xsd:import namespace="ac5583e6-1cf2-4c86-b856-ef9c408e71be"/>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element ref="ns3:MediaLengthInSeconds" minOccurs="0"/>
                <xsd:element ref="ns3:MediaServiceSearchProperties" minOccurs="0"/>
                <xsd:element ref="ns3:_activity" minOccurs="0"/>
                <xsd:element ref="ns3:MediaServiceObjectDetectorVersions" minOccurs="0"/>
                <xsd:element ref="ns3:MediaServiceSystemTag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17a3ae-7066-46f3-83f2-e94bef33f5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c5583e6-1cf2-4c86-b856-ef9c408e71b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3617a3ae-7066-46f3-83f2-e94bef33f5be" xsi:nil="true"/>
  </documentManagement>
</p:properties>
</file>

<file path=customXml/itemProps1.xml><?xml version="1.0" encoding="utf-8"?>
<ds:datastoreItem xmlns:ds="http://schemas.openxmlformats.org/officeDocument/2006/customXml" ds:itemID="{AD046A9C-65CB-457F-ACDB-EF696A5DA68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17a3ae-7066-46f3-83f2-e94bef33f5be"/>
    <ds:schemaRef ds:uri="ac5583e6-1cf2-4c86-b856-ef9c408e71b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FDB60E-4348-4DEE-AB4A-AEF4AF9857DF}">
  <ds:schemaRefs>
    <ds:schemaRef ds:uri="http://schemas.microsoft.com/sharepoint/v3/contenttype/forms"/>
  </ds:schemaRefs>
</ds:datastoreItem>
</file>

<file path=customXml/itemProps3.xml><?xml version="1.0" encoding="utf-8"?>
<ds:datastoreItem xmlns:ds="http://schemas.openxmlformats.org/officeDocument/2006/customXml" ds:itemID="{27FA3A36-EE04-48FF-8624-DB6B5267FCD7}">
  <ds:schemaRefs>
    <ds:schemaRef ds:uri="3617a3ae-7066-46f3-83f2-e94bef33f5be"/>
    <ds:schemaRef ds:uri="http://purl.org/dc/elements/1.1/"/>
    <ds:schemaRef ds:uri="http://schemas.microsoft.com/office/2006/documentManagement/types"/>
    <ds:schemaRef ds:uri="ac5583e6-1cf2-4c86-b856-ef9c408e71be"/>
    <ds:schemaRef ds:uri="http://schemas.openxmlformats.org/package/2006/metadata/core-properties"/>
    <ds:schemaRef ds:uri="http://schemas.microsoft.com/office/infopath/2007/PartnerControls"/>
    <ds:schemaRef ds:uri="http://purl.org/dc/dcmitype/"/>
    <ds:schemaRef ds:uri="http://schemas.microsoft.com/office/2006/metadata/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otalTime>2315</TotalTime>
  <Words>976</Words>
  <Application>Microsoft Office PowerPoint</Application>
  <PresentationFormat>Widescreen</PresentationFormat>
  <Paragraphs>114</Paragraphs>
  <Slides>31</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Meiryo</vt:lpstr>
      <vt:lpstr>Aptos</vt:lpstr>
      <vt:lpstr>Aptos Display</vt:lpstr>
      <vt:lpstr>Arial</vt:lpstr>
      <vt:lpstr>Calibri</vt:lpstr>
      <vt:lpstr>SassoonPrimaryInfant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TWHF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Amy Edwards</dc:creator>
  <cp:lastModifiedBy>Amy Edwards</cp:lastModifiedBy>
  <cp:revision>7</cp:revision>
  <dcterms:created xsi:type="dcterms:W3CDTF">2025-11-12T20:04:51Z</dcterms:created>
  <dcterms:modified xsi:type="dcterms:W3CDTF">2026-06-10T19:56:53Z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0x010100D2FAA9197796624BA1F7AB82ADB3ACD5</vt:lpwstr>
  </property>
</Properties>
</file>