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63" r:id="rId17"/>
    <p:sldId id="264" r:id="rId18"/>
    <p:sldId id="275" r:id="rId19"/>
    <p:sldId id="276" r:id="rId20"/>
    <p:sldId id="277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B5F680-262A-4641-85E3-25648ADCEB3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4EC5DC-3B1B-4725-A08E-9543FEE2A1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September 2021</a:t>
            </a:r>
            <a:endParaRPr lang="en-GB" dirty="0"/>
          </a:p>
        </p:txBody>
      </p:sp>
      <p:pic>
        <p:nvPicPr>
          <p:cNvPr id="1026" name="Picture 2" descr="O:\New Logo\SC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954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876" t="21873" r="29870" b="10442"/>
          <a:stretch/>
        </p:blipFill>
        <p:spPr bwMode="auto">
          <a:xfrm>
            <a:off x="2339752" y="836712"/>
            <a:ext cx="4752528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15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881" t="21576" r="33194" b="10443"/>
          <a:stretch/>
        </p:blipFill>
        <p:spPr bwMode="auto">
          <a:xfrm>
            <a:off x="2339752" y="836712"/>
            <a:ext cx="439248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4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215" t="21872" r="33193" b="10738"/>
          <a:stretch/>
        </p:blipFill>
        <p:spPr bwMode="auto">
          <a:xfrm>
            <a:off x="2467630" y="764704"/>
            <a:ext cx="4176464" cy="5569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2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716" t="21281" r="32861" b="11625"/>
          <a:stretch/>
        </p:blipFill>
        <p:spPr bwMode="auto">
          <a:xfrm>
            <a:off x="2555776" y="908720"/>
            <a:ext cx="432048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2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spellings and handwriting skills</a:t>
            </a:r>
          </a:p>
          <a:p>
            <a:r>
              <a:rPr lang="en-GB" dirty="0" smtClean="0"/>
              <a:t>Edit writing in learning logs</a:t>
            </a:r>
          </a:p>
          <a:p>
            <a:r>
              <a:rPr lang="en-GB" dirty="0" smtClean="0"/>
              <a:t>Use success criteria</a:t>
            </a:r>
          </a:p>
          <a:p>
            <a:r>
              <a:rPr lang="en-GB" dirty="0" smtClean="0"/>
              <a:t>Alan Peat sentence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9856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want maths to be interesting, practical and fun. We do use worksheets but will also teach practical lessons with lots of equipment to help understanding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Times Tables – By the end of year 4, your child should know all their times tables.  At the end of this academic year, your child will have a Government times table test.  This will be done via computer and the children will only have 5 seconds to answer each question.   If you want to help your child at home please use TT </a:t>
            </a:r>
            <a:r>
              <a:rPr lang="en-GB" dirty="0" err="1"/>
              <a:t>rockstars</a:t>
            </a:r>
            <a:r>
              <a:rPr lang="en-GB" dirty="0"/>
              <a:t> – your child will be given a login during the next few weeks in school, but you can also help by practising times tables with your child.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Reasoning, we do quite a lot of work on enabling the children to explain their mathematical ideas – and why certain calculations work and others don’t.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4286" r="25595" b="7738"/>
          <a:stretch/>
        </p:blipFill>
        <p:spPr bwMode="auto">
          <a:xfrm>
            <a:off x="4067944" y="2792518"/>
            <a:ext cx="4523495" cy="32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Mental arithmetic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RaPa</a:t>
            </a:r>
            <a:r>
              <a:rPr lang="en-GB" dirty="0" smtClean="0"/>
              <a:t> </a:t>
            </a:r>
            <a:r>
              <a:rPr lang="en-GB" dirty="0" err="1" smtClean="0"/>
              <a:t>CoDa</a:t>
            </a:r>
            <a:r>
              <a:rPr lang="en-GB" dirty="0" smtClean="0"/>
              <a:t> </a:t>
            </a:r>
            <a:r>
              <a:rPr lang="en-GB" dirty="0" err="1" smtClean="0"/>
              <a:t>Numbo</a:t>
            </a:r>
            <a:endParaRPr lang="en-GB" dirty="0" smtClean="0"/>
          </a:p>
          <a:p>
            <a:r>
              <a:rPr lang="en-GB" dirty="0" smtClean="0"/>
              <a:t>Number bonds</a:t>
            </a:r>
          </a:p>
          <a:p>
            <a:r>
              <a:rPr lang="en-GB" dirty="0" smtClean="0"/>
              <a:t>Multiplication facts</a:t>
            </a:r>
          </a:p>
          <a:p>
            <a:r>
              <a:rPr lang="en-GB" dirty="0" smtClean="0"/>
              <a:t>Division facts</a:t>
            </a:r>
          </a:p>
          <a:p>
            <a:r>
              <a:rPr lang="en-GB" dirty="0" smtClean="0"/>
              <a:t>Mad minutes</a:t>
            </a:r>
          </a:p>
          <a:p>
            <a:r>
              <a:rPr lang="en-GB" dirty="0" smtClean="0"/>
              <a:t>Times Table Tests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Practical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Telling the time</a:t>
            </a:r>
          </a:p>
          <a:p>
            <a:r>
              <a:rPr lang="en-GB" dirty="0" smtClean="0"/>
              <a:t>Using timetables</a:t>
            </a:r>
          </a:p>
          <a:p>
            <a:r>
              <a:rPr lang="en-GB" dirty="0" smtClean="0"/>
              <a:t>Baking and cooking</a:t>
            </a:r>
          </a:p>
          <a:p>
            <a:r>
              <a:rPr lang="en-GB" dirty="0"/>
              <a:t>H</a:t>
            </a:r>
            <a:r>
              <a:rPr lang="en-GB" dirty="0" smtClean="0"/>
              <a:t>elping with the shopping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857" y="4005064"/>
            <a:ext cx="2755378" cy="206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221088"/>
            <a:ext cx="3446181" cy="21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 &amp; 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 every Monday.  Games is every other </a:t>
            </a:r>
            <a:r>
              <a:rPr lang="en-GB" dirty="0" smtClean="0"/>
              <a:t>Thursday.</a:t>
            </a:r>
          </a:p>
          <a:p>
            <a:r>
              <a:rPr lang="en-GB" dirty="0" smtClean="0"/>
              <a:t> Kit to remain in school for the entire half term.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have begun swimming lessons at Rochdale baths.  Orange class swim on a Tuesday afternoon and Yellow class swim on a Wednesday afternoon</a:t>
            </a:r>
            <a:r>
              <a:rPr lang="en-GB" dirty="0" smtClean="0"/>
              <a:t>.</a:t>
            </a:r>
          </a:p>
          <a:p>
            <a:r>
              <a:rPr lang="en-GB" dirty="0"/>
              <a:t>There is no jewellery allowed poolside, so if your child wears earrings could you please ensure this are taken out on your child’s swimming day.</a:t>
            </a:r>
          </a:p>
        </p:txBody>
      </p:sp>
    </p:spTree>
    <p:extLst>
      <p:ext uri="{BB962C8B-B14F-4D97-AF65-F5344CB8AC3E}">
        <p14:creationId xmlns:p14="http://schemas.microsoft.com/office/powerpoint/2010/main" val="27780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Year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97636"/>
          </a:xfrm>
        </p:spPr>
        <p:txBody>
          <a:bodyPr>
            <a:normAutofit fontScale="92500" lnSpcReduction="10000"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GB" dirty="0"/>
              <a:t>There are 2 classes in year 4, Yellow (4Y) and Orange (4O). Mr Clegg is Yellow class teacher and Mrs </a:t>
            </a:r>
            <a:r>
              <a:rPr lang="en-GB" dirty="0" err="1"/>
              <a:t>Yeomans</a:t>
            </a:r>
            <a:r>
              <a:rPr lang="en-GB" dirty="0"/>
              <a:t> is Orange class teacher. </a:t>
            </a:r>
            <a:endParaRPr lang="en-GB" dirty="0" smtClean="0"/>
          </a:p>
          <a:p>
            <a:pPr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dirty="0"/>
              <a:t>We are ably assisted by Mrs Kiernan, Miss Stapleton and Mrs </a:t>
            </a:r>
            <a:r>
              <a:rPr lang="en-GB" dirty="0" err="1"/>
              <a:t>Paveen</a:t>
            </a:r>
            <a:r>
              <a:rPr lang="en-GB" dirty="0"/>
              <a:t> (On a Tuesday).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dirty="0"/>
              <a:t>P.S. – The children are settling back into school very well! We would like to thank you for your continued support!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&gt;&gt;&gt;&gt;&gt;continued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Swimming can be exhausting for your child, so to give them energy we recommend bringing a healthy snack for when they return to school.  This can be a piece of fruit or vegetables and the children will be given time to eat it upon their return to school.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2170664"/>
            <a:ext cx="2952327" cy="43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Help your child to be organised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8840"/>
            <a:ext cx="7200916" cy="4176464"/>
          </a:xfrm>
        </p:spPr>
        <p:txBody>
          <a:bodyPr>
            <a:normAutofit/>
          </a:bodyPr>
          <a:lstStyle/>
          <a:p>
            <a:r>
              <a:rPr lang="en-GB" dirty="0" smtClean="0"/>
              <a:t>English and Maths homework on Tuesdays (set on google classroom)</a:t>
            </a:r>
          </a:p>
          <a:p>
            <a:r>
              <a:rPr lang="en-GB" dirty="0" smtClean="0"/>
              <a:t>Learning logs, check the date</a:t>
            </a:r>
          </a:p>
          <a:p>
            <a:r>
              <a:rPr lang="en-GB" dirty="0" smtClean="0"/>
              <a:t>Spelling tests on Tuesdays</a:t>
            </a:r>
          </a:p>
          <a:p>
            <a:r>
              <a:rPr lang="en-GB" dirty="0" smtClean="0"/>
              <a:t>Swimming Orange –Tuesday</a:t>
            </a:r>
          </a:p>
          <a:p>
            <a:r>
              <a:rPr lang="en-GB" dirty="0" smtClean="0"/>
              <a:t>Swimming Yellow - Wednesday</a:t>
            </a:r>
          </a:p>
          <a:p>
            <a:r>
              <a:rPr lang="en-GB" dirty="0" smtClean="0"/>
              <a:t>PE kit (indoor)  Monday </a:t>
            </a:r>
          </a:p>
          <a:p>
            <a:r>
              <a:rPr lang="en-GB" dirty="0" smtClean="0"/>
              <a:t>Games (outdoor) Thursday</a:t>
            </a:r>
          </a:p>
          <a:p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English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6880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English will be taught daily and will include reading, writing , handwriting and spellings.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79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Spellings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LSCWC</a:t>
            </a:r>
          </a:p>
          <a:p>
            <a:r>
              <a:rPr lang="en-GB" dirty="0" smtClean="0"/>
              <a:t>Practise in practical ways, making it as fun as possible</a:t>
            </a:r>
          </a:p>
          <a:p>
            <a:r>
              <a:rPr lang="en-GB" dirty="0" smtClean="0"/>
              <a:t>Weekly tests and used in writing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Reading book.</a:t>
            </a:r>
          </a:p>
          <a:p>
            <a:r>
              <a:rPr lang="en-GB" dirty="0" smtClean="0"/>
              <a:t>Reading homework</a:t>
            </a:r>
          </a:p>
          <a:p>
            <a:r>
              <a:rPr lang="en-GB" dirty="0" smtClean="0"/>
              <a:t>VIPERS</a:t>
            </a:r>
          </a:p>
          <a:p>
            <a:r>
              <a:rPr lang="en-GB" dirty="0" smtClean="0"/>
              <a:t>Reading Records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0882" t="21872" r="33027" b="11625"/>
          <a:stretch/>
        </p:blipFill>
        <p:spPr bwMode="auto">
          <a:xfrm>
            <a:off x="1763688" y="620688"/>
            <a:ext cx="4896543" cy="5616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8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882" t="22463" r="33027" b="10739"/>
          <a:stretch/>
        </p:blipFill>
        <p:spPr bwMode="auto">
          <a:xfrm>
            <a:off x="1619672" y="548680"/>
            <a:ext cx="5256584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0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214" t="21872" r="32861" b="10147"/>
          <a:stretch/>
        </p:blipFill>
        <p:spPr bwMode="auto">
          <a:xfrm>
            <a:off x="2195736" y="476672"/>
            <a:ext cx="4392488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6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653</TotalTime>
  <Words>513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2</vt:lpstr>
      <vt:lpstr>Austin</vt:lpstr>
      <vt:lpstr>Year 4</vt:lpstr>
      <vt:lpstr>Welcome to Year 4</vt:lpstr>
      <vt:lpstr>Help your child to be organised</vt:lpstr>
      <vt:lpstr>English </vt:lpstr>
      <vt:lpstr>Spellings</vt:lpstr>
      <vt:lpstr>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</vt:lpstr>
      <vt:lpstr>Maths</vt:lpstr>
      <vt:lpstr>Mental arithmetic</vt:lpstr>
      <vt:lpstr>Practical maths</vt:lpstr>
      <vt:lpstr>PE &amp;  Games</vt:lpstr>
      <vt:lpstr>Swimming</vt:lpstr>
      <vt:lpstr>Swimming &gt;&gt;&gt;&gt;&gt;continued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</dc:title>
  <dc:creator>Windows User</dc:creator>
  <cp:lastModifiedBy>Kay Collins</cp:lastModifiedBy>
  <cp:revision>26</cp:revision>
  <dcterms:created xsi:type="dcterms:W3CDTF">2017-09-15T20:50:47Z</dcterms:created>
  <dcterms:modified xsi:type="dcterms:W3CDTF">2021-09-21T16:07:00Z</dcterms:modified>
</cp:coreProperties>
</file>