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Lst>
  <p:notesMasterIdLst>
    <p:notesMasterId r:id="rId25"/>
  </p:notesMasterIdLst>
  <p:sldIdLst>
    <p:sldId id="354" r:id="rId5"/>
    <p:sldId id="347" r:id="rId6"/>
    <p:sldId id="352" r:id="rId7"/>
    <p:sldId id="358" r:id="rId8"/>
    <p:sldId id="329" r:id="rId9"/>
    <p:sldId id="325" r:id="rId10"/>
    <p:sldId id="288" r:id="rId11"/>
    <p:sldId id="350" r:id="rId12"/>
    <p:sldId id="331" r:id="rId13"/>
    <p:sldId id="333" r:id="rId14"/>
    <p:sldId id="335" r:id="rId15"/>
    <p:sldId id="336" r:id="rId16"/>
    <p:sldId id="338" r:id="rId17"/>
    <p:sldId id="351" r:id="rId18"/>
    <p:sldId id="353" r:id="rId19"/>
    <p:sldId id="343" r:id="rId20"/>
    <p:sldId id="344" r:id="rId21"/>
    <p:sldId id="355" r:id="rId22"/>
    <p:sldId id="357" r:id="rId23"/>
    <p:sldId id="346" r:id="rId2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86364" autoAdjust="0"/>
  </p:normalViewPr>
  <p:slideViewPr>
    <p:cSldViewPr>
      <p:cViewPr varScale="1">
        <p:scale>
          <a:sx n="65" d="100"/>
          <a:sy n="65" d="100"/>
        </p:scale>
        <p:origin x="1770" y="78"/>
      </p:cViewPr>
      <p:guideLst>
        <p:guide orient="horz" pos="2160"/>
        <p:guide pos="2880"/>
      </p:guideLst>
    </p:cSldViewPr>
  </p:slideViewPr>
  <p:outlineViewPr>
    <p:cViewPr>
      <p:scale>
        <a:sx n="33" d="100"/>
        <a:sy n="33" d="100"/>
      </p:scale>
      <p:origin x="246" y="107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726229-542D-50AD-C31B-F8275CDB7B9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dirty="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923C0F46-E8BA-DC17-128A-19B412D8C13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765722DE-CD28-4C5E-AD05-B18D75D18CB0}" type="datetimeFigureOut">
              <a:rPr lang="en-US"/>
              <a:pPr>
                <a:defRPr/>
              </a:pPr>
              <a:t>9/20/2023</a:t>
            </a:fld>
            <a:endParaRPr lang="en-US" dirty="0"/>
          </a:p>
        </p:txBody>
      </p:sp>
      <p:sp>
        <p:nvSpPr>
          <p:cNvPr id="4" name="Slide Image Placeholder 3">
            <a:extLst>
              <a:ext uri="{FF2B5EF4-FFF2-40B4-BE49-F238E27FC236}">
                <a16:creationId xmlns:a16="http://schemas.microsoft.com/office/drawing/2014/main" id="{1CA34E22-0A42-0523-58A0-2F880290DC5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5024654D-7B7A-F96B-4F9A-3DE444C5436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E3A472A-9F4B-EDD0-48B7-567873A17DD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dirty="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2F2AC735-AD0B-E3F8-13DE-38EFFF671BF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20C069D4-BEC6-470F-ABF7-865F71C4AD7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55DAE557-E999-DEB0-4B3B-5463DB0705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722B6503-4B1E-84EE-7259-76370F2C5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a:t>Approximately 20 minutes is needed for this session.</a:t>
            </a:r>
          </a:p>
          <a:p>
            <a:pPr defTabSz="457200"/>
            <a:endParaRPr lang="en-US" altLang="en-US"/>
          </a:p>
          <a:p>
            <a:pPr defTabSz="457200"/>
            <a:r>
              <a:rPr lang="en-US" altLang="en-US"/>
              <a:t>Notes are provided to help you lead the presentation.</a:t>
            </a:r>
          </a:p>
        </p:txBody>
      </p:sp>
      <p:sp>
        <p:nvSpPr>
          <p:cNvPr id="6148" name="Slide Number Placeholder 3">
            <a:extLst>
              <a:ext uri="{FF2B5EF4-FFF2-40B4-BE49-F238E27FC236}">
                <a16:creationId xmlns:a16="http://schemas.microsoft.com/office/drawing/2014/main" id="{60346B60-B73B-3E87-2526-17D7304D75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70F0D49-1D01-4D54-AF1E-6F3C73B34F1E}" type="slidenum">
              <a:rPr lang="en-US" altLang="en-US"/>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00692FC1-57D1-422A-26A4-B8BC53DAC9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12F4D5C5-8828-53E3-1CA4-4283994266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1B99C938-48A6-6BEF-3181-7FDF3F66CD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E0EE93D-5C4E-4D35-A77A-896311F9897F}" type="slidenum">
              <a:rPr lang="en-US" altLang="en-US"/>
              <a:pPr/>
              <a:t>15</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53B0CE3A-D0FD-DB71-411C-E6F87B11E7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5450A64B-67FE-5F01-2C82-EC3647422E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200E239A-0323-23A8-EDEC-182BDBD3B5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6443074-EBB8-48F0-A1E7-1AF0682B9A57}" type="slidenum">
              <a:rPr lang="en-US" altLang="en-US"/>
              <a:pPr/>
              <a:t>18</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EBC0AA4F-E3E5-A0EB-F8B8-6EEFE2E744A3}"/>
              </a:ext>
            </a:extLst>
          </p:cNvPr>
          <p:cNvGrpSpPr>
            <a:grpSpLocks/>
          </p:cNvGrpSpPr>
          <p:nvPr/>
        </p:nvGrpSpPr>
        <p:grpSpPr bwMode="auto">
          <a:xfrm>
            <a:off x="3175" y="4267200"/>
            <a:ext cx="9140825" cy="2590800"/>
            <a:chOff x="2" y="2688"/>
            <a:chExt cx="5758" cy="1632"/>
          </a:xfrm>
        </p:grpSpPr>
        <p:sp>
          <p:nvSpPr>
            <p:cNvPr id="3" name="Freeform 3">
              <a:extLst>
                <a:ext uri="{FF2B5EF4-FFF2-40B4-BE49-F238E27FC236}">
                  <a16:creationId xmlns:a16="http://schemas.microsoft.com/office/drawing/2014/main" id="{65BF41F8-F6D4-48EC-5643-4C6137C8CBCA}"/>
                </a:ext>
              </a:extLst>
            </p:cNvPr>
            <p:cNvSpPr>
              <a:spLocks/>
            </p:cNvSpPr>
            <p:nvPr/>
          </p:nvSpPr>
          <p:spPr bwMode="hidden">
            <a:xfrm>
              <a:off x="2" y="2688"/>
              <a:ext cx="5758" cy="1632"/>
            </a:xfrm>
            <a:custGeom>
              <a:avLst/>
              <a:gdLst>
                <a:gd name="T0" fmla="*/ 5830 w 5740"/>
                <a:gd name="T1" fmla="*/ 33 h 4316"/>
                <a:gd name="T2" fmla="*/ 0 w 5740"/>
                <a:gd name="T3" fmla="*/ 33 h 4316"/>
                <a:gd name="T4" fmla="*/ 0 w 5740"/>
                <a:gd name="T5" fmla="*/ 0 h 4316"/>
                <a:gd name="T6" fmla="*/ 5830 w 5740"/>
                <a:gd name="T7" fmla="*/ 0 h 4316"/>
                <a:gd name="T8" fmla="*/ 5830 w 5740"/>
                <a:gd name="T9" fmla="*/ 33 h 4316"/>
                <a:gd name="T10" fmla="*/ 5830 w 5740"/>
                <a:gd name="T11" fmla="*/ 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 name="Group 4">
              <a:extLst>
                <a:ext uri="{FF2B5EF4-FFF2-40B4-BE49-F238E27FC236}">
                  <a16:creationId xmlns:a16="http://schemas.microsoft.com/office/drawing/2014/main" id="{4AC42A00-1FAE-CF21-2CA2-87E7DB85A2D4}"/>
                </a:ext>
              </a:extLst>
            </p:cNvPr>
            <p:cNvGrpSpPr>
              <a:grpSpLocks/>
            </p:cNvGrpSpPr>
            <p:nvPr userDrawn="1"/>
          </p:nvGrpSpPr>
          <p:grpSpPr bwMode="auto">
            <a:xfrm>
              <a:off x="3528" y="3715"/>
              <a:ext cx="792" cy="521"/>
              <a:chOff x="3527" y="3715"/>
              <a:chExt cx="792" cy="521"/>
            </a:xfrm>
          </p:grpSpPr>
          <p:sp>
            <p:nvSpPr>
              <p:cNvPr id="55" name="Oval 5">
                <a:extLst>
                  <a:ext uri="{FF2B5EF4-FFF2-40B4-BE49-F238E27FC236}">
                    <a16:creationId xmlns:a16="http://schemas.microsoft.com/office/drawing/2014/main" id="{034B6306-20C4-11E4-2D38-0CC486E76B0E}"/>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eaLnBrk="1" hangingPunct="1">
                  <a:defRPr/>
                </a:pPr>
                <a:endParaRPr lang="en-GB" dirty="0">
                  <a:latin typeface="Arial" charset="0"/>
                </a:endParaRPr>
              </a:p>
            </p:txBody>
          </p:sp>
          <p:sp>
            <p:nvSpPr>
              <p:cNvPr id="56" name="Oval 6">
                <a:extLst>
                  <a:ext uri="{FF2B5EF4-FFF2-40B4-BE49-F238E27FC236}">
                    <a16:creationId xmlns:a16="http://schemas.microsoft.com/office/drawing/2014/main" id="{BD6AB9E1-3C0D-218A-CC8B-7B5326F5E1FB}"/>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57" name="Oval 7">
                <a:extLst>
                  <a:ext uri="{FF2B5EF4-FFF2-40B4-BE49-F238E27FC236}">
                    <a16:creationId xmlns:a16="http://schemas.microsoft.com/office/drawing/2014/main" id="{8D5AAB38-369C-A4A0-3DB6-898C1CBED5E3}"/>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58" name="Oval 8">
                <a:extLst>
                  <a:ext uri="{FF2B5EF4-FFF2-40B4-BE49-F238E27FC236}">
                    <a16:creationId xmlns:a16="http://schemas.microsoft.com/office/drawing/2014/main" id="{528FA2EF-D4C7-6435-ED46-5E888244C59E}"/>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59" name="Oval 9">
                <a:extLst>
                  <a:ext uri="{FF2B5EF4-FFF2-40B4-BE49-F238E27FC236}">
                    <a16:creationId xmlns:a16="http://schemas.microsoft.com/office/drawing/2014/main" id="{786ADB29-B484-3032-D330-3C4A02843DF4}"/>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60" name="Freeform 10">
                <a:extLst>
                  <a:ext uri="{FF2B5EF4-FFF2-40B4-BE49-F238E27FC236}">
                    <a16:creationId xmlns:a16="http://schemas.microsoft.com/office/drawing/2014/main" id="{C5F8BA01-8514-7F1D-5DFC-549FF8C378B6}"/>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61" name="Freeform 11">
                <a:extLst>
                  <a:ext uri="{FF2B5EF4-FFF2-40B4-BE49-F238E27FC236}">
                    <a16:creationId xmlns:a16="http://schemas.microsoft.com/office/drawing/2014/main" id="{28836FEE-FDCA-991E-D4BF-20D7A70112E9}"/>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eaLnBrk="1" hangingPunct="1">
                  <a:defRPr/>
                </a:pPr>
                <a:endParaRPr lang="en-GB" dirty="0">
                  <a:latin typeface="Arial" charset="0"/>
                </a:endParaRPr>
              </a:p>
            </p:txBody>
          </p:sp>
          <p:sp>
            <p:nvSpPr>
              <p:cNvPr id="62" name="Freeform 12">
                <a:extLst>
                  <a:ext uri="{FF2B5EF4-FFF2-40B4-BE49-F238E27FC236}">
                    <a16:creationId xmlns:a16="http://schemas.microsoft.com/office/drawing/2014/main" id="{6F599F79-BB9E-A0B9-65F3-4D125A371BEC}"/>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63" name="Freeform 13">
                <a:extLst>
                  <a:ext uri="{FF2B5EF4-FFF2-40B4-BE49-F238E27FC236}">
                    <a16:creationId xmlns:a16="http://schemas.microsoft.com/office/drawing/2014/main" id="{9F3876BD-491C-A148-74F0-D6E0C0C58850}"/>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eaLnBrk="1" hangingPunct="1">
                  <a:defRPr/>
                </a:pPr>
                <a:endParaRPr lang="en-GB" dirty="0">
                  <a:latin typeface="Arial" charset="0"/>
                </a:endParaRPr>
              </a:p>
            </p:txBody>
          </p:sp>
          <p:sp>
            <p:nvSpPr>
              <p:cNvPr id="100416" name="Freeform 14">
                <a:extLst>
                  <a:ext uri="{FF2B5EF4-FFF2-40B4-BE49-F238E27FC236}">
                    <a16:creationId xmlns:a16="http://schemas.microsoft.com/office/drawing/2014/main" id="{5109E1FE-2BDD-2AA6-B107-19772C561167}"/>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eaLnBrk="1" hangingPunct="1">
                  <a:defRPr/>
                </a:pPr>
                <a:endParaRPr lang="en-GB" dirty="0">
                  <a:latin typeface="Arial" charset="0"/>
                </a:endParaRPr>
              </a:p>
            </p:txBody>
          </p:sp>
          <p:sp>
            <p:nvSpPr>
              <p:cNvPr id="100417" name="Oval 15">
                <a:extLst>
                  <a:ext uri="{FF2B5EF4-FFF2-40B4-BE49-F238E27FC236}">
                    <a16:creationId xmlns:a16="http://schemas.microsoft.com/office/drawing/2014/main" id="{819DDAD7-609A-63C9-9E73-D419AE0DCCB5}"/>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grpSp>
        <p:grpSp>
          <p:nvGrpSpPr>
            <p:cNvPr id="5" name="Group 16">
              <a:extLst>
                <a:ext uri="{FF2B5EF4-FFF2-40B4-BE49-F238E27FC236}">
                  <a16:creationId xmlns:a16="http://schemas.microsoft.com/office/drawing/2014/main" id="{4C505A56-5C9B-3660-ABAD-1A143F5C8839}"/>
                </a:ext>
              </a:extLst>
            </p:cNvPr>
            <p:cNvGrpSpPr>
              <a:grpSpLocks/>
            </p:cNvGrpSpPr>
            <p:nvPr userDrawn="1"/>
          </p:nvGrpSpPr>
          <p:grpSpPr bwMode="auto">
            <a:xfrm>
              <a:off x="1776" y="3631"/>
              <a:ext cx="1626" cy="683"/>
              <a:chOff x="1776" y="3631"/>
              <a:chExt cx="1626" cy="683"/>
            </a:xfrm>
          </p:grpSpPr>
          <p:sp>
            <p:nvSpPr>
              <p:cNvPr id="37" name="Oval 17">
                <a:extLst>
                  <a:ext uri="{FF2B5EF4-FFF2-40B4-BE49-F238E27FC236}">
                    <a16:creationId xmlns:a16="http://schemas.microsoft.com/office/drawing/2014/main" id="{0DA98B96-8D0B-CFA9-600A-9D6697E29E51}"/>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eaLnBrk="1" hangingPunct="1">
                  <a:defRPr/>
                </a:pPr>
                <a:endParaRPr lang="en-GB" dirty="0">
                  <a:latin typeface="Arial" charset="0"/>
                </a:endParaRPr>
              </a:p>
            </p:txBody>
          </p:sp>
          <p:sp>
            <p:nvSpPr>
              <p:cNvPr id="38" name="Oval 18">
                <a:extLst>
                  <a:ext uri="{FF2B5EF4-FFF2-40B4-BE49-F238E27FC236}">
                    <a16:creationId xmlns:a16="http://schemas.microsoft.com/office/drawing/2014/main" id="{56CAAF7B-054C-E0D4-1508-73AB0AD906B4}"/>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eaLnBrk="1" hangingPunct="1">
                  <a:defRPr/>
                </a:pPr>
                <a:endParaRPr lang="en-GB" dirty="0">
                  <a:latin typeface="Arial" charset="0"/>
                </a:endParaRPr>
              </a:p>
            </p:txBody>
          </p:sp>
          <p:sp>
            <p:nvSpPr>
              <p:cNvPr id="39" name="Oval 19">
                <a:extLst>
                  <a:ext uri="{FF2B5EF4-FFF2-40B4-BE49-F238E27FC236}">
                    <a16:creationId xmlns:a16="http://schemas.microsoft.com/office/drawing/2014/main" id="{17B5FE49-3291-6F69-F89E-F1600A99D6DC}"/>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eaLnBrk="1" hangingPunct="1">
                  <a:defRPr/>
                </a:pPr>
                <a:endParaRPr lang="en-GB" dirty="0">
                  <a:latin typeface="Arial" charset="0"/>
                </a:endParaRPr>
              </a:p>
            </p:txBody>
          </p:sp>
          <p:sp>
            <p:nvSpPr>
              <p:cNvPr id="40" name="Oval 20">
                <a:extLst>
                  <a:ext uri="{FF2B5EF4-FFF2-40B4-BE49-F238E27FC236}">
                    <a16:creationId xmlns:a16="http://schemas.microsoft.com/office/drawing/2014/main" id="{B6B4D222-C613-37C8-7350-5F097A49AAF7}"/>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41" name="Oval 21">
                <a:extLst>
                  <a:ext uri="{FF2B5EF4-FFF2-40B4-BE49-F238E27FC236}">
                    <a16:creationId xmlns:a16="http://schemas.microsoft.com/office/drawing/2014/main" id="{BF9534C0-DC71-7928-F155-849EDC40802C}"/>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42" name="Oval 22">
                <a:extLst>
                  <a:ext uri="{FF2B5EF4-FFF2-40B4-BE49-F238E27FC236}">
                    <a16:creationId xmlns:a16="http://schemas.microsoft.com/office/drawing/2014/main" id="{00521128-A497-F39D-B16D-6A7EC9A6443B}"/>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43" name="Oval 23">
                <a:extLst>
                  <a:ext uri="{FF2B5EF4-FFF2-40B4-BE49-F238E27FC236}">
                    <a16:creationId xmlns:a16="http://schemas.microsoft.com/office/drawing/2014/main" id="{899E97CA-48DC-58BF-38FE-11613E9004A6}"/>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eaLnBrk="1" hangingPunct="1">
                  <a:defRPr/>
                </a:pPr>
                <a:endParaRPr lang="en-GB" dirty="0">
                  <a:latin typeface="Arial" charset="0"/>
                </a:endParaRPr>
              </a:p>
            </p:txBody>
          </p:sp>
          <p:sp>
            <p:nvSpPr>
              <p:cNvPr id="44" name="Oval 24">
                <a:extLst>
                  <a:ext uri="{FF2B5EF4-FFF2-40B4-BE49-F238E27FC236}">
                    <a16:creationId xmlns:a16="http://schemas.microsoft.com/office/drawing/2014/main" id="{8FBBF8FC-4F9E-A34A-C730-23E0318CA87A}"/>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eaLnBrk="1" hangingPunct="1">
                  <a:defRPr/>
                </a:pPr>
                <a:endParaRPr lang="en-GB" dirty="0">
                  <a:latin typeface="Arial" charset="0"/>
                </a:endParaRPr>
              </a:p>
            </p:txBody>
          </p:sp>
          <p:sp>
            <p:nvSpPr>
              <p:cNvPr id="45" name="Freeform 25">
                <a:extLst>
                  <a:ext uri="{FF2B5EF4-FFF2-40B4-BE49-F238E27FC236}">
                    <a16:creationId xmlns:a16="http://schemas.microsoft.com/office/drawing/2014/main" id="{1A52B12B-056E-0EF2-AF3A-6227902CAF59}"/>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46" name="Freeform 26">
                <a:extLst>
                  <a:ext uri="{FF2B5EF4-FFF2-40B4-BE49-F238E27FC236}">
                    <a16:creationId xmlns:a16="http://schemas.microsoft.com/office/drawing/2014/main" id="{D469272F-E75F-A309-BC77-14A5E484245C}"/>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eaLnBrk="1" hangingPunct="1">
                  <a:defRPr/>
                </a:pPr>
                <a:endParaRPr lang="en-GB" dirty="0">
                  <a:latin typeface="Arial" charset="0"/>
                </a:endParaRPr>
              </a:p>
            </p:txBody>
          </p:sp>
          <p:sp>
            <p:nvSpPr>
              <p:cNvPr id="47" name="Freeform 27">
                <a:extLst>
                  <a:ext uri="{FF2B5EF4-FFF2-40B4-BE49-F238E27FC236}">
                    <a16:creationId xmlns:a16="http://schemas.microsoft.com/office/drawing/2014/main" id="{0F068FC1-D953-6114-E644-4A9C7CDC001C}"/>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eaLnBrk="1" hangingPunct="1">
                  <a:defRPr/>
                </a:pPr>
                <a:endParaRPr lang="en-GB" dirty="0">
                  <a:latin typeface="Arial" charset="0"/>
                </a:endParaRPr>
              </a:p>
            </p:txBody>
          </p:sp>
          <p:sp>
            <p:nvSpPr>
              <p:cNvPr id="48" name="Freeform 28">
                <a:extLst>
                  <a:ext uri="{FF2B5EF4-FFF2-40B4-BE49-F238E27FC236}">
                    <a16:creationId xmlns:a16="http://schemas.microsoft.com/office/drawing/2014/main" id="{BC1969D2-19EC-816B-E151-7FDBFC37E6B6}"/>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eaLnBrk="1" hangingPunct="1">
                  <a:defRPr/>
                </a:pPr>
                <a:endParaRPr lang="en-GB" dirty="0">
                  <a:latin typeface="Arial" charset="0"/>
                </a:endParaRPr>
              </a:p>
            </p:txBody>
          </p:sp>
          <p:sp>
            <p:nvSpPr>
              <p:cNvPr id="49" name="Freeform 29">
                <a:extLst>
                  <a:ext uri="{FF2B5EF4-FFF2-40B4-BE49-F238E27FC236}">
                    <a16:creationId xmlns:a16="http://schemas.microsoft.com/office/drawing/2014/main" id="{068CC071-8604-7674-8026-79988F85E644}"/>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30">
                <a:extLst>
                  <a:ext uri="{FF2B5EF4-FFF2-40B4-BE49-F238E27FC236}">
                    <a16:creationId xmlns:a16="http://schemas.microsoft.com/office/drawing/2014/main" id="{F9009B36-CF02-398E-3617-D8AD77D915D4}"/>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31">
                <a:extLst>
                  <a:ext uri="{FF2B5EF4-FFF2-40B4-BE49-F238E27FC236}">
                    <a16:creationId xmlns:a16="http://schemas.microsoft.com/office/drawing/2014/main" id="{37F09B84-6CFD-B53E-3CE4-7261BD31CFB7}"/>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52" name="Freeform 32">
                <a:extLst>
                  <a:ext uri="{FF2B5EF4-FFF2-40B4-BE49-F238E27FC236}">
                    <a16:creationId xmlns:a16="http://schemas.microsoft.com/office/drawing/2014/main" id="{B82042C8-FA1B-C554-A99D-2D6FAE8B13C9}"/>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53" name="Freeform 33">
                <a:extLst>
                  <a:ext uri="{FF2B5EF4-FFF2-40B4-BE49-F238E27FC236}">
                    <a16:creationId xmlns:a16="http://schemas.microsoft.com/office/drawing/2014/main" id="{C508CE1D-8E0C-252D-B019-E9F970E719D2}"/>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54" name="Freeform 34">
                <a:extLst>
                  <a:ext uri="{FF2B5EF4-FFF2-40B4-BE49-F238E27FC236}">
                    <a16:creationId xmlns:a16="http://schemas.microsoft.com/office/drawing/2014/main" id="{790B38B7-1D09-31B5-9596-65C6807BE749}"/>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6" name="Group 35">
              <a:extLst>
                <a:ext uri="{FF2B5EF4-FFF2-40B4-BE49-F238E27FC236}">
                  <a16:creationId xmlns:a16="http://schemas.microsoft.com/office/drawing/2014/main" id="{6FA46663-13D3-72E6-A9D6-EA1F1B1A18C0}"/>
                </a:ext>
              </a:extLst>
            </p:cNvPr>
            <p:cNvGrpSpPr>
              <a:grpSpLocks/>
            </p:cNvGrpSpPr>
            <p:nvPr userDrawn="1"/>
          </p:nvGrpSpPr>
          <p:grpSpPr bwMode="auto">
            <a:xfrm>
              <a:off x="4128" y="3360"/>
              <a:ext cx="1351" cy="821"/>
              <a:chOff x="4128" y="3360"/>
              <a:chExt cx="1351" cy="821"/>
            </a:xfrm>
          </p:grpSpPr>
          <p:sp>
            <p:nvSpPr>
              <p:cNvPr id="20" name="Freeform 36">
                <a:extLst>
                  <a:ext uri="{FF2B5EF4-FFF2-40B4-BE49-F238E27FC236}">
                    <a16:creationId xmlns:a16="http://schemas.microsoft.com/office/drawing/2014/main" id="{D61D69C8-9084-D3CB-D289-6126A1D01BFC}"/>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21" name="Freeform 37">
                <a:extLst>
                  <a:ext uri="{FF2B5EF4-FFF2-40B4-BE49-F238E27FC236}">
                    <a16:creationId xmlns:a16="http://schemas.microsoft.com/office/drawing/2014/main" id="{DF2786EB-4AEC-B228-05A5-9335B3685AB3}"/>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22" name="Freeform 38">
                <a:extLst>
                  <a:ext uri="{FF2B5EF4-FFF2-40B4-BE49-F238E27FC236}">
                    <a16:creationId xmlns:a16="http://schemas.microsoft.com/office/drawing/2014/main" id="{6CCDE4D4-528C-ACA1-F648-A2FAD64DB8FA}"/>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23" name="Freeform 39">
                <a:extLst>
                  <a:ext uri="{FF2B5EF4-FFF2-40B4-BE49-F238E27FC236}">
                    <a16:creationId xmlns:a16="http://schemas.microsoft.com/office/drawing/2014/main" id="{21D86C86-2658-0B7A-90B6-3E319ABFAB9D}"/>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24" name="Freeform 40">
                <a:extLst>
                  <a:ext uri="{FF2B5EF4-FFF2-40B4-BE49-F238E27FC236}">
                    <a16:creationId xmlns:a16="http://schemas.microsoft.com/office/drawing/2014/main" id="{36830D3C-C347-B24F-F49C-0813E9057473}"/>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25" name="Freeform 41">
                <a:extLst>
                  <a:ext uri="{FF2B5EF4-FFF2-40B4-BE49-F238E27FC236}">
                    <a16:creationId xmlns:a16="http://schemas.microsoft.com/office/drawing/2014/main" id="{B5A5616B-4C72-4A87-AC74-619FCDE7F4C8}"/>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26" name="Freeform 42">
                <a:extLst>
                  <a:ext uri="{FF2B5EF4-FFF2-40B4-BE49-F238E27FC236}">
                    <a16:creationId xmlns:a16="http://schemas.microsoft.com/office/drawing/2014/main" id="{DDC879AB-268D-72B8-2C01-8B69C03E7908}"/>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27" name="Freeform 43">
                <a:extLst>
                  <a:ext uri="{FF2B5EF4-FFF2-40B4-BE49-F238E27FC236}">
                    <a16:creationId xmlns:a16="http://schemas.microsoft.com/office/drawing/2014/main" id="{A1B9CE67-AC02-07AD-1379-0E91B023BED3}"/>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44">
                <a:extLst>
                  <a:ext uri="{FF2B5EF4-FFF2-40B4-BE49-F238E27FC236}">
                    <a16:creationId xmlns:a16="http://schemas.microsoft.com/office/drawing/2014/main" id="{61D8B3A1-4450-F5B5-B65A-59A6AD7CC74D}"/>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eaLnBrk="1" hangingPunct="1">
                  <a:defRPr/>
                </a:pPr>
                <a:endParaRPr lang="en-GB" dirty="0">
                  <a:latin typeface="Arial" charset="0"/>
                </a:endParaRPr>
              </a:p>
            </p:txBody>
          </p:sp>
          <p:sp>
            <p:nvSpPr>
              <p:cNvPr id="29" name="Freeform 45">
                <a:extLst>
                  <a:ext uri="{FF2B5EF4-FFF2-40B4-BE49-F238E27FC236}">
                    <a16:creationId xmlns:a16="http://schemas.microsoft.com/office/drawing/2014/main" id="{F1BC4533-67FE-61BB-E337-E33E79EF8103}"/>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30" name="Freeform 46">
                <a:extLst>
                  <a:ext uri="{FF2B5EF4-FFF2-40B4-BE49-F238E27FC236}">
                    <a16:creationId xmlns:a16="http://schemas.microsoft.com/office/drawing/2014/main" id="{E1F2AEC8-12E2-F82C-73BB-112A1022C7D2}"/>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31" name="Oval 47">
                <a:extLst>
                  <a:ext uri="{FF2B5EF4-FFF2-40B4-BE49-F238E27FC236}">
                    <a16:creationId xmlns:a16="http://schemas.microsoft.com/office/drawing/2014/main" id="{3D45352B-25FD-C9D3-DC5B-3262630F5F5F}"/>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eaLnBrk="1" hangingPunct="1">
                  <a:defRPr/>
                </a:pPr>
                <a:endParaRPr lang="en-GB" dirty="0">
                  <a:latin typeface="Arial" charset="0"/>
                </a:endParaRPr>
              </a:p>
            </p:txBody>
          </p:sp>
          <p:sp>
            <p:nvSpPr>
              <p:cNvPr id="32" name="Oval 48">
                <a:extLst>
                  <a:ext uri="{FF2B5EF4-FFF2-40B4-BE49-F238E27FC236}">
                    <a16:creationId xmlns:a16="http://schemas.microsoft.com/office/drawing/2014/main" id="{C35E41AC-5A90-81C5-2032-474D49F592DB}"/>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33" name="Oval 49">
                <a:extLst>
                  <a:ext uri="{FF2B5EF4-FFF2-40B4-BE49-F238E27FC236}">
                    <a16:creationId xmlns:a16="http://schemas.microsoft.com/office/drawing/2014/main" id="{8FFF7C1F-8D25-DCD2-0D6F-2427FFD36EF4}"/>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34" name="Oval 50">
                <a:extLst>
                  <a:ext uri="{FF2B5EF4-FFF2-40B4-BE49-F238E27FC236}">
                    <a16:creationId xmlns:a16="http://schemas.microsoft.com/office/drawing/2014/main" id="{F10F6276-AE2D-20A0-FCFF-8A59702AE0C9}"/>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35" name="Oval 51">
                <a:extLst>
                  <a:ext uri="{FF2B5EF4-FFF2-40B4-BE49-F238E27FC236}">
                    <a16:creationId xmlns:a16="http://schemas.microsoft.com/office/drawing/2014/main" id="{E94F7E39-D068-60BF-8FC0-A9D1937E635C}"/>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36" name="Oval 52">
                <a:extLst>
                  <a:ext uri="{FF2B5EF4-FFF2-40B4-BE49-F238E27FC236}">
                    <a16:creationId xmlns:a16="http://schemas.microsoft.com/office/drawing/2014/main" id="{6B3A10D9-F344-3248-9A0F-2906F8208066}"/>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grpSp>
        <p:grpSp>
          <p:nvGrpSpPr>
            <p:cNvPr id="7" name="Group 53">
              <a:extLst>
                <a:ext uri="{FF2B5EF4-FFF2-40B4-BE49-F238E27FC236}">
                  <a16:creationId xmlns:a16="http://schemas.microsoft.com/office/drawing/2014/main" id="{FAADB7F4-1F3A-0D38-C64B-4100FDFA5A9A}"/>
                </a:ext>
              </a:extLst>
            </p:cNvPr>
            <p:cNvGrpSpPr>
              <a:grpSpLocks/>
            </p:cNvGrpSpPr>
            <p:nvPr userDrawn="1"/>
          </p:nvGrpSpPr>
          <p:grpSpPr bwMode="auto">
            <a:xfrm>
              <a:off x="5280" y="3024"/>
              <a:ext cx="425" cy="258"/>
              <a:chOff x="5280" y="3024"/>
              <a:chExt cx="425" cy="258"/>
            </a:xfrm>
          </p:grpSpPr>
          <p:sp>
            <p:nvSpPr>
              <p:cNvPr id="8" name="Freeform 54">
                <a:extLst>
                  <a:ext uri="{FF2B5EF4-FFF2-40B4-BE49-F238E27FC236}">
                    <a16:creationId xmlns:a16="http://schemas.microsoft.com/office/drawing/2014/main" id="{B6E6B3FE-D657-A5B5-6688-CA40E8CCBC39}"/>
                  </a:ext>
                </a:extLst>
              </p:cNvPr>
              <p:cNvSpPr>
                <a:spLocks/>
              </p:cNvSpPr>
              <p:nvPr/>
            </p:nvSpPr>
            <p:spPr bwMode="hidden">
              <a:xfrm>
                <a:off x="5280" y="3186"/>
                <a:ext cx="383" cy="96"/>
              </a:xfrm>
              <a:custGeom>
                <a:avLst/>
                <a:gdLst>
                  <a:gd name="T0" fmla="*/ 21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4 w 382"/>
                  <a:gd name="T19" fmla="*/ 96 h 96"/>
                  <a:gd name="T20" fmla="*/ 268 w 382"/>
                  <a:gd name="T21" fmla="*/ 90 h 96"/>
                  <a:gd name="T22" fmla="*/ 316 w 382"/>
                  <a:gd name="T23" fmla="*/ 84 h 96"/>
                  <a:gd name="T24" fmla="*/ 357 w 382"/>
                  <a:gd name="T25" fmla="*/ 66 h 96"/>
                  <a:gd name="T26" fmla="*/ 387 w 382"/>
                  <a:gd name="T27" fmla="*/ 42 h 96"/>
                  <a:gd name="T28" fmla="*/ 381 w 382"/>
                  <a:gd name="T29" fmla="*/ 42 h 96"/>
                  <a:gd name="T30" fmla="*/ 351 w 382"/>
                  <a:gd name="T31" fmla="*/ 66 h 96"/>
                  <a:gd name="T32" fmla="*/ 310 w 382"/>
                  <a:gd name="T33" fmla="*/ 78 h 96"/>
                  <a:gd name="T34" fmla="*/ 268 w 382"/>
                  <a:gd name="T35" fmla="*/ 90 h 96"/>
                  <a:gd name="T36" fmla="*/ 214 w 382"/>
                  <a:gd name="T37" fmla="*/ 96 h 96"/>
                  <a:gd name="T38" fmla="*/ 21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55">
                <a:extLst>
                  <a:ext uri="{FF2B5EF4-FFF2-40B4-BE49-F238E27FC236}">
                    <a16:creationId xmlns:a16="http://schemas.microsoft.com/office/drawing/2014/main" id="{3268D2EA-90E5-99F4-BD5D-491395F37B46}"/>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56">
                <a:extLst>
                  <a:ext uri="{FF2B5EF4-FFF2-40B4-BE49-F238E27FC236}">
                    <a16:creationId xmlns:a16="http://schemas.microsoft.com/office/drawing/2014/main" id="{B83CF782-5609-F496-5C1B-B0893089059C}"/>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57">
                <a:extLst>
                  <a:ext uri="{FF2B5EF4-FFF2-40B4-BE49-F238E27FC236}">
                    <a16:creationId xmlns:a16="http://schemas.microsoft.com/office/drawing/2014/main" id="{D3EF8A5E-E6D4-98CB-EDBE-6DFB88F5A313}"/>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58">
                <a:extLst>
                  <a:ext uri="{FF2B5EF4-FFF2-40B4-BE49-F238E27FC236}">
                    <a16:creationId xmlns:a16="http://schemas.microsoft.com/office/drawing/2014/main" id="{C9D8EE3E-4A0D-DE7C-1808-43A7A4B1A4F6}"/>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59">
                <a:extLst>
                  <a:ext uri="{FF2B5EF4-FFF2-40B4-BE49-F238E27FC236}">
                    <a16:creationId xmlns:a16="http://schemas.microsoft.com/office/drawing/2014/main" id="{617D218F-BDC6-4727-332B-36464BFEF383}"/>
                  </a:ext>
                </a:extLst>
              </p:cNvPr>
              <p:cNvSpPr>
                <a:spLocks/>
              </p:cNvSpPr>
              <p:nvPr/>
            </p:nvSpPr>
            <p:spPr bwMode="hidden">
              <a:xfrm>
                <a:off x="5489" y="3042"/>
                <a:ext cx="186" cy="210"/>
              </a:xfrm>
              <a:custGeom>
                <a:avLst/>
                <a:gdLst>
                  <a:gd name="T0" fmla="*/ 0 w 185"/>
                  <a:gd name="T1" fmla="*/ 6 h 210"/>
                  <a:gd name="T2" fmla="*/ 66 w 185"/>
                  <a:gd name="T3" fmla="*/ 12 h 210"/>
                  <a:gd name="T4" fmla="*/ 124 w 185"/>
                  <a:gd name="T5" fmla="*/ 36 h 210"/>
                  <a:gd name="T6" fmla="*/ 160 w 185"/>
                  <a:gd name="T7" fmla="*/ 72 h 210"/>
                  <a:gd name="T8" fmla="*/ 166 w 185"/>
                  <a:gd name="T9" fmla="*/ 90 h 210"/>
                  <a:gd name="T10" fmla="*/ 172 w 185"/>
                  <a:gd name="T11" fmla="*/ 114 h 210"/>
                  <a:gd name="T12" fmla="*/ 166 w 185"/>
                  <a:gd name="T13" fmla="*/ 138 h 210"/>
                  <a:gd name="T14" fmla="*/ 154 w 185"/>
                  <a:gd name="T15" fmla="*/ 162 h 210"/>
                  <a:gd name="T16" fmla="*/ 124 w 185"/>
                  <a:gd name="T17" fmla="*/ 180 h 210"/>
                  <a:gd name="T18" fmla="*/ 90 w 185"/>
                  <a:gd name="T19" fmla="*/ 198 h 210"/>
                  <a:gd name="T20" fmla="*/ 101 w 185"/>
                  <a:gd name="T21" fmla="*/ 210 h 210"/>
                  <a:gd name="T22" fmla="*/ 136 w 185"/>
                  <a:gd name="T23" fmla="*/ 192 h 210"/>
                  <a:gd name="T24" fmla="*/ 166 w 185"/>
                  <a:gd name="T25" fmla="*/ 168 h 210"/>
                  <a:gd name="T26" fmla="*/ 184 w 185"/>
                  <a:gd name="T27" fmla="*/ 144 h 210"/>
                  <a:gd name="T28" fmla="*/ 190 w 185"/>
                  <a:gd name="T29" fmla="*/ 114 h 210"/>
                  <a:gd name="T30" fmla="*/ 184 w 185"/>
                  <a:gd name="T31" fmla="*/ 90 h 210"/>
                  <a:gd name="T32" fmla="*/ 178 w 185"/>
                  <a:gd name="T33" fmla="*/ 66 h 210"/>
                  <a:gd name="T34" fmla="*/ 160 w 185"/>
                  <a:gd name="T35" fmla="*/ 48 h 210"/>
                  <a:gd name="T36" fmla="*/ 13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60">
                <a:extLst>
                  <a:ext uri="{FF2B5EF4-FFF2-40B4-BE49-F238E27FC236}">
                    <a16:creationId xmlns:a16="http://schemas.microsoft.com/office/drawing/2014/main" id="{F79BD9E8-1B83-4B62-7184-1D1122C4D25F}"/>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5" name="Group 61">
                <a:extLst>
                  <a:ext uri="{FF2B5EF4-FFF2-40B4-BE49-F238E27FC236}">
                    <a16:creationId xmlns:a16="http://schemas.microsoft.com/office/drawing/2014/main" id="{D1E510DB-E65F-5B8D-20E6-1686396C2950}"/>
                  </a:ext>
                </a:extLst>
              </p:cNvPr>
              <p:cNvGrpSpPr>
                <a:grpSpLocks/>
              </p:cNvGrpSpPr>
              <p:nvPr/>
            </p:nvGrpSpPr>
            <p:grpSpPr bwMode="auto">
              <a:xfrm>
                <a:off x="5381" y="3085"/>
                <a:ext cx="227" cy="132"/>
                <a:chOff x="5381" y="3085"/>
                <a:chExt cx="227" cy="132"/>
              </a:xfrm>
            </p:grpSpPr>
            <p:sp>
              <p:nvSpPr>
                <p:cNvPr id="16" name="Oval 62">
                  <a:extLst>
                    <a:ext uri="{FF2B5EF4-FFF2-40B4-BE49-F238E27FC236}">
                      <a16:creationId xmlns:a16="http://schemas.microsoft.com/office/drawing/2014/main" id="{93B5F048-C586-4FB1-171D-A36C64FC27E1}"/>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7" name="Oval 63">
                  <a:extLst>
                    <a:ext uri="{FF2B5EF4-FFF2-40B4-BE49-F238E27FC236}">
                      <a16:creationId xmlns:a16="http://schemas.microsoft.com/office/drawing/2014/main" id="{D57D7C24-DBDD-4DE5-FD2D-B77A86396631}"/>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8" name="Oval 64">
                  <a:extLst>
                    <a:ext uri="{FF2B5EF4-FFF2-40B4-BE49-F238E27FC236}">
                      <a16:creationId xmlns:a16="http://schemas.microsoft.com/office/drawing/2014/main" id="{3086C688-E7E9-4BA5-21F2-FAC2F5A03CA8}"/>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9" name="Oval 65">
                  <a:extLst>
                    <a:ext uri="{FF2B5EF4-FFF2-40B4-BE49-F238E27FC236}">
                      <a16:creationId xmlns:a16="http://schemas.microsoft.com/office/drawing/2014/main" id="{B7D1A12E-E77E-8AB9-2B65-2674B36D1464}"/>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grpSp>
        </p:grpSp>
      </p:grpSp>
      <p:sp>
        <p:nvSpPr>
          <p:cNvPr id="100418" name="Rectangle 66"/>
          <p:cNvSpPr>
            <a:spLocks noGrp="1" noChangeArrowheads="1"/>
          </p:cNvSpPr>
          <p:nvPr>
            <p:ph type="ctrTitle" sz="quarter"/>
          </p:nvPr>
        </p:nvSpPr>
        <p:spPr>
          <a:xfrm>
            <a:off x="685800" y="1692275"/>
            <a:ext cx="7772400" cy="1736725"/>
          </a:xfrm>
        </p:spPr>
        <p:txBody>
          <a:bodyPr anchor="b"/>
          <a:lstStyle>
            <a:lvl1pPr>
              <a:defRPr sz="5400"/>
            </a:lvl1pPr>
          </a:lstStyle>
          <a:p>
            <a:pPr lvl="0"/>
            <a:r>
              <a:rPr lang="en-GB" noProof="0"/>
              <a:t>Click to edit Master title style</a:t>
            </a:r>
          </a:p>
        </p:txBody>
      </p:sp>
      <p:sp>
        <p:nvSpPr>
          <p:cNvPr id="10041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GB" noProof="0"/>
              <a:t>Click to edit Master subtitle style</a:t>
            </a:r>
          </a:p>
        </p:txBody>
      </p:sp>
      <p:sp>
        <p:nvSpPr>
          <p:cNvPr id="100420" name="Rectangle 68">
            <a:extLst>
              <a:ext uri="{FF2B5EF4-FFF2-40B4-BE49-F238E27FC236}">
                <a16:creationId xmlns:a16="http://schemas.microsoft.com/office/drawing/2014/main" id="{19F32DD3-28DD-5704-3E67-B37CC244EAE4}"/>
              </a:ext>
            </a:extLst>
          </p:cNvPr>
          <p:cNvSpPr>
            <a:spLocks noGrp="1" noChangeArrowheads="1"/>
          </p:cNvSpPr>
          <p:nvPr>
            <p:ph type="dt" sz="quarter" idx="10"/>
          </p:nvPr>
        </p:nvSpPr>
        <p:spPr>
          <a:xfrm>
            <a:off x="457200" y="6248400"/>
            <a:ext cx="2133600" cy="457200"/>
          </a:xfrm>
        </p:spPr>
        <p:txBody>
          <a:bodyPr/>
          <a:lstStyle>
            <a:lvl1pPr>
              <a:defRPr dirty="0"/>
            </a:lvl1pPr>
          </a:lstStyle>
          <a:p>
            <a:pPr>
              <a:defRPr/>
            </a:pPr>
            <a:endParaRPr lang="en-GB"/>
          </a:p>
        </p:txBody>
      </p:sp>
      <p:sp>
        <p:nvSpPr>
          <p:cNvPr id="100421" name="Rectangle 69">
            <a:extLst>
              <a:ext uri="{FF2B5EF4-FFF2-40B4-BE49-F238E27FC236}">
                <a16:creationId xmlns:a16="http://schemas.microsoft.com/office/drawing/2014/main" id="{E5771D5F-6A0E-F38B-4E90-4C16AF25D0FD}"/>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endParaRPr lang="en-GB"/>
          </a:p>
        </p:txBody>
      </p:sp>
      <p:sp>
        <p:nvSpPr>
          <p:cNvPr id="100422" name="Rectangle 70">
            <a:extLst>
              <a:ext uri="{FF2B5EF4-FFF2-40B4-BE49-F238E27FC236}">
                <a16:creationId xmlns:a16="http://schemas.microsoft.com/office/drawing/2014/main" id="{4702848E-B68A-D22B-DE47-0992ECB62C7F}"/>
              </a:ext>
            </a:extLst>
          </p:cNvPr>
          <p:cNvSpPr>
            <a:spLocks noGrp="1" noChangeArrowheads="1"/>
          </p:cNvSpPr>
          <p:nvPr>
            <p:ph type="sldNum" sz="quarter" idx="12"/>
          </p:nvPr>
        </p:nvSpPr>
        <p:spPr>
          <a:xfrm>
            <a:off x="6553200" y="6248400"/>
            <a:ext cx="2133600" cy="457200"/>
          </a:xfrm>
        </p:spPr>
        <p:txBody>
          <a:bodyPr/>
          <a:lstStyle>
            <a:lvl1pPr>
              <a:defRPr/>
            </a:lvl1pPr>
          </a:lstStyle>
          <a:p>
            <a:fld id="{C1B8E965-39B6-4E47-A976-9C99186AEED2}" type="slidenum">
              <a:rPr lang="en-GB" altLang="en-US"/>
              <a:pPr/>
              <a:t>‹#›</a:t>
            </a:fld>
            <a:endParaRPr lang="en-GB" altLang="en-US"/>
          </a:p>
        </p:txBody>
      </p:sp>
    </p:spTree>
    <p:extLst>
      <p:ext uri="{BB962C8B-B14F-4D97-AF65-F5344CB8AC3E}">
        <p14:creationId xmlns:p14="http://schemas.microsoft.com/office/powerpoint/2010/main" val="285153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id="{A3433AEB-499E-4C92-DF0E-1216C194B60F}"/>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4C2500AD-3FB8-D8A1-F035-CAC2DA99D84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79F830CE-0793-98ED-5EFD-F0651115B9D1}"/>
              </a:ext>
            </a:extLst>
          </p:cNvPr>
          <p:cNvSpPr>
            <a:spLocks noGrp="1" noChangeArrowheads="1"/>
          </p:cNvSpPr>
          <p:nvPr>
            <p:ph type="sldNum" sz="quarter" idx="12"/>
          </p:nvPr>
        </p:nvSpPr>
        <p:spPr>
          <a:ln/>
        </p:spPr>
        <p:txBody>
          <a:bodyPr/>
          <a:lstStyle>
            <a:lvl1pPr>
              <a:defRPr/>
            </a:lvl1pPr>
          </a:lstStyle>
          <a:p>
            <a:fld id="{BDDF5FAA-344D-4B16-8ABA-584C7C6354FD}" type="slidenum">
              <a:rPr lang="en-GB" altLang="en-US"/>
              <a:pPr/>
              <a:t>‹#›</a:t>
            </a:fld>
            <a:endParaRPr lang="en-GB" altLang="en-US"/>
          </a:p>
        </p:txBody>
      </p:sp>
    </p:spTree>
    <p:extLst>
      <p:ext uri="{BB962C8B-B14F-4D97-AF65-F5344CB8AC3E}">
        <p14:creationId xmlns:p14="http://schemas.microsoft.com/office/powerpoint/2010/main" val="45319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id="{5A465B23-9225-1314-A585-AB3EC60C3CA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2670024D-EEB7-DD59-A414-03DDDFB2EB5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49537252-110E-2D9A-E643-92C3C0C70090}"/>
              </a:ext>
            </a:extLst>
          </p:cNvPr>
          <p:cNvSpPr>
            <a:spLocks noGrp="1" noChangeArrowheads="1"/>
          </p:cNvSpPr>
          <p:nvPr>
            <p:ph type="sldNum" sz="quarter" idx="12"/>
          </p:nvPr>
        </p:nvSpPr>
        <p:spPr>
          <a:ln/>
        </p:spPr>
        <p:txBody>
          <a:bodyPr/>
          <a:lstStyle>
            <a:lvl1pPr>
              <a:defRPr/>
            </a:lvl1pPr>
          </a:lstStyle>
          <a:p>
            <a:fld id="{1359871C-74E9-4A88-9361-C15929649109}" type="slidenum">
              <a:rPr lang="en-GB" altLang="en-US"/>
              <a:pPr/>
              <a:t>‹#›</a:t>
            </a:fld>
            <a:endParaRPr lang="en-GB" altLang="en-US"/>
          </a:p>
        </p:txBody>
      </p:sp>
    </p:spTree>
    <p:extLst>
      <p:ext uri="{BB962C8B-B14F-4D97-AF65-F5344CB8AC3E}">
        <p14:creationId xmlns:p14="http://schemas.microsoft.com/office/powerpoint/2010/main" val="1818137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userDrawn="1">
  <p:cSld name="2_Title Slide">
    <p:spTree>
      <p:nvGrpSpPr>
        <p:cNvPr id="1" name=""/>
        <p:cNvGrpSpPr/>
        <p:nvPr/>
      </p:nvGrpSpPr>
      <p:grpSpPr>
        <a:xfrm>
          <a:off x="0" y="0"/>
          <a:ext cx="0" cy="0"/>
          <a:chOff x="0" y="0"/>
          <a:chExt cx="0" cy="0"/>
        </a:xfrm>
      </p:grpSpPr>
      <p:pic>
        <p:nvPicPr>
          <p:cNvPr id="2" name="Picture 71" descr="powerpoint-cover-template-blank.jpg">
            <a:extLst>
              <a:ext uri="{FF2B5EF4-FFF2-40B4-BE49-F238E27FC236}">
                <a16:creationId xmlns:a16="http://schemas.microsoft.com/office/drawing/2014/main" id="{EF1F7C71-C3B9-4A6B-469A-6948574BA6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a:spLocks noGrp="1"/>
          </p:cNvSpPr>
          <p:nvPr>
            <p:ph type="ctrTitle"/>
          </p:nvPr>
        </p:nvSpPr>
        <p:spPr>
          <a:xfrm>
            <a:off x="4067944" y="4221088"/>
            <a:ext cx="5076056" cy="1181993"/>
          </a:xfrm>
        </p:spPr>
        <p:txBody>
          <a:bodyPr>
            <a:normAutofit/>
          </a:bodyPr>
          <a:lstStyle>
            <a:lvl1pPr>
              <a:lnSpc>
                <a:spcPct val="90000"/>
              </a:lnSpc>
              <a:defRPr sz="3200">
                <a:solidFill>
                  <a:schemeClr val="bg1"/>
                </a:solidFill>
              </a:defRPr>
            </a:lvl1pPr>
          </a:lstStyle>
          <a:p>
            <a:r>
              <a:rPr lang="en-GB" dirty="0"/>
              <a:t>Click to edit Master title style</a:t>
            </a:r>
          </a:p>
        </p:txBody>
      </p:sp>
    </p:spTree>
    <p:extLst>
      <p:ext uri="{BB962C8B-B14F-4D97-AF65-F5344CB8AC3E}">
        <p14:creationId xmlns:p14="http://schemas.microsoft.com/office/powerpoint/2010/main" val="2439655160"/>
      </p:ext>
    </p:extLst>
  </p:cSld>
  <p:clrMapOvr>
    <a:masterClrMapping/>
  </p:clrMapOvr>
  <p:hf sldNum="0"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9">
            <a:extLst>
              <a:ext uri="{FF2B5EF4-FFF2-40B4-BE49-F238E27FC236}">
                <a16:creationId xmlns:a16="http://schemas.microsoft.com/office/drawing/2014/main" id="{BA5A59C3-CB0E-C6FF-E06F-7626A24D4051}"/>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BA594EEA-C8FF-96F4-9EF5-CE51C025638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458E9EF5-B672-4514-C83C-355634F445ED}"/>
              </a:ext>
            </a:extLst>
          </p:cNvPr>
          <p:cNvSpPr>
            <a:spLocks noGrp="1" noChangeArrowheads="1"/>
          </p:cNvSpPr>
          <p:nvPr>
            <p:ph type="sldNum" sz="quarter" idx="12"/>
          </p:nvPr>
        </p:nvSpPr>
        <p:spPr>
          <a:ln/>
        </p:spPr>
        <p:txBody>
          <a:bodyPr/>
          <a:lstStyle>
            <a:lvl1pPr>
              <a:defRPr/>
            </a:lvl1pPr>
          </a:lstStyle>
          <a:p>
            <a:fld id="{072CB6C0-5458-43F5-9685-B3E57FF780D9}" type="slidenum">
              <a:rPr lang="en-GB" altLang="en-US"/>
              <a:pPr/>
              <a:t>‹#›</a:t>
            </a:fld>
            <a:endParaRPr lang="en-GB" altLang="en-US"/>
          </a:p>
        </p:txBody>
      </p:sp>
    </p:spTree>
    <p:extLst>
      <p:ext uri="{BB962C8B-B14F-4D97-AF65-F5344CB8AC3E}">
        <p14:creationId xmlns:p14="http://schemas.microsoft.com/office/powerpoint/2010/main" val="2083758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9">
            <a:extLst>
              <a:ext uri="{FF2B5EF4-FFF2-40B4-BE49-F238E27FC236}">
                <a16:creationId xmlns:a16="http://schemas.microsoft.com/office/drawing/2014/main" id="{9B510CF1-ED46-77B6-2A7A-80624D02E86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70">
            <a:extLst>
              <a:ext uri="{FF2B5EF4-FFF2-40B4-BE49-F238E27FC236}">
                <a16:creationId xmlns:a16="http://schemas.microsoft.com/office/drawing/2014/main" id="{82D0EF7B-3576-F172-38BB-90DA91EE019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71">
            <a:extLst>
              <a:ext uri="{FF2B5EF4-FFF2-40B4-BE49-F238E27FC236}">
                <a16:creationId xmlns:a16="http://schemas.microsoft.com/office/drawing/2014/main" id="{3BC05F1E-DA54-283F-E54D-3D694D0B43BE}"/>
              </a:ext>
            </a:extLst>
          </p:cNvPr>
          <p:cNvSpPr>
            <a:spLocks noGrp="1" noChangeArrowheads="1"/>
          </p:cNvSpPr>
          <p:nvPr>
            <p:ph type="sldNum" sz="quarter" idx="12"/>
          </p:nvPr>
        </p:nvSpPr>
        <p:spPr>
          <a:ln/>
        </p:spPr>
        <p:txBody>
          <a:bodyPr/>
          <a:lstStyle>
            <a:lvl1pPr>
              <a:defRPr/>
            </a:lvl1pPr>
          </a:lstStyle>
          <a:p>
            <a:fld id="{E7A8FD5A-65FC-4B5C-B49A-841B9D31C000}" type="slidenum">
              <a:rPr lang="en-GB" altLang="en-US"/>
              <a:pPr/>
              <a:t>‹#›</a:t>
            </a:fld>
            <a:endParaRPr lang="en-GB" altLang="en-US"/>
          </a:p>
        </p:txBody>
      </p:sp>
    </p:spTree>
    <p:extLst>
      <p:ext uri="{BB962C8B-B14F-4D97-AF65-F5344CB8AC3E}">
        <p14:creationId xmlns:p14="http://schemas.microsoft.com/office/powerpoint/2010/main" val="138569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9">
            <a:extLst>
              <a:ext uri="{FF2B5EF4-FFF2-40B4-BE49-F238E27FC236}">
                <a16:creationId xmlns:a16="http://schemas.microsoft.com/office/drawing/2014/main" id="{45A1C6F2-4629-F7DF-664D-1EBD7A82B70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0">
            <a:extLst>
              <a:ext uri="{FF2B5EF4-FFF2-40B4-BE49-F238E27FC236}">
                <a16:creationId xmlns:a16="http://schemas.microsoft.com/office/drawing/2014/main" id="{57464A10-3F75-B8DD-66A3-F3CA5B58D5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1">
            <a:extLst>
              <a:ext uri="{FF2B5EF4-FFF2-40B4-BE49-F238E27FC236}">
                <a16:creationId xmlns:a16="http://schemas.microsoft.com/office/drawing/2014/main" id="{9CE850FF-5EE7-17B3-BE6F-938D0E288F29}"/>
              </a:ext>
            </a:extLst>
          </p:cNvPr>
          <p:cNvSpPr>
            <a:spLocks noGrp="1" noChangeArrowheads="1"/>
          </p:cNvSpPr>
          <p:nvPr>
            <p:ph type="sldNum" sz="quarter" idx="12"/>
          </p:nvPr>
        </p:nvSpPr>
        <p:spPr>
          <a:ln/>
        </p:spPr>
        <p:txBody>
          <a:bodyPr/>
          <a:lstStyle>
            <a:lvl1pPr>
              <a:defRPr/>
            </a:lvl1pPr>
          </a:lstStyle>
          <a:p>
            <a:fld id="{EDDFC468-4815-4AB5-9565-E090208C545D}" type="slidenum">
              <a:rPr lang="en-GB" altLang="en-US"/>
              <a:pPr/>
              <a:t>‹#›</a:t>
            </a:fld>
            <a:endParaRPr lang="en-GB" altLang="en-US"/>
          </a:p>
        </p:txBody>
      </p:sp>
    </p:spTree>
    <p:extLst>
      <p:ext uri="{BB962C8B-B14F-4D97-AF65-F5344CB8AC3E}">
        <p14:creationId xmlns:p14="http://schemas.microsoft.com/office/powerpoint/2010/main" val="369001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9">
            <a:extLst>
              <a:ext uri="{FF2B5EF4-FFF2-40B4-BE49-F238E27FC236}">
                <a16:creationId xmlns:a16="http://schemas.microsoft.com/office/drawing/2014/main" id="{E0AD122E-EFA7-2A5D-F374-E27621486451}"/>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70">
            <a:extLst>
              <a:ext uri="{FF2B5EF4-FFF2-40B4-BE49-F238E27FC236}">
                <a16:creationId xmlns:a16="http://schemas.microsoft.com/office/drawing/2014/main" id="{12A2AA6A-45C2-EDEF-2F0E-85A75E25001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71">
            <a:extLst>
              <a:ext uri="{FF2B5EF4-FFF2-40B4-BE49-F238E27FC236}">
                <a16:creationId xmlns:a16="http://schemas.microsoft.com/office/drawing/2014/main" id="{8CA80FFE-9DFA-5CD3-78A6-4523AA1E2CA9}"/>
              </a:ext>
            </a:extLst>
          </p:cNvPr>
          <p:cNvSpPr>
            <a:spLocks noGrp="1" noChangeArrowheads="1"/>
          </p:cNvSpPr>
          <p:nvPr>
            <p:ph type="sldNum" sz="quarter" idx="12"/>
          </p:nvPr>
        </p:nvSpPr>
        <p:spPr>
          <a:ln/>
        </p:spPr>
        <p:txBody>
          <a:bodyPr/>
          <a:lstStyle>
            <a:lvl1pPr>
              <a:defRPr/>
            </a:lvl1pPr>
          </a:lstStyle>
          <a:p>
            <a:fld id="{6ADB5928-96DC-4622-9AD8-3C90774533F4}" type="slidenum">
              <a:rPr lang="en-GB" altLang="en-US"/>
              <a:pPr/>
              <a:t>‹#›</a:t>
            </a:fld>
            <a:endParaRPr lang="en-GB" altLang="en-US"/>
          </a:p>
        </p:txBody>
      </p:sp>
    </p:spTree>
    <p:extLst>
      <p:ext uri="{BB962C8B-B14F-4D97-AF65-F5344CB8AC3E}">
        <p14:creationId xmlns:p14="http://schemas.microsoft.com/office/powerpoint/2010/main" val="225552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9">
            <a:extLst>
              <a:ext uri="{FF2B5EF4-FFF2-40B4-BE49-F238E27FC236}">
                <a16:creationId xmlns:a16="http://schemas.microsoft.com/office/drawing/2014/main" id="{35310213-013F-5481-AD93-419726C77C34}"/>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70">
            <a:extLst>
              <a:ext uri="{FF2B5EF4-FFF2-40B4-BE49-F238E27FC236}">
                <a16:creationId xmlns:a16="http://schemas.microsoft.com/office/drawing/2014/main" id="{B3D7C97B-6FE7-0163-BB1E-E17DAC3F362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71">
            <a:extLst>
              <a:ext uri="{FF2B5EF4-FFF2-40B4-BE49-F238E27FC236}">
                <a16:creationId xmlns:a16="http://schemas.microsoft.com/office/drawing/2014/main" id="{BFE12907-77E8-B253-9CE6-D7E67EC32FC3}"/>
              </a:ext>
            </a:extLst>
          </p:cNvPr>
          <p:cNvSpPr>
            <a:spLocks noGrp="1" noChangeArrowheads="1"/>
          </p:cNvSpPr>
          <p:nvPr>
            <p:ph type="sldNum" sz="quarter" idx="12"/>
          </p:nvPr>
        </p:nvSpPr>
        <p:spPr>
          <a:ln/>
        </p:spPr>
        <p:txBody>
          <a:bodyPr/>
          <a:lstStyle>
            <a:lvl1pPr>
              <a:defRPr/>
            </a:lvl1pPr>
          </a:lstStyle>
          <a:p>
            <a:fld id="{5CC104CE-5614-4C76-97D3-5115E995005C}" type="slidenum">
              <a:rPr lang="en-GB" altLang="en-US"/>
              <a:pPr/>
              <a:t>‹#›</a:t>
            </a:fld>
            <a:endParaRPr lang="en-GB" altLang="en-US"/>
          </a:p>
        </p:txBody>
      </p:sp>
    </p:spTree>
    <p:extLst>
      <p:ext uri="{BB962C8B-B14F-4D97-AF65-F5344CB8AC3E}">
        <p14:creationId xmlns:p14="http://schemas.microsoft.com/office/powerpoint/2010/main" val="4083470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9">
            <a:extLst>
              <a:ext uri="{FF2B5EF4-FFF2-40B4-BE49-F238E27FC236}">
                <a16:creationId xmlns:a16="http://schemas.microsoft.com/office/drawing/2014/main" id="{A20B47C8-D53D-9047-4CD7-4CF48A35807D}"/>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70">
            <a:extLst>
              <a:ext uri="{FF2B5EF4-FFF2-40B4-BE49-F238E27FC236}">
                <a16:creationId xmlns:a16="http://schemas.microsoft.com/office/drawing/2014/main" id="{0CABA3F2-9A2D-3AEF-0C4F-ADD5F62E14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71">
            <a:extLst>
              <a:ext uri="{FF2B5EF4-FFF2-40B4-BE49-F238E27FC236}">
                <a16:creationId xmlns:a16="http://schemas.microsoft.com/office/drawing/2014/main" id="{68CBB1E5-275F-8D94-5660-2B5BED66D0F4}"/>
              </a:ext>
            </a:extLst>
          </p:cNvPr>
          <p:cNvSpPr>
            <a:spLocks noGrp="1" noChangeArrowheads="1"/>
          </p:cNvSpPr>
          <p:nvPr>
            <p:ph type="sldNum" sz="quarter" idx="12"/>
          </p:nvPr>
        </p:nvSpPr>
        <p:spPr>
          <a:ln/>
        </p:spPr>
        <p:txBody>
          <a:bodyPr/>
          <a:lstStyle>
            <a:lvl1pPr>
              <a:defRPr/>
            </a:lvl1pPr>
          </a:lstStyle>
          <a:p>
            <a:fld id="{2A2277BE-0D97-4F68-9DA7-531923529E08}" type="slidenum">
              <a:rPr lang="en-GB" altLang="en-US"/>
              <a:pPr/>
              <a:t>‹#›</a:t>
            </a:fld>
            <a:endParaRPr lang="en-GB" altLang="en-US"/>
          </a:p>
        </p:txBody>
      </p:sp>
    </p:spTree>
    <p:extLst>
      <p:ext uri="{BB962C8B-B14F-4D97-AF65-F5344CB8AC3E}">
        <p14:creationId xmlns:p14="http://schemas.microsoft.com/office/powerpoint/2010/main" val="24029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D14AF0CB-1525-55EC-4C98-60EC5F31D28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0">
            <a:extLst>
              <a:ext uri="{FF2B5EF4-FFF2-40B4-BE49-F238E27FC236}">
                <a16:creationId xmlns:a16="http://schemas.microsoft.com/office/drawing/2014/main" id="{2CE83F53-C1C4-B24E-0002-CEB246A181D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1">
            <a:extLst>
              <a:ext uri="{FF2B5EF4-FFF2-40B4-BE49-F238E27FC236}">
                <a16:creationId xmlns:a16="http://schemas.microsoft.com/office/drawing/2014/main" id="{995F66E1-9A38-AFED-CCFD-DD29709EB772}"/>
              </a:ext>
            </a:extLst>
          </p:cNvPr>
          <p:cNvSpPr>
            <a:spLocks noGrp="1" noChangeArrowheads="1"/>
          </p:cNvSpPr>
          <p:nvPr>
            <p:ph type="sldNum" sz="quarter" idx="12"/>
          </p:nvPr>
        </p:nvSpPr>
        <p:spPr>
          <a:ln/>
        </p:spPr>
        <p:txBody>
          <a:bodyPr/>
          <a:lstStyle>
            <a:lvl1pPr>
              <a:defRPr/>
            </a:lvl1pPr>
          </a:lstStyle>
          <a:p>
            <a:fld id="{E4A1D3AA-FFDA-4D56-B4E1-13EC1004342F}" type="slidenum">
              <a:rPr lang="en-GB" altLang="en-US"/>
              <a:pPr/>
              <a:t>‹#›</a:t>
            </a:fld>
            <a:endParaRPr lang="en-GB" altLang="en-US"/>
          </a:p>
        </p:txBody>
      </p:sp>
    </p:spTree>
    <p:extLst>
      <p:ext uri="{BB962C8B-B14F-4D97-AF65-F5344CB8AC3E}">
        <p14:creationId xmlns:p14="http://schemas.microsoft.com/office/powerpoint/2010/main" val="232056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9">
            <a:extLst>
              <a:ext uri="{FF2B5EF4-FFF2-40B4-BE49-F238E27FC236}">
                <a16:creationId xmlns:a16="http://schemas.microsoft.com/office/drawing/2014/main" id="{6303C9A4-3D4B-E6B7-55D7-BFAD51811CFE}"/>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70">
            <a:extLst>
              <a:ext uri="{FF2B5EF4-FFF2-40B4-BE49-F238E27FC236}">
                <a16:creationId xmlns:a16="http://schemas.microsoft.com/office/drawing/2014/main" id="{26A7CDDA-8019-AA82-1BB6-CFAEB21CCDE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71">
            <a:extLst>
              <a:ext uri="{FF2B5EF4-FFF2-40B4-BE49-F238E27FC236}">
                <a16:creationId xmlns:a16="http://schemas.microsoft.com/office/drawing/2014/main" id="{592FAE12-AB02-4FD3-CB3C-02FF2E55D0D8}"/>
              </a:ext>
            </a:extLst>
          </p:cNvPr>
          <p:cNvSpPr>
            <a:spLocks noGrp="1" noChangeArrowheads="1"/>
          </p:cNvSpPr>
          <p:nvPr>
            <p:ph type="sldNum" sz="quarter" idx="12"/>
          </p:nvPr>
        </p:nvSpPr>
        <p:spPr>
          <a:ln/>
        </p:spPr>
        <p:txBody>
          <a:bodyPr/>
          <a:lstStyle>
            <a:lvl1pPr>
              <a:defRPr/>
            </a:lvl1pPr>
          </a:lstStyle>
          <a:p>
            <a:fld id="{A4857202-6FA9-4C17-85F9-2AC25D14C76B}" type="slidenum">
              <a:rPr lang="en-GB" altLang="en-US"/>
              <a:pPr/>
              <a:t>‹#›</a:t>
            </a:fld>
            <a:endParaRPr lang="en-GB" altLang="en-US"/>
          </a:p>
        </p:txBody>
      </p:sp>
    </p:spTree>
    <p:extLst>
      <p:ext uri="{BB962C8B-B14F-4D97-AF65-F5344CB8AC3E}">
        <p14:creationId xmlns:p14="http://schemas.microsoft.com/office/powerpoint/2010/main" val="209100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Freeform 2">
            <a:extLst>
              <a:ext uri="{FF2B5EF4-FFF2-40B4-BE49-F238E27FC236}">
                <a16:creationId xmlns:a16="http://schemas.microsoft.com/office/drawing/2014/main" id="{66228344-3877-E931-913C-264D01154A99}"/>
              </a:ext>
            </a:extLst>
          </p:cNvPr>
          <p:cNvSpPr>
            <a:spLocks/>
          </p:cNvSpPr>
          <p:nvPr/>
        </p:nvSpPr>
        <p:spPr bwMode="hidden">
          <a:xfrm>
            <a:off x="6627813" y="6429375"/>
            <a:ext cx="285750" cy="209550"/>
          </a:xfrm>
          <a:custGeom>
            <a:avLst/>
            <a:gdLst>
              <a:gd name="T0" fmla="*/ 0 w 179"/>
              <a:gd name="T1" fmla="*/ 132 h 132"/>
              <a:gd name="T2" fmla="*/ 29 w 179"/>
              <a:gd name="T3" fmla="*/ 132 h 132"/>
              <a:gd name="T4" fmla="*/ 77 w 179"/>
              <a:gd name="T5" fmla="*/ 108 h 132"/>
              <a:gd name="T6" fmla="*/ 119 w 179"/>
              <a:gd name="T7" fmla="*/ 78 h 132"/>
              <a:gd name="T8" fmla="*/ 155 w 179"/>
              <a:gd name="T9" fmla="*/ 48 h 132"/>
              <a:gd name="T10" fmla="*/ 179 w 179"/>
              <a:gd name="T11" fmla="*/ 12 h 132"/>
              <a:gd name="T12" fmla="*/ 173 w 179"/>
              <a:gd name="T13" fmla="*/ 6 h 132"/>
              <a:gd name="T14" fmla="*/ 167 w 179"/>
              <a:gd name="T15" fmla="*/ 0 h 132"/>
              <a:gd name="T16" fmla="*/ 137 w 179"/>
              <a:gd name="T17" fmla="*/ 42 h 132"/>
              <a:gd name="T18" fmla="*/ 101 w 179"/>
              <a:gd name="T19" fmla="*/ 78 h 132"/>
              <a:gd name="T20" fmla="*/ 53 w 179"/>
              <a:gd name="T21" fmla="*/ 108 h 132"/>
              <a:gd name="T22" fmla="*/ 0 w 179"/>
              <a:gd name="T23" fmla="*/ 132 h 132"/>
              <a:gd name="T24" fmla="*/ 0 w 179"/>
              <a:gd name="T25"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a:noFill/>
          </a:ln>
        </p:spPr>
        <p:txBody>
          <a:bodyPr/>
          <a:lstStyle/>
          <a:p>
            <a:pPr eaLnBrk="1" hangingPunct="1">
              <a:defRPr/>
            </a:pPr>
            <a:endParaRPr lang="en-GB" dirty="0">
              <a:latin typeface="Arial" charset="0"/>
            </a:endParaRPr>
          </a:p>
        </p:txBody>
      </p:sp>
      <p:grpSp>
        <p:nvGrpSpPr>
          <p:cNvPr id="1027" name="Group 3">
            <a:extLst>
              <a:ext uri="{FF2B5EF4-FFF2-40B4-BE49-F238E27FC236}">
                <a16:creationId xmlns:a16="http://schemas.microsoft.com/office/drawing/2014/main" id="{33930392-F258-B4F9-7EAF-DA198CB9C7B4}"/>
              </a:ext>
            </a:extLst>
          </p:cNvPr>
          <p:cNvGrpSpPr>
            <a:grpSpLocks/>
          </p:cNvGrpSpPr>
          <p:nvPr/>
        </p:nvGrpSpPr>
        <p:grpSpPr bwMode="auto">
          <a:xfrm>
            <a:off x="3175" y="4267200"/>
            <a:ext cx="9140825" cy="2590800"/>
            <a:chOff x="2" y="2688"/>
            <a:chExt cx="5758" cy="1632"/>
          </a:xfrm>
        </p:grpSpPr>
        <p:sp>
          <p:nvSpPr>
            <p:cNvPr id="1033" name="Freeform 4">
              <a:extLst>
                <a:ext uri="{FF2B5EF4-FFF2-40B4-BE49-F238E27FC236}">
                  <a16:creationId xmlns:a16="http://schemas.microsoft.com/office/drawing/2014/main" id="{92F308E0-E967-E547-CC72-BF81BA8F5145}"/>
                </a:ext>
              </a:extLst>
            </p:cNvPr>
            <p:cNvSpPr>
              <a:spLocks/>
            </p:cNvSpPr>
            <p:nvPr/>
          </p:nvSpPr>
          <p:spPr bwMode="hidden">
            <a:xfrm>
              <a:off x="2" y="2688"/>
              <a:ext cx="5758" cy="1632"/>
            </a:xfrm>
            <a:custGeom>
              <a:avLst/>
              <a:gdLst>
                <a:gd name="T0" fmla="*/ 5830 w 5740"/>
                <a:gd name="T1" fmla="*/ 33 h 4316"/>
                <a:gd name="T2" fmla="*/ 0 w 5740"/>
                <a:gd name="T3" fmla="*/ 33 h 4316"/>
                <a:gd name="T4" fmla="*/ 0 w 5740"/>
                <a:gd name="T5" fmla="*/ 0 h 4316"/>
                <a:gd name="T6" fmla="*/ 5830 w 5740"/>
                <a:gd name="T7" fmla="*/ 0 h 4316"/>
                <a:gd name="T8" fmla="*/ 5830 w 5740"/>
                <a:gd name="T9" fmla="*/ 33 h 4316"/>
                <a:gd name="T10" fmla="*/ 5830 w 5740"/>
                <a:gd name="T11" fmla="*/ 33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09F0B237-4D6A-4092-B069-924A9AB5A307}"/>
                </a:ext>
              </a:extLst>
            </p:cNvPr>
            <p:cNvGrpSpPr>
              <a:grpSpLocks/>
            </p:cNvGrpSpPr>
            <p:nvPr userDrawn="1"/>
          </p:nvGrpSpPr>
          <p:grpSpPr bwMode="auto">
            <a:xfrm>
              <a:off x="3528" y="3715"/>
              <a:ext cx="792" cy="521"/>
              <a:chOff x="3527" y="3715"/>
              <a:chExt cx="792" cy="521"/>
            </a:xfrm>
          </p:grpSpPr>
          <p:sp>
            <p:nvSpPr>
              <p:cNvPr id="99334" name="Oval 6">
                <a:extLst>
                  <a:ext uri="{FF2B5EF4-FFF2-40B4-BE49-F238E27FC236}">
                    <a16:creationId xmlns:a16="http://schemas.microsoft.com/office/drawing/2014/main" id="{6C8EAAEA-A438-649A-9D47-B989AAE6140D}"/>
                  </a:ext>
                </a:extLst>
              </p:cNvPr>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a:noFill/>
              </a:ln>
              <a:effectLst/>
            </p:spPr>
            <p:txBody>
              <a:bodyPr/>
              <a:lstStyle/>
              <a:p>
                <a:pPr eaLnBrk="1" hangingPunct="1">
                  <a:defRPr/>
                </a:pPr>
                <a:endParaRPr lang="en-GB" dirty="0">
                  <a:latin typeface="Arial" charset="0"/>
                </a:endParaRPr>
              </a:p>
            </p:txBody>
          </p:sp>
          <p:sp>
            <p:nvSpPr>
              <p:cNvPr id="99335" name="Oval 7">
                <a:extLst>
                  <a:ext uri="{FF2B5EF4-FFF2-40B4-BE49-F238E27FC236}">
                    <a16:creationId xmlns:a16="http://schemas.microsoft.com/office/drawing/2014/main" id="{80471D81-D7B7-FDB3-F7A5-CC2DA648DAFA}"/>
                  </a:ext>
                </a:extLst>
              </p:cNvPr>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36" name="Oval 8">
                <a:extLst>
                  <a:ext uri="{FF2B5EF4-FFF2-40B4-BE49-F238E27FC236}">
                    <a16:creationId xmlns:a16="http://schemas.microsoft.com/office/drawing/2014/main" id="{09E1881D-9C60-7DFD-D897-975D5A8CA36A}"/>
                  </a:ext>
                </a:extLst>
              </p:cNvPr>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99337" name="Oval 9">
                <a:extLst>
                  <a:ext uri="{FF2B5EF4-FFF2-40B4-BE49-F238E27FC236}">
                    <a16:creationId xmlns:a16="http://schemas.microsoft.com/office/drawing/2014/main" id="{4884D764-7ACE-3BDB-B8FB-A2D0FC763887}"/>
                  </a:ext>
                </a:extLst>
              </p:cNvPr>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38" name="Oval 10">
                <a:extLst>
                  <a:ext uri="{FF2B5EF4-FFF2-40B4-BE49-F238E27FC236}">
                    <a16:creationId xmlns:a16="http://schemas.microsoft.com/office/drawing/2014/main" id="{B9A52D1D-2D0F-F53B-4C67-6C5B76850090}"/>
                  </a:ext>
                </a:extLst>
              </p:cNvPr>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99339" name="Freeform 11">
                <a:extLst>
                  <a:ext uri="{FF2B5EF4-FFF2-40B4-BE49-F238E27FC236}">
                    <a16:creationId xmlns:a16="http://schemas.microsoft.com/office/drawing/2014/main" id="{A14C5663-E7E2-05C9-EC2E-42FD7472B439}"/>
                  </a:ext>
                </a:extLst>
              </p:cNvPr>
              <p:cNvSpPr>
                <a:spLocks/>
              </p:cNvSpPr>
              <p:nvPr/>
            </p:nvSpPr>
            <p:spPr bwMode="hidden">
              <a:xfrm>
                <a:off x="3575" y="3715"/>
                <a:ext cx="383" cy="161"/>
              </a:xfrm>
              <a:custGeom>
                <a:avLst/>
                <a:gdLst>
                  <a:gd name="T0" fmla="*/ 376 w 382"/>
                  <a:gd name="T1" fmla="*/ 12 h 161"/>
                  <a:gd name="T2" fmla="*/ 257 w 382"/>
                  <a:gd name="T3" fmla="*/ 24 h 161"/>
                  <a:gd name="T4" fmla="*/ 149 w 382"/>
                  <a:gd name="T5" fmla="*/ 54 h 161"/>
                  <a:gd name="T6" fmla="*/ 101 w 382"/>
                  <a:gd name="T7" fmla="*/ 77 h 161"/>
                  <a:gd name="T8" fmla="*/ 59 w 382"/>
                  <a:gd name="T9" fmla="*/ 101 h 161"/>
                  <a:gd name="T10" fmla="*/ 24 w 382"/>
                  <a:gd name="T11" fmla="*/ 131 h 161"/>
                  <a:gd name="T12" fmla="*/ 0 w 382"/>
                  <a:gd name="T13" fmla="*/ 161 h 161"/>
                  <a:gd name="T14" fmla="*/ 0 w 382"/>
                  <a:gd name="T15" fmla="*/ 137 h 161"/>
                  <a:gd name="T16" fmla="*/ 29 w 382"/>
                  <a:gd name="T17" fmla="*/ 107 h 161"/>
                  <a:gd name="T18" fmla="*/ 65 w 382"/>
                  <a:gd name="T19" fmla="*/ 83 h 161"/>
                  <a:gd name="T20" fmla="*/ 155 w 382"/>
                  <a:gd name="T21" fmla="*/ 36 h 161"/>
                  <a:gd name="T22" fmla="*/ 257 w 382"/>
                  <a:gd name="T23" fmla="*/ 12 h 161"/>
                  <a:gd name="T24" fmla="*/ 376 w 382"/>
                  <a:gd name="T25" fmla="*/ 0 h 161"/>
                  <a:gd name="T26" fmla="*/ 376 w 382"/>
                  <a:gd name="T27" fmla="*/ 0 h 161"/>
                  <a:gd name="T28" fmla="*/ 382 w 382"/>
                  <a:gd name="T29" fmla="*/ 0 h 161"/>
                  <a:gd name="T30" fmla="*/ 382 w 382"/>
                  <a:gd name="T31" fmla="*/ 12 h 161"/>
                  <a:gd name="T32" fmla="*/ 376 w 382"/>
                  <a:gd name="T33" fmla="*/ 12 h 161"/>
                  <a:gd name="T34" fmla="*/ 376 w 382"/>
                  <a:gd name="T35" fmla="*/ 12 h 161"/>
                  <a:gd name="T36" fmla="*/ 376 w 382"/>
                  <a:gd name="T37" fmla="*/ 12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40" name="Freeform 12">
                <a:extLst>
                  <a:ext uri="{FF2B5EF4-FFF2-40B4-BE49-F238E27FC236}">
                    <a16:creationId xmlns:a16="http://schemas.microsoft.com/office/drawing/2014/main" id="{6FF93095-FD7E-2F0B-E81F-8D08B6FB64CD}"/>
                  </a:ext>
                </a:extLst>
              </p:cNvPr>
              <p:cNvSpPr>
                <a:spLocks/>
              </p:cNvSpPr>
              <p:nvPr/>
            </p:nvSpPr>
            <p:spPr bwMode="hidden">
              <a:xfrm>
                <a:off x="3695" y="4170"/>
                <a:ext cx="444" cy="66"/>
              </a:xfrm>
              <a:custGeom>
                <a:avLst/>
                <a:gdLst>
                  <a:gd name="T0" fmla="*/ 257 w 443"/>
                  <a:gd name="T1" fmla="*/ 54 h 66"/>
                  <a:gd name="T2" fmla="*/ 353 w 443"/>
                  <a:gd name="T3" fmla="*/ 48 h 66"/>
                  <a:gd name="T4" fmla="*/ 443 w 443"/>
                  <a:gd name="T5" fmla="*/ 24 h 66"/>
                  <a:gd name="T6" fmla="*/ 443 w 443"/>
                  <a:gd name="T7" fmla="*/ 36 h 66"/>
                  <a:gd name="T8" fmla="*/ 353 w 443"/>
                  <a:gd name="T9" fmla="*/ 60 h 66"/>
                  <a:gd name="T10" fmla="*/ 257 w 443"/>
                  <a:gd name="T11" fmla="*/ 66 h 66"/>
                  <a:gd name="T12" fmla="*/ 186 w 443"/>
                  <a:gd name="T13" fmla="*/ 60 h 66"/>
                  <a:gd name="T14" fmla="*/ 120 w 443"/>
                  <a:gd name="T15" fmla="*/ 48 h 66"/>
                  <a:gd name="T16" fmla="*/ 60 w 443"/>
                  <a:gd name="T17" fmla="*/ 36 h 66"/>
                  <a:gd name="T18" fmla="*/ 0 w 443"/>
                  <a:gd name="T19" fmla="*/ 12 h 66"/>
                  <a:gd name="T20" fmla="*/ 0 w 443"/>
                  <a:gd name="T21" fmla="*/ 0 h 66"/>
                  <a:gd name="T22" fmla="*/ 54 w 443"/>
                  <a:gd name="T23" fmla="*/ 24 h 66"/>
                  <a:gd name="T24" fmla="*/ 120 w 443"/>
                  <a:gd name="T25" fmla="*/ 36 h 66"/>
                  <a:gd name="T26" fmla="*/ 186 w 443"/>
                  <a:gd name="T27" fmla="*/ 48 h 66"/>
                  <a:gd name="T28" fmla="*/ 257 w 443"/>
                  <a:gd name="T29" fmla="*/ 54 h 66"/>
                  <a:gd name="T30" fmla="*/ 257 w 443"/>
                  <a:gd name="T31"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a:noFill/>
              </a:ln>
            </p:spPr>
            <p:txBody>
              <a:bodyPr/>
              <a:lstStyle/>
              <a:p>
                <a:pPr eaLnBrk="1" hangingPunct="1">
                  <a:defRPr/>
                </a:pPr>
                <a:endParaRPr lang="en-GB" dirty="0">
                  <a:latin typeface="Arial" charset="0"/>
                </a:endParaRPr>
              </a:p>
            </p:txBody>
          </p:sp>
          <p:sp>
            <p:nvSpPr>
              <p:cNvPr id="99341" name="Freeform 13">
                <a:extLst>
                  <a:ext uri="{FF2B5EF4-FFF2-40B4-BE49-F238E27FC236}">
                    <a16:creationId xmlns:a16="http://schemas.microsoft.com/office/drawing/2014/main" id="{30986671-D61E-DC92-B741-51F97DBBE4A4}"/>
                  </a:ext>
                </a:extLst>
              </p:cNvPr>
              <p:cNvSpPr>
                <a:spLocks/>
              </p:cNvSpPr>
              <p:nvPr/>
            </p:nvSpPr>
            <p:spPr bwMode="hidden">
              <a:xfrm>
                <a:off x="3527" y="3906"/>
                <a:ext cx="89" cy="216"/>
              </a:xfrm>
              <a:custGeom>
                <a:avLst/>
                <a:gdLst>
                  <a:gd name="T0" fmla="*/ 12 w 89"/>
                  <a:gd name="T1" fmla="*/ 66 h 216"/>
                  <a:gd name="T2" fmla="*/ 18 w 89"/>
                  <a:gd name="T3" fmla="*/ 108 h 216"/>
                  <a:gd name="T4" fmla="*/ 36 w 89"/>
                  <a:gd name="T5" fmla="*/ 144 h 216"/>
                  <a:gd name="T6" fmla="*/ 60 w 89"/>
                  <a:gd name="T7" fmla="*/ 180 h 216"/>
                  <a:gd name="T8" fmla="*/ 89 w 89"/>
                  <a:gd name="T9" fmla="*/ 216 h 216"/>
                  <a:gd name="T10" fmla="*/ 72 w 89"/>
                  <a:gd name="T11" fmla="*/ 216 h 216"/>
                  <a:gd name="T12" fmla="*/ 42 w 89"/>
                  <a:gd name="T13" fmla="*/ 180 h 216"/>
                  <a:gd name="T14" fmla="*/ 18 w 89"/>
                  <a:gd name="T15" fmla="*/ 144 h 216"/>
                  <a:gd name="T16" fmla="*/ 6 w 89"/>
                  <a:gd name="T17" fmla="*/ 108 h 216"/>
                  <a:gd name="T18" fmla="*/ 0 w 89"/>
                  <a:gd name="T19" fmla="*/ 66 h 216"/>
                  <a:gd name="T20" fmla="*/ 0 w 89"/>
                  <a:gd name="T21" fmla="*/ 30 h 216"/>
                  <a:gd name="T22" fmla="*/ 12 w 89"/>
                  <a:gd name="T23" fmla="*/ 0 h 216"/>
                  <a:gd name="T24" fmla="*/ 30 w 89"/>
                  <a:gd name="T25" fmla="*/ 0 h 216"/>
                  <a:gd name="T26" fmla="*/ 18 w 89"/>
                  <a:gd name="T27" fmla="*/ 30 h 216"/>
                  <a:gd name="T28" fmla="*/ 12 w 89"/>
                  <a:gd name="T29" fmla="*/ 66 h 216"/>
                  <a:gd name="T30" fmla="*/ 12 w 89"/>
                  <a:gd name="T31" fmla="*/ 6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99342" name="Freeform 14">
                <a:extLst>
                  <a:ext uri="{FF2B5EF4-FFF2-40B4-BE49-F238E27FC236}">
                    <a16:creationId xmlns:a16="http://schemas.microsoft.com/office/drawing/2014/main" id="{FE59384E-6EFF-E10D-6CEC-02F06A959F0D}"/>
                  </a:ext>
                </a:extLst>
              </p:cNvPr>
              <p:cNvSpPr>
                <a:spLocks/>
              </p:cNvSpPr>
              <p:nvPr/>
            </p:nvSpPr>
            <p:spPr bwMode="hidden">
              <a:xfrm>
                <a:off x="3569" y="3745"/>
                <a:ext cx="750" cy="461"/>
              </a:xfrm>
              <a:custGeom>
                <a:avLst/>
                <a:gdLst>
                  <a:gd name="T0" fmla="*/ 382 w 747"/>
                  <a:gd name="T1" fmla="*/ 443 h 461"/>
                  <a:gd name="T2" fmla="*/ 311 w 747"/>
                  <a:gd name="T3" fmla="*/ 437 h 461"/>
                  <a:gd name="T4" fmla="*/ 245 w 747"/>
                  <a:gd name="T5" fmla="*/ 425 h 461"/>
                  <a:gd name="T6" fmla="*/ 185 w 747"/>
                  <a:gd name="T7" fmla="*/ 407 h 461"/>
                  <a:gd name="T8" fmla="*/ 131 w 747"/>
                  <a:gd name="T9" fmla="*/ 383 h 461"/>
                  <a:gd name="T10" fmla="*/ 83 w 747"/>
                  <a:gd name="T11" fmla="*/ 347 h 461"/>
                  <a:gd name="T12" fmla="*/ 53 w 747"/>
                  <a:gd name="T13" fmla="*/ 311 h 461"/>
                  <a:gd name="T14" fmla="*/ 30 w 747"/>
                  <a:gd name="T15" fmla="*/ 269 h 461"/>
                  <a:gd name="T16" fmla="*/ 24 w 747"/>
                  <a:gd name="T17" fmla="*/ 227 h 461"/>
                  <a:gd name="T18" fmla="*/ 30 w 747"/>
                  <a:gd name="T19" fmla="*/ 185 h 461"/>
                  <a:gd name="T20" fmla="*/ 53 w 747"/>
                  <a:gd name="T21" fmla="*/ 143 h 461"/>
                  <a:gd name="T22" fmla="*/ 83 w 747"/>
                  <a:gd name="T23" fmla="*/ 107 h 461"/>
                  <a:gd name="T24" fmla="*/ 131 w 747"/>
                  <a:gd name="T25" fmla="*/ 77 h 461"/>
                  <a:gd name="T26" fmla="*/ 185 w 747"/>
                  <a:gd name="T27" fmla="*/ 47 h 461"/>
                  <a:gd name="T28" fmla="*/ 245 w 747"/>
                  <a:gd name="T29" fmla="*/ 30 h 461"/>
                  <a:gd name="T30" fmla="*/ 311 w 747"/>
                  <a:gd name="T31" fmla="*/ 18 h 461"/>
                  <a:gd name="T32" fmla="*/ 382 w 747"/>
                  <a:gd name="T33" fmla="*/ 12 h 461"/>
                  <a:gd name="T34" fmla="*/ 478 w 747"/>
                  <a:gd name="T35" fmla="*/ 18 h 461"/>
                  <a:gd name="T36" fmla="*/ 562 w 747"/>
                  <a:gd name="T37" fmla="*/ 41 h 461"/>
                  <a:gd name="T38" fmla="*/ 562 w 747"/>
                  <a:gd name="T39" fmla="*/ 36 h 461"/>
                  <a:gd name="T40" fmla="*/ 562 w 747"/>
                  <a:gd name="T41" fmla="*/ 30 h 461"/>
                  <a:gd name="T42" fmla="*/ 478 w 747"/>
                  <a:gd name="T43" fmla="*/ 6 h 461"/>
                  <a:gd name="T44" fmla="*/ 382 w 747"/>
                  <a:gd name="T45" fmla="*/ 0 h 461"/>
                  <a:gd name="T46" fmla="*/ 305 w 747"/>
                  <a:gd name="T47" fmla="*/ 6 h 461"/>
                  <a:gd name="T48" fmla="*/ 233 w 747"/>
                  <a:gd name="T49" fmla="*/ 18 h 461"/>
                  <a:gd name="T50" fmla="*/ 167 w 747"/>
                  <a:gd name="T51" fmla="*/ 41 h 461"/>
                  <a:gd name="T52" fmla="*/ 113 w 747"/>
                  <a:gd name="T53" fmla="*/ 65 h 461"/>
                  <a:gd name="T54" fmla="*/ 65 w 747"/>
                  <a:gd name="T55" fmla="*/ 101 h 461"/>
                  <a:gd name="T56" fmla="*/ 30 w 747"/>
                  <a:gd name="T57" fmla="*/ 137 h 461"/>
                  <a:gd name="T58" fmla="*/ 6 w 747"/>
                  <a:gd name="T59" fmla="*/ 179 h 461"/>
                  <a:gd name="T60" fmla="*/ 0 w 747"/>
                  <a:gd name="T61" fmla="*/ 227 h 461"/>
                  <a:gd name="T62" fmla="*/ 6 w 747"/>
                  <a:gd name="T63" fmla="*/ 275 h 461"/>
                  <a:gd name="T64" fmla="*/ 30 w 747"/>
                  <a:gd name="T65" fmla="*/ 317 h 461"/>
                  <a:gd name="T66" fmla="*/ 65 w 747"/>
                  <a:gd name="T67" fmla="*/ 359 h 461"/>
                  <a:gd name="T68" fmla="*/ 113 w 747"/>
                  <a:gd name="T69" fmla="*/ 395 h 461"/>
                  <a:gd name="T70" fmla="*/ 167 w 747"/>
                  <a:gd name="T71" fmla="*/ 419 h 461"/>
                  <a:gd name="T72" fmla="*/ 233 w 747"/>
                  <a:gd name="T73" fmla="*/ 443 h 461"/>
                  <a:gd name="T74" fmla="*/ 305 w 747"/>
                  <a:gd name="T75" fmla="*/ 455 h 461"/>
                  <a:gd name="T76" fmla="*/ 382 w 747"/>
                  <a:gd name="T77" fmla="*/ 461 h 461"/>
                  <a:gd name="T78" fmla="*/ 448 w 747"/>
                  <a:gd name="T79" fmla="*/ 455 h 461"/>
                  <a:gd name="T80" fmla="*/ 508 w 747"/>
                  <a:gd name="T81" fmla="*/ 449 h 461"/>
                  <a:gd name="T82" fmla="*/ 609 w 747"/>
                  <a:gd name="T83" fmla="*/ 413 h 461"/>
                  <a:gd name="T84" fmla="*/ 657 w 747"/>
                  <a:gd name="T85" fmla="*/ 389 h 461"/>
                  <a:gd name="T86" fmla="*/ 693 w 747"/>
                  <a:gd name="T87" fmla="*/ 359 h 461"/>
                  <a:gd name="T88" fmla="*/ 723 w 747"/>
                  <a:gd name="T89" fmla="*/ 329 h 461"/>
                  <a:gd name="T90" fmla="*/ 747 w 747"/>
                  <a:gd name="T91" fmla="*/ 293 h 461"/>
                  <a:gd name="T92" fmla="*/ 741 w 747"/>
                  <a:gd name="T93" fmla="*/ 287 h 461"/>
                  <a:gd name="T94" fmla="*/ 729 w 747"/>
                  <a:gd name="T95" fmla="*/ 281 h 461"/>
                  <a:gd name="T96" fmla="*/ 711 w 747"/>
                  <a:gd name="T97" fmla="*/ 317 h 461"/>
                  <a:gd name="T98" fmla="*/ 681 w 747"/>
                  <a:gd name="T99" fmla="*/ 347 h 461"/>
                  <a:gd name="T100" fmla="*/ 645 w 747"/>
                  <a:gd name="T101" fmla="*/ 377 h 461"/>
                  <a:gd name="T102" fmla="*/ 604 w 747"/>
                  <a:gd name="T103" fmla="*/ 401 h 461"/>
                  <a:gd name="T104" fmla="*/ 502 w 747"/>
                  <a:gd name="T105" fmla="*/ 431 h 461"/>
                  <a:gd name="T106" fmla="*/ 442 w 747"/>
                  <a:gd name="T107" fmla="*/ 443 h 461"/>
                  <a:gd name="T108" fmla="*/ 382 w 747"/>
                  <a:gd name="T109" fmla="*/ 443 h 461"/>
                  <a:gd name="T110" fmla="*/ 382 w 747"/>
                  <a:gd name="T111" fmla="*/ 44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a:noFill/>
              </a:ln>
            </p:spPr>
            <p:txBody>
              <a:bodyPr/>
              <a:lstStyle/>
              <a:p>
                <a:pPr eaLnBrk="1" hangingPunct="1">
                  <a:defRPr/>
                </a:pPr>
                <a:endParaRPr lang="en-GB" dirty="0">
                  <a:latin typeface="Arial" charset="0"/>
                </a:endParaRPr>
              </a:p>
            </p:txBody>
          </p:sp>
          <p:sp>
            <p:nvSpPr>
              <p:cNvPr id="99343" name="Freeform 15">
                <a:extLst>
                  <a:ext uri="{FF2B5EF4-FFF2-40B4-BE49-F238E27FC236}">
                    <a16:creationId xmlns:a16="http://schemas.microsoft.com/office/drawing/2014/main" id="{16589EBD-83A2-92E4-3CC8-6DDA4C43462F}"/>
                  </a:ext>
                </a:extLst>
              </p:cNvPr>
              <p:cNvSpPr>
                <a:spLocks/>
              </p:cNvSpPr>
              <p:nvPr/>
            </p:nvSpPr>
            <p:spPr bwMode="hidden">
              <a:xfrm>
                <a:off x="4037" y="3721"/>
                <a:ext cx="96" cy="30"/>
              </a:xfrm>
              <a:custGeom>
                <a:avLst/>
                <a:gdLst>
                  <a:gd name="T0" fmla="*/ 0 w 96"/>
                  <a:gd name="T1" fmla="*/ 0 h 30"/>
                  <a:gd name="T2" fmla="*/ 0 w 96"/>
                  <a:gd name="T3" fmla="*/ 12 h 30"/>
                  <a:gd name="T4" fmla="*/ 48 w 96"/>
                  <a:gd name="T5" fmla="*/ 18 h 30"/>
                  <a:gd name="T6" fmla="*/ 96 w 96"/>
                  <a:gd name="T7" fmla="*/ 30 h 30"/>
                  <a:gd name="T8" fmla="*/ 96 w 96"/>
                  <a:gd name="T9" fmla="*/ 24 h 30"/>
                  <a:gd name="T10" fmla="*/ 96 w 96"/>
                  <a:gd name="T11" fmla="*/ 18 h 30"/>
                  <a:gd name="T12" fmla="*/ 48 w 96"/>
                  <a:gd name="T13" fmla="*/ 12 h 30"/>
                  <a:gd name="T14" fmla="*/ 0 w 96"/>
                  <a:gd name="T15" fmla="*/ 0 h 30"/>
                  <a:gd name="T16" fmla="*/ 0 w 96"/>
                  <a:gd name="T1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a:noFill/>
              </a:ln>
            </p:spPr>
            <p:txBody>
              <a:bodyPr/>
              <a:lstStyle/>
              <a:p>
                <a:pPr eaLnBrk="1" hangingPunct="1">
                  <a:defRPr/>
                </a:pPr>
                <a:endParaRPr lang="en-GB" dirty="0">
                  <a:latin typeface="Arial" charset="0"/>
                </a:endParaRPr>
              </a:p>
            </p:txBody>
          </p:sp>
          <p:sp>
            <p:nvSpPr>
              <p:cNvPr id="99344" name="Oval 16">
                <a:extLst>
                  <a:ext uri="{FF2B5EF4-FFF2-40B4-BE49-F238E27FC236}">
                    <a16:creationId xmlns:a16="http://schemas.microsoft.com/office/drawing/2014/main" id="{6004A240-7EDB-F5B5-EBEA-DABE1D1D964F}"/>
                  </a:ext>
                </a:extLst>
              </p:cNvPr>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grpSp>
        <p:grpSp>
          <p:nvGrpSpPr>
            <p:cNvPr id="1035" name="Group 17">
              <a:extLst>
                <a:ext uri="{FF2B5EF4-FFF2-40B4-BE49-F238E27FC236}">
                  <a16:creationId xmlns:a16="http://schemas.microsoft.com/office/drawing/2014/main" id="{DC3791BE-7552-D2F5-1319-A924C8F28F2D}"/>
                </a:ext>
              </a:extLst>
            </p:cNvPr>
            <p:cNvGrpSpPr>
              <a:grpSpLocks/>
            </p:cNvGrpSpPr>
            <p:nvPr userDrawn="1"/>
          </p:nvGrpSpPr>
          <p:grpSpPr bwMode="auto">
            <a:xfrm>
              <a:off x="1776" y="3631"/>
              <a:ext cx="1626" cy="683"/>
              <a:chOff x="1776" y="3631"/>
              <a:chExt cx="1626" cy="683"/>
            </a:xfrm>
          </p:grpSpPr>
          <p:sp>
            <p:nvSpPr>
              <p:cNvPr id="99346" name="Oval 18">
                <a:extLst>
                  <a:ext uri="{FF2B5EF4-FFF2-40B4-BE49-F238E27FC236}">
                    <a16:creationId xmlns:a16="http://schemas.microsoft.com/office/drawing/2014/main" id="{CF960CAA-03FB-0A9F-A745-19F2FD3E1D8F}"/>
                  </a:ext>
                </a:extLst>
              </p:cNvPr>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a:noFill/>
              </a:ln>
              <a:effectLst/>
            </p:spPr>
            <p:txBody>
              <a:bodyPr/>
              <a:lstStyle/>
              <a:p>
                <a:pPr eaLnBrk="1" hangingPunct="1">
                  <a:defRPr/>
                </a:pPr>
                <a:endParaRPr lang="en-GB" dirty="0">
                  <a:latin typeface="Arial" charset="0"/>
                </a:endParaRPr>
              </a:p>
            </p:txBody>
          </p:sp>
          <p:sp>
            <p:nvSpPr>
              <p:cNvPr id="99347" name="Oval 19">
                <a:extLst>
                  <a:ext uri="{FF2B5EF4-FFF2-40B4-BE49-F238E27FC236}">
                    <a16:creationId xmlns:a16="http://schemas.microsoft.com/office/drawing/2014/main" id="{1DADE3D1-00FE-13F1-EA95-75A14AA11B58}"/>
                  </a:ext>
                </a:extLst>
              </p:cNvPr>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a:noFill/>
              </a:ln>
              <a:effectLst/>
            </p:spPr>
            <p:txBody>
              <a:bodyPr/>
              <a:lstStyle/>
              <a:p>
                <a:pPr eaLnBrk="1" hangingPunct="1">
                  <a:defRPr/>
                </a:pPr>
                <a:endParaRPr lang="en-GB" dirty="0">
                  <a:latin typeface="Arial" charset="0"/>
                </a:endParaRPr>
              </a:p>
            </p:txBody>
          </p:sp>
          <p:sp>
            <p:nvSpPr>
              <p:cNvPr id="99348" name="Oval 20">
                <a:extLst>
                  <a:ext uri="{FF2B5EF4-FFF2-40B4-BE49-F238E27FC236}">
                    <a16:creationId xmlns:a16="http://schemas.microsoft.com/office/drawing/2014/main" id="{A6A94BA6-B4DD-BA77-D559-E1381CCEBFCC}"/>
                  </a:ext>
                </a:extLst>
              </p:cNvPr>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a:noFill/>
              </a:ln>
              <a:effectLst/>
            </p:spPr>
            <p:txBody>
              <a:bodyPr/>
              <a:lstStyle/>
              <a:p>
                <a:pPr eaLnBrk="1" hangingPunct="1">
                  <a:defRPr/>
                </a:pPr>
                <a:endParaRPr lang="en-GB" dirty="0">
                  <a:latin typeface="Arial" charset="0"/>
                </a:endParaRPr>
              </a:p>
            </p:txBody>
          </p:sp>
          <p:sp>
            <p:nvSpPr>
              <p:cNvPr id="99349" name="Oval 21">
                <a:extLst>
                  <a:ext uri="{FF2B5EF4-FFF2-40B4-BE49-F238E27FC236}">
                    <a16:creationId xmlns:a16="http://schemas.microsoft.com/office/drawing/2014/main" id="{9B9437EF-9DE8-9B5E-0364-A466CB0B8B61}"/>
                  </a:ext>
                </a:extLst>
              </p:cNvPr>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50" name="Oval 22">
                <a:extLst>
                  <a:ext uri="{FF2B5EF4-FFF2-40B4-BE49-F238E27FC236}">
                    <a16:creationId xmlns:a16="http://schemas.microsoft.com/office/drawing/2014/main" id="{0D5AC195-A920-E67B-467B-49636E77DB35}"/>
                  </a:ext>
                </a:extLst>
              </p:cNvPr>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51" name="Oval 23">
                <a:extLst>
                  <a:ext uri="{FF2B5EF4-FFF2-40B4-BE49-F238E27FC236}">
                    <a16:creationId xmlns:a16="http://schemas.microsoft.com/office/drawing/2014/main" id="{E7638903-F217-69AF-27C4-04ED69864509}"/>
                  </a:ext>
                </a:extLst>
              </p:cNvPr>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52" name="Oval 24">
                <a:extLst>
                  <a:ext uri="{FF2B5EF4-FFF2-40B4-BE49-F238E27FC236}">
                    <a16:creationId xmlns:a16="http://schemas.microsoft.com/office/drawing/2014/main" id="{025F7882-E1E0-2AFB-5191-164862135995}"/>
                  </a:ext>
                </a:extLst>
              </p:cNvPr>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a:noFill/>
              </a:ln>
              <a:effectLst/>
            </p:spPr>
            <p:txBody>
              <a:bodyPr/>
              <a:lstStyle/>
              <a:p>
                <a:pPr eaLnBrk="1" hangingPunct="1">
                  <a:defRPr/>
                </a:pPr>
                <a:endParaRPr lang="en-GB" dirty="0">
                  <a:latin typeface="Arial" charset="0"/>
                </a:endParaRPr>
              </a:p>
            </p:txBody>
          </p:sp>
          <p:sp>
            <p:nvSpPr>
              <p:cNvPr id="99353" name="Oval 25">
                <a:extLst>
                  <a:ext uri="{FF2B5EF4-FFF2-40B4-BE49-F238E27FC236}">
                    <a16:creationId xmlns:a16="http://schemas.microsoft.com/office/drawing/2014/main" id="{BEC9A92C-E71A-7D6C-2A0B-EBEF41832A86}"/>
                  </a:ext>
                </a:extLst>
              </p:cNvPr>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a:noFill/>
              </a:ln>
              <a:effectLst/>
            </p:spPr>
            <p:txBody>
              <a:bodyPr/>
              <a:lstStyle/>
              <a:p>
                <a:pPr eaLnBrk="1" hangingPunct="1">
                  <a:defRPr/>
                </a:pPr>
                <a:endParaRPr lang="en-GB" dirty="0">
                  <a:latin typeface="Arial" charset="0"/>
                </a:endParaRPr>
              </a:p>
            </p:txBody>
          </p:sp>
          <p:sp>
            <p:nvSpPr>
              <p:cNvPr id="99354" name="Freeform 26">
                <a:extLst>
                  <a:ext uri="{FF2B5EF4-FFF2-40B4-BE49-F238E27FC236}">
                    <a16:creationId xmlns:a16="http://schemas.microsoft.com/office/drawing/2014/main" id="{3B36842E-DCA8-C360-F860-CCF87CB20701}"/>
                  </a:ext>
                </a:extLst>
              </p:cNvPr>
              <p:cNvSpPr>
                <a:spLocks/>
              </p:cNvSpPr>
              <p:nvPr/>
            </p:nvSpPr>
            <p:spPr bwMode="hidden">
              <a:xfrm>
                <a:off x="2585" y="3822"/>
                <a:ext cx="449" cy="186"/>
              </a:xfrm>
              <a:custGeom>
                <a:avLst/>
                <a:gdLst>
                  <a:gd name="T0" fmla="*/ 6 w 448"/>
                  <a:gd name="T1" fmla="*/ 6 h 186"/>
                  <a:gd name="T2" fmla="*/ 78 w 448"/>
                  <a:gd name="T3" fmla="*/ 12 h 186"/>
                  <a:gd name="T4" fmla="*/ 150 w 448"/>
                  <a:gd name="T5" fmla="*/ 18 h 186"/>
                  <a:gd name="T6" fmla="*/ 215 w 448"/>
                  <a:gd name="T7" fmla="*/ 36 h 186"/>
                  <a:gd name="T8" fmla="*/ 275 w 448"/>
                  <a:gd name="T9" fmla="*/ 60 h 186"/>
                  <a:gd name="T10" fmla="*/ 329 w 448"/>
                  <a:gd name="T11" fmla="*/ 84 h 186"/>
                  <a:gd name="T12" fmla="*/ 377 w 448"/>
                  <a:gd name="T13" fmla="*/ 114 h 186"/>
                  <a:gd name="T14" fmla="*/ 419 w 448"/>
                  <a:gd name="T15" fmla="*/ 150 h 186"/>
                  <a:gd name="T16" fmla="*/ 448 w 448"/>
                  <a:gd name="T17" fmla="*/ 186 h 186"/>
                  <a:gd name="T18" fmla="*/ 448 w 448"/>
                  <a:gd name="T19" fmla="*/ 162 h 186"/>
                  <a:gd name="T20" fmla="*/ 413 w 448"/>
                  <a:gd name="T21" fmla="*/ 126 h 186"/>
                  <a:gd name="T22" fmla="*/ 371 w 448"/>
                  <a:gd name="T23" fmla="*/ 96 h 186"/>
                  <a:gd name="T24" fmla="*/ 323 w 448"/>
                  <a:gd name="T25" fmla="*/ 66 h 186"/>
                  <a:gd name="T26" fmla="*/ 269 w 448"/>
                  <a:gd name="T27" fmla="*/ 48 h 186"/>
                  <a:gd name="T28" fmla="*/ 144 w 448"/>
                  <a:gd name="T29" fmla="*/ 12 h 186"/>
                  <a:gd name="T30" fmla="*/ 78 w 448"/>
                  <a:gd name="T31" fmla="*/ 6 h 186"/>
                  <a:gd name="T32" fmla="*/ 6 w 448"/>
                  <a:gd name="T33" fmla="*/ 0 h 186"/>
                  <a:gd name="T34" fmla="*/ 0 w 448"/>
                  <a:gd name="T35" fmla="*/ 0 h 186"/>
                  <a:gd name="T36" fmla="*/ 0 w 448"/>
                  <a:gd name="T37" fmla="*/ 0 h 186"/>
                  <a:gd name="T38" fmla="*/ 0 w 448"/>
                  <a:gd name="T39" fmla="*/ 6 h 186"/>
                  <a:gd name="T40" fmla="*/ 0 w 448"/>
                  <a:gd name="T41" fmla="*/ 6 h 186"/>
                  <a:gd name="T42" fmla="*/ 6 w 448"/>
                  <a:gd name="T43" fmla="*/ 6 h 186"/>
                  <a:gd name="T44" fmla="*/ 6 w 448"/>
                  <a:gd name="T45" fmla="*/ 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55" name="Freeform 27">
                <a:extLst>
                  <a:ext uri="{FF2B5EF4-FFF2-40B4-BE49-F238E27FC236}">
                    <a16:creationId xmlns:a16="http://schemas.microsoft.com/office/drawing/2014/main" id="{F0427BFB-8764-8405-5DBF-AB31FC54FA50}"/>
                  </a:ext>
                </a:extLst>
              </p:cNvPr>
              <p:cNvSpPr>
                <a:spLocks/>
              </p:cNvSpPr>
              <p:nvPr/>
            </p:nvSpPr>
            <p:spPr bwMode="hidden">
              <a:xfrm>
                <a:off x="2142" y="3852"/>
                <a:ext cx="892" cy="462"/>
              </a:xfrm>
              <a:custGeom>
                <a:avLst/>
                <a:gdLst>
                  <a:gd name="T0" fmla="*/ 23 w 890"/>
                  <a:gd name="T1" fmla="*/ 276 h 462"/>
                  <a:gd name="T2" fmla="*/ 29 w 890"/>
                  <a:gd name="T3" fmla="*/ 222 h 462"/>
                  <a:gd name="T4" fmla="*/ 59 w 890"/>
                  <a:gd name="T5" fmla="*/ 174 h 462"/>
                  <a:gd name="T6" fmla="*/ 95 w 890"/>
                  <a:gd name="T7" fmla="*/ 132 h 462"/>
                  <a:gd name="T8" fmla="*/ 149 w 890"/>
                  <a:gd name="T9" fmla="*/ 96 h 462"/>
                  <a:gd name="T10" fmla="*/ 209 w 890"/>
                  <a:gd name="T11" fmla="*/ 60 h 462"/>
                  <a:gd name="T12" fmla="*/ 281 w 890"/>
                  <a:gd name="T13" fmla="*/ 36 h 462"/>
                  <a:gd name="T14" fmla="*/ 364 w 890"/>
                  <a:gd name="T15" fmla="*/ 24 h 462"/>
                  <a:gd name="T16" fmla="*/ 448 w 890"/>
                  <a:gd name="T17" fmla="*/ 18 h 462"/>
                  <a:gd name="T18" fmla="*/ 532 w 890"/>
                  <a:gd name="T19" fmla="*/ 24 h 462"/>
                  <a:gd name="T20" fmla="*/ 609 w 890"/>
                  <a:gd name="T21" fmla="*/ 36 h 462"/>
                  <a:gd name="T22" fmla="*/ 681 w 890"/>
                  <a:gd name="T23" fmla="*/ 60 h 462"/>
                  <a:gd name="T24" fmla="*/ 741 w 890"/>
                  <a:gd name="T25" fmla="*/ 96 h 462"/>
                  <a:gd name="T26" fmla="*/ 795 w 890"/>
                  <a:gd name="T27" fmla="*/ 132 h 462"/>
                  <a:gd name="T28" fmla="*/ 831 w 890"/>
                  <a:gd name="T29" fmla="*/ 174 h 462"/>
                  <a:gd name="T30" fmla="*/ 861 w 890"/>
                  <a:gd name="T31" fmla="*/ 222 h 462"/>
                  <a:gd name="T32" fmla="*/ 867 w 890"/>
                  <a:gd name="T33" fmla="*/ 276 h 462"/>
                  <a:gd name="T34" fmla="*/ 855 w 890"/>
                  <a:gd name="T35" fmla="*/ 330 h 462"/>
                  <a:gd name="T36" fmla="*/ 831 w 890"/>
                  <a:gd name="T37" fmla="*/ 378 h 462"/>
                  <a:gd name="T38" fmla="*/ 783 w 890"/>
                  <a:gd name="T39" fmla="*/ 426 h 462"/>
                  <a:gd name="T40" fmla="*/ 723 w 890"/>
                  <a:gd name="T41" fmla="*/ 462 h 462"/>
                  <a:gd name="T42" fmla="*/ 765 w 890"/>
                  <a:gd name="T43" fmla="*/ 462 h 462"/>
                  <a:gd name="T44" fmla="*/ 819 w 890"/>
                  <a:gd name="T45" fmla="*/ 426 h 462"/>
                  <a:gd name="T46" fmla="*/ 855 w 890"/>
                  <a:gd name="T47" fmla="*/ 378 h 462"/>
                  <a:gd name="T48" fmla="*/ 884 w 890"/>
                  <a:gd name="T49" fmla="*/ 330 h 462"/>
                  <a:gd name="T50" fmla="*/ 890 w 890"/>
                  <a:gd name="T51" fmla="*/ 276 h 462"/>
                  <a:gd name="T52" fmla="*/ 884 w 890"/>
                  <a:gd name="T53" fmla="*/ 222 h 462"/>
                  <a:gd name="T54" fmla="*/ 855 w 890"/>
                  <a:gd name="T55" fmla="*/ 168 h 462"/>
                  <a:gd name="T56" fmla="*/ 813 w 890"/>
                  <a:gd name="T57" fmla="*/ 120 h 462"/>
                  <a:gd name="T58" fmla="*/ 759 w 890"/>
                  <a:gd name="T59" fmla="*/ 84 h 462"/>
                  <a:gd name="T60" fmla="*/ 693 w 890"/>
                  <a:gd name="T61" fmla="*/ 48 h 462"/>
                  <a:gd name="T62" fmla="*/ 621 w 890"/>
                  <a:gd name="T63" fmla="*/ 24 h 462"/>
                  <a:gd name="T64" fmla="*/ 538 w 890"/>
                  <a:gd name="T65" fmla="*/ 6 h 462"/>
                  <a:gd name="T66" fmla="*/ 448 w 890"/>
                  <a:gd name="T67" fmla="*/ 0 h 462"/>
                  <a:gd name="T68" fmla="*/ 358 w 890"/>
                  <a:gd name="T69" fmla="*/ 6 h 462"/>
                  <a:gd name="T70" fmla="*/ 275 w 890"/>
                  <a:gd name="T71" fmla="*/ 24 h 462"/>
                  <a:gd name="T72" fmla="*/ 197 w 890"/>
                  <a:gd name="T73" fmla="*/ 48 h 462"/>
                  <a:gd name="T74" fmla="*/ 131 w 890"/>
                  <a:gd name="T75" fmla="*/ 84 h 462"/>
                  <a:gd name="T76" fmla="*/ 77 w 890"/>
                  <a:gd name="T77" fmla="*/ 120 h 462"/>
                  <a:gd name="T78" fmla="*/ 35 w 890"/>
                  <a:gd name="T79" fmla="*/ 168 h 462"/>
                  <a:gd name="T80" fmla="*/ 12 w 890"/>
                  <a:gd name="T81" fmla="*/ 222 h 462"/>
                  <a:gd name="T82" fmla="*/ 0 w 890"/>
                  <a:gd name="T83" fmla="*/ 276 h 462"/>
                  <a:gd name="T84" fmla="*/ 6 w 890"/>
                  <a:gd name="T85" fmla="*/ 330 h 462"/>
                  <a:gd name="T86" fmla="*/ 35 w 890"/>
                  <a:gd name="T87" fmla="*/ 378 h 462"/>
                  <a:gd name="T88" fmla="*/ 71 w 890"/>
                  <a:gd name="T89" fmla="*/ 426 h 462"/>
                  <a:gd name="T90" fmla="*/ 125 w 890"/>
                  <a:gd name="T91" fmla="*/ 462 h 462"/>
                  <a:gd name="T92" fmla="*/ 167 w 890"/>
                  <a:gd name="T93" fmla="*/ 462 h 462"/>
                  <a:gd name="T94" fmla="*/ 107 w 890"/>
                  <a:gd name="T95" fmla="*/ 426 h 462"/>
                  <a:gd name="T96" fmla="*/ 59 w 890"/>
                  <a:gd name="T97" fmla="*/ 378 h 462"/>
                  <a:gd name="T98" fmla="*/ 35 w 890"/>
                  <a:gd name="T99" fmla="*/ 330 h 462"/>
                  <a:gd name="T100" fmla="*/ 23 w 890"/>
                  <a:gd name="T101" fmla="*/ 276 h 462"/>
                  <a:gd name="T102" fmla="*/ 23 w 890"/>
                  <a:gd name="T103" fmla="*/ 27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a:noFill/>
              </a:ln>
            </p:spPr>
            <p:txBody>
              <a:bodyPr/>
              <a:lstStyle/>
              <a:p>
                <a:pPr eaLnBrk="1" hangingPunct="1">
                  <a:defRPr/>
                </a:pPr>
                <a:endParaRPr lang="en-GB" dirty="0">
                  <a:latin typeface="Arial" charset="0"/>
                </a:endParaRPr>
              </a:p>
            </p:txBody>
          </p:sp>
          <p:sp>
            <p:nvSpPr>
              <p:cNvPr id="99356" name="Freeform 28">
                <a:extLst>
                  <a:ext uri="{FF2B5EF4-FFF2-40B4-BE49-F238E27FC236}">
                    <a16:creationId xmlns:a16="http://schemas.microsoft.com/office/drawing/2014/main" id="{BD3B1A2A-2B43-1B1D-BD36-F4EC9BD45838}"/>
                  </a:ext>
                </a:extLst>
              </p:cNvPr>
              <p:cNvSpPr>
                <a:spLocks/>
              </p:cNvSpPr>
              <p:nvPr/>
            </p:nvSpPr>
            <p:spPr bwMode="hidden">
              <a:xfrm>
                <a:off x="2082" y="3828"/>
                <a:ext cx="407" cy="486"/>
              </a:xfrm>
              <a:custGeom>
                <a:avLst/>
                <a:gdLst>
                  <a:gd name="T0" fmla="*/ 18 w 406"/>
                  <a:gd name="T1" fmla="*/ 300 h 486"/>
                  <a:gd name="T2" fmla="*/ 24 w 406"/>
                  <a:gd name="T3" fmla="*/ 246 h 486"/>
                  <a:gd name="T4" fmla="*/ 48 w 406"/>
                  <a:gd name="T5" fmla="*/ 198 h 486"/>
                  <a:gd name="T6" fmla="*/ 83 w 406"/>
                  <a:gd name="T7" fmla="*/ 150 h 486"/>
                  <a:gd name="T8" fmla="*/ 131 w 406"/>
                  <a:gd name="T9" fmla="*/ 108 h 486"/>
                  <a:gd name="T10" fmla="*/ 185 w 406"/>
                  <a:gd name="T11" fmla="*/ 72 h 486"/>
                  <a:gd name="T12" fmla="*/ 251 w 406"/>
                  <a:gd name="T13" fmla="*/ 42 h 486"/>
                  <a:gd name="T14" fmla="*/ 329 w 406"/>
                  <a:gd name="T15" fmla="*/ 24 h 486"/>
                  <a:gd name="T16" fmla="*/ 406 w 406"/>
                  <a:gd name="T17" fmla="*/ 6 h 486"/>
                  <a:gd name="T18" fmla="*/ 406 w 406"/>
                  <a:gd name="T19" fmla="*/ 0 h 486"/>
                  <a:gd name="T20" fmla="*/ 323 w 406"/>
                  <a:gd name="T21" fmla="*/ 12 h 486"/>
                  <a:gd name="T22" fmla="*/ 245 w 406"/>
                  <a:gd name="T23" fmla="*/ 36 h 486"/>
                  <a:gd name="T24" fmla="*/ 179 w 406"/>
                  <a:gd name="T25" fmla="*/ 66 h 486"/>
                  <a:gd name="T26" fmla="*/ 119 w 406"/>
                  <a:gd name="T27" fmla="*/ 102 h 486"/>
                  <a:gd name="T28" fmla="*/ 72 w 406"/>
                  <a:gd name="T29" fmla="*/ 144 h 486"/>
                  <a:gd name="T30" fmla="*/ 30 w 406"/>
                  <a:gd name="T31" fmla="*/ 192 h 486"/>
                  <a:gd name="T32" fmla="*/ 6 w 406"/>
                  <a:gd name="T33" fmla="*/ 246 h 486"/>
                  <a:gd name="T34" fmla="*/ 0 w 406"/>
                  <a:gd name="T35" fmla="*/ 300 h 486"/>
                  <a:gd name="T36" fmla="*/ 6 w 406"/>
                  <a:gd name="T37" fmla="*/ 348 h 486"/>
                  <a:gd name="T38" fmla="*/ 30 w 406"/>
                  <a:gd name="T39" fmla="*/ 396 h 486"/>
                  <a:gd name="T40" fmla="*/ 66 w 406"/>
                  <a:gd name="T41" fmla="*/ 444 h 486"/>
                  <a:gd name="T42" fmla="*/ 107 w 406"/>
                  <a:gd name="T43" fmla="*/ 486 h 486"/>
                  <a:gd name="T44" fmla="*/ 131 w 406"/>
                  <a:gd name="T45" fmla="*/ 486 h 486"/>
                  <a:gd name="T46" fmla="*/ 83 w 406"/>
                  <a:gd name="T47" fmla="*/ 450 h 486"/>
                  <a:gd name="T48" fmla="*/ 48 w 406"/>
                  <a:gd name="T49" fmla="*/ 402 h 486"/>
                  <a:gd name="T50" fmla="*/ 24 w 406"/>
                  <a:gd name="T51" fmla="*/ 354 h 486"/>
                  <a:gd name="T52" fmla="*/ 18 w 406"/>
                  <a:gd name="T53" fmla="*/ 300 h 486"/>
                  <a:gd name="T54" fmla="*/ 18 w 406"/>
                  <a:gd name="T55" fmla="*/ 300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a:noFill/>
              </a:ln>
            </p:spPr>
            <p:txBody>
              <a:bodyPr/>
              <a:lstStyle/>
              <a:p>
                <a:pPr eaLnBrk="1" hangingPunct="1">
                  <a:defRPr/>
                </a:pPr>
                <a:endParaRPr lang="en-GB" dirty="0">
                  <a:latin typeface="Arial" charset="0"/>
                </a:endParaRPr>
              </a:p>
            </p:txBody>
          </p:sp>
          <p:sp>
            <p:nvSpPr>
              <p:cNvPr id="99357" name="Freeform 29">
                <a:extLst>
                  <a:ext uri="{FF2B5EF4-FFF2-40B4-BE49-F238E27FC236}">
                    <a16:creationId xmlns:a16="http://schemas.microsoft.com/office/drawing/2014/main" id="{C27B43D0-4593-6950-B7CA-F361DD1468DE}"/>
                  </a:ext>
                </a:extLst>
              </p:cNvPr>
              <p:cNvSpPr>
                <a:spLocks/>
              </p:cNvSpPr>
              <p:nvPr/>
            </p:nvSpPr>
            <p:spPr bwMode="hidden">
              <a:xfrm>
                <a:off x="2987" y="4044"/>
                <a:ext cx="108" cy="252"/>
              </a:xfrm>
              <a:custGeom>
                <a:avLst/>
                <a:gdLst>
                  <a:gd name="T0" fmla="*/ 89 w 107"/>
                  <a:gd name="T1" fmla="*/ 84 h 252"/>
                  <a:gd name="T2" fmla="*/ 83 w 107"/>
                  <a:gd name="T3" fmla="*/ 132 h 252"/>
                  <a:gd name="T4" fmla="*/ 65 w 107"/>
                  <a:gd name="T5" fmla="*/ 174 h 252"/>
                  <a:gd name="T6" fmla="*/ 36 w 107"/>
                  <a:gd name="T7" fmla="*/ 216 h 252"/>
                  <a:gd name="T8" fmla="*/ 0 w 107"/>
                  <a:gd name="T9" fmla="*/ 252 h 252"/>
                  <a:gd name="T10" fmla="*/ 18 w 107"/>
                  <a:gd name="T11" fmla="*/ 252 h 252"/>
                  <a:gd name="T12" fmla="*/ 53 w 107"/>
                  <a:gd name="T13" fmla="*/ 216 h 252"/>
                  <a:gd name="T14" fmla="*/ 83 w 107"/>
                  <a:gd name="T15" fmla="*/ 174 h 252"/>
                  <a:gd name="T16" fmla="*/ 101 w 107"/>
                  <a:gd name="T17" fmla="*/ 132 h 252"/>
                  <a:gd name="T18" fmla="*/ 107 w 107"/>
                  <a:gd name="T19" fmla="*/ 84 h 252"/>
                  <a:gd name="T20" fmla="*/ 101 w 107"/>
                  <a:gd name="T21" fmla="*/ 42 h 252"/>
                  <a:gd name="T22" fmla="*/ 89 w 107"/>
                  <a:gd name="T23" fmla="*/ 0 h 252"/>
                  <a:gd name="T24" fmla="*/ 65 w 107"/>
                  <a:gd name="T25" fmla="*/ 0 h 252"/>
                  <a:gd name="T26" fmla="*/ 83 w 107"/>
                  <a:gd name="T27" fmla="*/ 42 h 252"/>
                  <a:gd name="T28" fmla="*/ 89 w 107"/>
                  <a:gd name="T29" fmla="*/ 84 h 252"/>
                  <a:gd name="T30" fmla="*/ 89 w 107"/>
                  <a:gd name="T31" fmla="*/ 84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a:noFill/>
              </a:ln>
            </p:spPr>
            <p:txBody>
              <a:bodyPr/>
              <a:lstStyle/>
              <a:p>
                <a:pPr eaLnBrk="1" hangingPunct="1">
                  <a:defRPr/>
                </a:pPr>
                <a:endParaRPr lang="en-GB" dirty="0">
                  <a:latin typeface="Arial" charset="0"/>
                </a:endParaRPr>
              </a:p>
            </p:txBody>
          </p:sp>
          <p:sp>
            <p:nvSpPr>
              <p:cNvPr id="1079" name="Freeform 30">
                <a:extLst>
                  <a:ext uri="{FF2B5EF4-FFF2-40B4-BE49-F238E27FC236}">
                    <a16:creationId xmlns:a16="http://schemas.microsoft.com/office/drawing/2014/main" id="{85FED6E9-E03D-76DC-8640-381D2D5A1367}"/>
                  </a:ext>
                </a:extLst>
              </p:cNvPr>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0" name="Freeform 31">
                <a:extLst>
                  <a:ext uri="{FF2B5EF4-FFF2-40B4-BE49-F238E27FC236}">
                    <a16:creationId xmlns:a16="http://schemas.microsoft.com/office/drawing/2014/main" id="{DB0605D5-4453-3DD4-C35D-6BE3781432D8}"/>
                  </a:ext>
                </a:extLst>
              </p:cNvPr>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60" name="Freeform 32">
                <a:extLst>
                  <a:ext uri="{FF2B5EF4-FFF2-40B4-BE49-F238E27FC236}">
                    <a16:creationId xmlns:a16="http://schemas.microsoft.com/office/drawing/2014/main" id="{9222733E-FADD-0CB1-64DC-F04DB275F9B9}"/>
                  </a:ext>
                </a:extLst>
              </p:cNvPr>
              <p:cNvSpPr>
                <a:spLocks/>
              </p:cNvSpPr>
              <p:nvPr/>
            </p:nvSpPr>
            <p:spPr bwMode="hidden">
              <a:xfrm>
                <a:off x="2951" y="3751"/>
                <a:ext cx="360" cy="563"/>
              </a:xfrm>
              <a:custGeom>
                <a:avLst/>
                <a:gdLst>
                  <a:gd name="T0" fmla="*/ 360 w 360"/>
                  <a:gd name="T1" fmla="*/ 365 h 563"/>
                  <a:gd name="T2" fmla="*/ 353 w 360"/>
                  <a:gd name="T3" fmla="*/ 305 h 563"/>
                  <a:gd name="T4" fmla="*/ 335 w 360"/>
                  <a:gd name="T5" fmla="*/ 251 h 563"/>
                  <a:gd name="T6" fmla="*/ 305 w 360"/>
                  <a:gd name="T7" fmla="*/ 204 h 563"/>
                  <a:gd name="T8" fmla="*/ 262 w 360"/>
                  <a:gd name="T9" fmla="*/ 156 h 563"/>
                  <a:gd name="T10" fmla="*/ 213 w 360"/>
                  <a:gd name="T11" fmla="*/ 108 h 563"/>
                  <a:gd name="T12" fmla="*/ 159 w 360"/>
                  <a:gd name="T13" fmla="*/ 66 h 563"/>
                  <a:gd name="T14" fmla="*/ 92 w 360"/>
                  <a:gd name="T15" fmla="*/ 30 h 563"/>
                  <a:gd name="T16" fmla="*/ 19 w 360"/>
                  <a:gd name="T17" fmla="*/ 0 h 563"/>
                  <a:gd name="T18" fmla="*/ 0 w 360"/>
                  <a:gd name="T19" fmla="*/ 12 h 563"/>
                  <a:gd name="T20" fmla="*/ 67 w 360"/>
                  <a:gd name="T21" fmla="*/ 42 h 563"/>
                  <a:gd name="T22" fmla="*/ 134 w 360"/>
                  <a:gd name="T23" fmla="*/ 78 h 563"/>
                  <a:gd name="T24" fmla="*/ 189 w 360"/>
                  <a:gd name="T25" fmla="*/ 114 h 563"/>
                  <a:gd name="T26" fmla="*/ 238 w 360"/>
                  <a:gd name="T27" fmla="*/ 162 h 563"/>
                  <a:gd name="T28" fmla="*/ 274 w 360"/>
                  <a:gd name="T29" fmla="*/ 210 h 563"/>
                  <a:gd name="T30" fmla="*/ 299 w 360"/>
                  <a:gd name="T31" fmla="*/ 257 h 563"/>
                  <a:gd name="T32" fmla="*/ 317 w 360"/>
                  <a:gd name="T33" fmla="*/ 311 h 563"/>
                  <a:gd name="T34" fmla="*/ 323 w 360"/>
                  <a:gd name="T35" fmla="*/ 365 h 563"/>
                  <a:gd name="T36" fmla="*/ 317 w 360"/>
                  <a:gd name="T37" fmla="*/ 419 h 563"/>
                  <a:gd name="T38" fmla="*/ 299 w 360"/>
                  <a:gd name="T39" fmla="*/ 467 h 563"/>
                  <a:gd name="T40" fmla="*/ 274 w 360"/>
                  <a:gd name="T41" fmla="*/ 515 h 563"/>
                  <a:gd name="T42" fmla="*/ 238 w 360"/>
                  <a:gd name="T43" fmla="*/ 563 h 563"/>
                  <a:gd name="T44" fmla="*/ 268 w 360"/>
                  <a:gd name="T45" fmla="*/ 563 h 563"/>
                  <a:gd name="T46" fmla="*/ 311 w 360"/>
                  <a:gd name="T47" fmla="*/ 515 h 563"/>
                  <a:gd name="T48" fmla="*/ 335 w 360"/>
                  <a:gd name="T49" fmla="*/ 467 h 563"/>
                  <a:gd name="T50" fmla="*/ 353 w 360"/>
                  <a:gd name="T51" fmla="*/ 419 h 563"/>
                  <a:gd name="T52" fmla="*/ 360 w 360"/>
                  <a:gd name="T53" fmla="*/ 365 h 563"/>
                  <a:gd name="T54" fmla="*/ 360 w 360"/>
                  <a:gd name="T55" fmla="*/ 365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99361" name="Freeform 33">
                <a:extLst>
                  <a:ext uri="{FF2B5EF4-FFF2-40B4-BE49-F238E27FC236}">
                    <a16:creationId xmlns:a16="http://schemas.microsoft.com/office/drawing/2014/main" id="{5FF388BD-7D5C-230E-9C55-7DCEE6A494A0}"/>
                  </a:ext>
                </a:extLst>
              </p:cNvPr>
              <p:cNvSpPr>
                <a:spLocks/>
              </p:cNvSpPr>
              <p:nvPr/>
            </p:nvSpPr>
            <p:spPr bwMode="hidden">
              <a:xfrm>
                <a:off x="2318" y="3631"/>
                <a:ext cx="1078" cy="425"/>
              </a:xfrm>
              <a:custGeom>
                <a:avLst/>
                <a:gdLst>
                  <a:gd name="T0" fmla="*/ 1053 w 1078"/>
                  <a:gd name="T1" fmla="*/ 425 h 425"/>
                  <a:gd name="T2" fmla="*/ 1078 w 1078"/>
                  <a:gd name="T3" fmla="*/ 419 h 425"/>
                  <a:gd name="T4" fmla="*/ 1066 w 1078"/>
                  <a:gd name="T5" fmla="*/ 377 h 425"/>
                  <a:gd name="T6" fmla="*/ 1047 w 1078"/>
                  <a:gd name="T7" fmla="*/ 336 h 425"/>
                  <a:gd name="T8" fmla="*/ 986 w 1078"/>
                  <a:gd name="T9" fmla="*/ 252 h 425"/>
                  <a:gd name="T10" fmla="*/ 907 w 1078"/>
                  <a:gd name="T11" fmla="*/ 180 h 425"/>
                  <a:gd name="T12" fmla="*/ 810 w 1078"/>
                  <a:gd name="T13" fmla="*/ 120 h 425"/>
                  <a:gd name="T14" fmla="*/ 694 w 1078"/>
                  <a:gd name="T15" fmla="*/ 72 h 425"/>
                  <a:gd name="T16" fmla="*/ 560 w 1078"/>
                  <a:gd name="T17" fmla="*/ 30 h 425"/>
                  <a:gd name="T18" fmla="*/ 420 w 1078"/>
                  <a:gd name="T19" fmla="*/ 6 h 425"/>
                  <a:gd name="T20" fmla="*/ 268 w 1078"/>
                  <a:gd name="T21" fmla="*/ 0 h 425"/>
                  <a:gd name="T22" fmla="*/ 134 w 1078"/>
                  <a:gd name="T23" fmla="*/ 6 h 425"/>
                  <a:gd name="T24" fmla="*/ 0 w 1078"/>
                  <a:gd name="T25" fmla="*/ 24 h 425"/>
                  <a:gd name="T26" fmla="*/ 12 w 1078"/>
                  <a:gd name="T27" fmla="*/ 36 h 425"/>
                  <a:gd name="T28" fmla="*/ 134 w 1078"/>
                  <a:gd name="T29" fmla="*/ 18 h 425"/>
                  <a:gd name="T30" fmla="*/ 268 w 1078"/>
                  <a:gd name="T31" fmla="*/ 12 h 425"/>
                  <a:gd name="T32" fmla="*/ 420 w 1078"/>
                  <a:gd name="T33" fmla="*/ 18 h 425"/>
                  <a:gd name="T34" fmla="*/ 554 w 1078"/>
                  <a:gd name="T35" fmla="*/ 42 h 425"/>
                  <a:gd name="T36" fmla="*/ 682 w 1078"/>
                  <a:gd name="T37" fmla="*/ 84 h 425"/>
                  <a:gd name="T38" fmla="*/ 798 w 1078"/>
                  <a:gd name="T39" fmla="*/ 132 h 425"/>
                  <a:gd name="T40" fmla="*/ 895 w 1078"/>
                  <a:gd name="T41" fmla="*/ 192 h 425"/>
                  <a:gd name="T42" fmla="*/ 968 w 1078"/>
                  <a:gd name="T43" fmla="*/ 264 h 425"/>
                  <a:gd name="T44" fmla="*/ 999 w 1078"/>
                  <a:gd name="T45" fmla="*/ 300 h 425"/>
                  <a:gd name="T46" fmla="*/ 1023 w 1078"/>
                  <a:gd name="T47" fmla="*/ 342 h 425"/>
                  <a:gd name="T48" fmla="*/ 1041 w 1078"/>
                  <a:gd name="T49" fmla="*/ 383 h 425"/>
                  <a:gd name="T50" fmla="*/ 1053 w 1078"/>
                  <a:gd name="T51" fmla="*/ 425 h 425"/>
                  <a:gd name="T52" fmla="*/ 1053 w 1078"/>
                  <a:gd name="T53"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99362" name="Freeform 34">
                <a:extLst>
                  <a:ext uri="{FF2B5EF4-FFF2-40B4-BE49-F238E27FC236}">
                    <a16:creationId xmlns:a16="http://schemas.microsoft.com/office/drawing/2014/main" id="{32CCF13E-FD3F-CA36-24EA-C25891DFA3FB}"/>
                  </a:ext>
                </a:extLst>
              </p:cNvPr>
              <p:cNvSpPr>
                <a:spLocks/>
              </p:cNvSpPr>
              <p:nvPr/>
            </p:nvSpPr>
            <p:spPr bwMode="hidden">
              <a:xfrm>
                <a:off x="3304" y="4080"/>
                <a:ext cx="98" cy="234"/>
              </a:xfrm>
              <a:custGeom>
                <a:avLst/>
                <a:gdLst>
                  <a:gd name="T0" fmla="*/ 0 w 98"/>
                  <a:gd name="T1" fmla="*/ 234 h 234"/>
                  <a:gd name="T2" fmla="*/ 25 w 98"/>
                  <a:gd name="T3" fmla="*/ 234 h 234"/>
                  <a:gd name="T4" fmla="*/ 55 w 98"/>
                  <a:gd name="T5" fmla="*/ 186 h 234"/>
                  <a:gd name="T6" fmla="*/ 80 w 98"/>
                  <a:gd name="T7" fmla="*/ 138 h 234"/>
                  <a:gd name="T8" fmla="*/ 92 w 98"/>
                  <a:gd name="T9" fmla="*/ 90 h 234"/>
                  <a:gd name="T10" fmla="*/ 98 w 98"/>
                  <a:gd name="T11" fmla="*/ 36 h 234"/>
                  <a:gd name="T12" fmla="*/ 98 w 98"/>
                  <a:gd name="T13" fmla="*/ 0 h 234"/>
                  <a:gd name="T14" fmla="*/ 74 w 98"/>
                  <a:gd name="T15" fmla="*/ 0 h 234"/>
                  <a:gd name="T16" fmla="*/ 74 w 98"/>
                  <a:gd name="T17" fmla="*/ 36 h 234"/>
                  <a:gd name="T18" fmla="*/ 67 w 98"/>
                  <a:gd name="T19" fmla="*/ 90 h 234"/>
                  <a:gd name="T20" fmla="*/ 55 w 98"/>
                  <a:gd name="T21" fmla="*/ 138 h 234"/>
                  <a:gd name="T22" fmla="*/ 31 w 98"/>
                  <a:gd name="T23" fmla="*/ 186 h 234"/>
                  <a:gd name="T24" fmla="*/ 0 w 98"/>
                  <a:gd name="T25" fmla="*/ 234 h 234"/>
                  <a:gd name="T26" fmla="*/ 0 w 98"/>
                  <a:gd name="T27" fmla="*/ 2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a:noFill/>
              </a:ln>
            </p:spPr>
            <p:txBody>
              <a:bodyPr/>
              <a:lstStyle/>
              <a:p>
                <a:pPr eaLnBrk="1" hangingPunct="1">
                  <a:defRPr/>
                </a:pPr>
                <a:endParaRPr lang="en-GB" dirty="0">
                  <a:latin typeface="Arial" charset="0"/>
                </a:endParaRPr>
              </a:p>
            </p:txBody>
          </p:sp>
          <p:sp>
            <p:nvSpPr>
              <p:cNvPr id="1084" name="Freeform 35">
                <a:extLst>
                  <a:ext uri="{FF2B5EF4-FFF2-40B4-BE49-F238E27FC236}">
                    <a16:creationId xmlns:a16="http://schemas.microsoft.com/office/drawing/2014/main" id="{D34D80D6-78DE-C5D1-F862-B49B042B0C62}"/>
                  </a:ext>
                </a:extLst>
              </p:cNvPr>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6" name="Group 36">
              <a:extLst>
                <a:ext uri="{FF2B5EF4-FFF2-40B4-BE49-F238E27FC236}">
                  <a16:creationId xmlns:a16="http://schemas.microsoft.com/office/drawing/2014/main" id="{42D60283-53C0-6B3B-C150-11C65E0FDD86}"/>
                </a:ext>
              </a:extLst>
            </p:cNvPr>
            <p:cNvGrpSpPr>
              <a:grpSpLocks/>
            </p:cNvGrpSpPr>
            <p:nvPr userDrawn="1"/>
          </p:nvGrpSpPr>
          <p:grpSpPr bwMode="auto">
            <a:xfrm>
              <a:off x="4128" y="3360"/>
              <a:ext cx="1351" cy="821"/>
              <a:chOff x="4128" y="3360"/>
              <a:chExt cx="1351" cy="821"/>
            </a:xfrm>
          </p:grpSpPr>
          <p:sp>
            <p:nvSpPr>
              <p:cNvPr id="99365" name="Freeform 37">
                <a:extLst>
                  <a:ext uri="{FF2B5EF4-FFF2-40B4-BE49-F238E27FC236}">
                    <a16:creationId xmlns:a16="http://schemas.microsoft.com/office/drawing/2014/main" id="{69B02B0F-F3A0-9868-E68B-E66F1FFAD772}"/>
                  </a:ext>
                </a:extLst>
              </p:cNvPr>
              <p:cNvSpPr>
                <a:spLocks noEditPoints="1"/>
              </p:cNvSpPr>
              <p:nvPr/>
            </p:nvSpPr>
            <p:spPr bwMode="hidden">
              <a:xfrm>
                <a:off x="4200" y="3402"/>
                <a:ext cx="1201" cy="731"/>
              </a:xfrm>
              <a:custGeom>
                <a:avLst/>
                <a:gdLst>
                  <a:gd name="T0" fmla="*/ 484 w 1201"/>
                  <a:gd name="T1" fmla="*/ 6 h 731"/>
                  <a:gd name="T2" fmla="*/ 263 w 1201"/>
                  <a:gd name="T3" fmla="*/ 60 h 731"/>
                  <a:gd name="T4" fmla="*/ 101 w 1201"/>
                  <a:gd name="T5" fmla="*/ 162 h 731"/>
                  <a:gd name="T6" fmla="*/ 12 w 1201"/>
                  <a:gd name="T7" fmla="*/ 294 h 731"/>
                  <a:gd name="T8" fmla="*/ 0 w 1201"/>
                  <a:gd name="T9" fmla="*/ 366 h 731"/>
                  <a:gd name="T10" fmla="*/ 12 w 1201"/>
                  <a:gd name="T11" fmla="*/ 437 h 731"/>
                  <a:gd name="T12" fmla="*/ 101 w 1201"/>
                  <a:gd name="T13" fmla="*/ 569 h 731"/>
                  <a:gd name="T14" fmla="*/ 263 w 1201"/>
                  <a:gd name="T15" fmla="*/ 671 h 731"/>
                  <a:gd name="T16" fmla="*/ 484 w 1201"/>
                  <a:gd name="T17" fmla="*/ 725 h 731"/>
                  <a:gd name="T18" fmla="*/ 723 w 1201"/>
                  <a:gd name="T19" fmla="*/ 725 h 731"/>
                  <a:gd name="T20" fmla="*/ 938 w 1201"/>
                  <a:gd name="T21" fmla="*/ 671 h 731"/>
                  <a:gd name="T22" fmla="*/ 1100 w 1201"/>
                  <a:gd name="T23" fmla="*/ 569 h 731"/>
                  <a:gd name="T24" fmla="*/ 1189 w 1201"/>
                  <a:gd name="T25" fmla="*/ 437 h 731"/>
                  <a:gd name="T26" fmla="*/ 1201 w 1201"/>
                  <a:gd name="T27" fmla="*/ 366 h 731"/>
                  <a:gd name="T28" fmla="*/ 1189 w 1201"/>
                  <a:gd name="T29" fmla="*/ 294 h 731"/>
                  <a:gd name="T30" fmla="*/ 1100 w 1201"/>
                  <a:gd name="T31" fmla="*/ 162 h 731"/>
                  <a:gd name="T32" fmla="*/ 938 w 1201"/>
                  <a:gd name="T33" fmla="*/ 60 h 731"/>
                  <a:gd name="T34" fmla="*/ 723 w 1201"/>
                  <a:gd name="T35" fmla="*/ 6 h 731"/>
                  <a:gd name="T36" fmla="*/ 604 w 1201"/>
                  <a:gd name="T37" fmla="*/ 0 h 731"/>
                  <a:gd name="T38" fmla="*/ 490 w 1201"/>
                  <a:gd name="T39" fmla="*/ 701 h 731"/>
                  <a:gd name="T40" fmla="*/ 287 w 1201"/>
                  <a:gd name="T41" fmla="*/ 647 h 731"/>
                  <a:gd name="T42" fmla="*/ 131 w 1201"/>
                  <a:gd name="T43" fmla="*/ 557 h 731"/>
                  <a:gd name="T44" fmla="*/ 48 w 1201"/>
                  <a:gd name="T45" fmla="*/ 437 h 731"/>
                  <a:gd name="T46" fmla="*/ 36 w 1201"/>
                  <a:gd name="T47" fmla="*/ 366 h 731"/>
                  <a:gd name="T48" fmla="*/ 48 w 1201"/>
                  <a:gd name="T49" fmla="*/ 300 h 731"/>
                  <a:gd name="T50" fmla="*/ 131 w 1201"/>
                  <a:gd name="T51" fmla="*/ 174 h 731"/>
                  <a:gd name="T52" fmla="*/ 287 w 1201"/>
                  <a:gd name="T53" fmla="*/ 84 h 731"/>
                  <a:gd name="T54" fmla="*/ 490 w 1201"/>
                  <a:gd name="T55" fmla="*/ 30 h 731"/>
                  <a:gd name="T56" fmla="*/ 717 w 1201"/>
                  <a:gd name="T57" fmla="*/ 30 h 731"/>
                  <a:gd name="T58" fmla="*/ 920 w 1201"/>
                  <a:gd name="T59" fmla="*/ 84 h 731"/>
                  <a:gd name="T60" fmla="*/ 1070 w 1201"/>
                  <a:gd name="T61" fmla="*/ 174 h 731"/>
                  <a:gd name="T62" fmla="*/ 1153 w 1201"/>
                  <a:gd name="T63" fmla="*/ 300 h 731"/>
                  <a:gd name="T64" fmla="*/ 1153 w 1201"/>
                  <a:gd name="T65" fmla="*/ 437 h 731"/>
                  <a:gd name="T66" fmla="*/ 1070 w 1201"/>
                  <a:gd name="T67" fmla="*/ 557 h 731"/>
                  <a:gd name="T68" fmla="*/ 920 w 1201"/>
                  <a:gd name="T69" fmla="*/ 647 h 731"/>
                  <a:gd name="T70" fmla="*/ 717 w 1201"/>
                  <a:gd name="T71" fmla="*/ 701 h 731"/>
                  <a:gd name="T72" fmla="*/ 604 w 1201"/>
                  <a:gd name="T73" fmla="*/ 707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66" name="Freeform 38">
                <a:extLst>
                  <a:ext uri="{FF2B5EF4-FFF2-40B4-BE49-F238E27FC236}">
                    <a16:creationId xmlns:a16="http://schemas.microsoft.com/office/drawing/2014/main" id="{F36AB4C9-940A-610C-91FB-C74C0F46A6D7}"/>
                  </a:ext>
                </a:extLst>
              </p:cNvPr>
              <p:cNvSpPr>
                <a:spLocks/>
              </p:cNvSpPr>
              <p:nvPr/>
            </p:nvSpPr>
            <p:spPr bwMode="hidden">
              <a:xfrm>
                <a:off x="4128" y="3366"/>
                <a:ext cx="544" cy="737"/>
              </a:xfrm>
              <a:custGeom>
                <a:avLst/>
                <a:gdLst>
                  <a:gd name="T0" fmla="*/ 24 w 544"/>
                  <a:gd name="T1" fmla="*/ 402 h 737"/>
                  <a:gd name="T2" fmla="*/ 36 w 544"/>
                  <a:gd name="T3" fmla="*/ 330 h 737"/>
                  <a:gd name="T4" fmla="*/ 66 w 544"/>
                  <a:gd name="T5" fmla="*/ 264 h 737"/>
                  <a:gd name="T6" fmla="*/ 108 w 544"/>
                  <a:gd name="T7" fmla="*/ 204 h 737"/>
                  <a:gd name="T8" fmla="*/ 173 w 544"/>
                  <a:gd name="T9" fmla="*/ 150 h 737"/>
                  <a:gd name="T10" fmla="*/ 251 w 544"/>
                  <a:gd name="T11" fmla="*/ 102 h 737"/>
                  <a:gd name="T12" fmla="*/ 335 w 544"/>
                  <a:gd name="T13" fmla="*/ 60 h 737"/>
                  <a:gd name="T14" fmla="*/ 436 w 544"/>
                  <a:gd name="T15" fmla="*/ 30 h 737"/>
                  <a:gd name="T16" fmla="*/ 544 w 544"/>
                  <a:gd name="T17" fmla="*/ 12 h 737"/>
                  <a:gd name="T18" fmla="*/ 544 w 544"/>
                  <a:gd name="T19" fmla="*/ 0 h 737"/>
                  <a:gd name="T20" fmla="*/ 430 w 544"/>
                  <a:gd name="T21" fmla="*/ 18 h 737"/>
                  <a:gd name="T22" fmla="*/ 329 w 544"/>
                  <a:gd name="T23" fmla="*/ 48 h 737"/>
                  <a:gd name="T24" fmla="*/ 233 w 544"/>
                  <a:gd name="T25" fmla="*/ 90 h 737"/>
                  <a:gd name="T26" fmla="*/ 155 w 544"/>
                  <a:gd name="T27" fmla="*/ 138 h 737"/>
                  <a:gd name="T28" fmla="*/ 90 w 544"/>
                  <a:gd name="T29" fmla="*/ 198 h 737"/>
                  <a:gd name="T30" fmla="*/ 42 w 544"/>
                  <a:gd name="T31" fmla="*/ 258 h 737"/>
                  <a:gd name="T32" fmla="*/ 12 w 544"/>
                  <a:gd name="T33" fmla="*/ 330 h 737"/>
                  <a:gd name="T34" fmla="*/ 0 w 544"/>
                  <a:gd name="T35" fmla="*/ 402 h 737"/>
                  <a:gd name="T36" fmla="*/ 6 w 544"/>
                  <a:gd name="T37" fmla="*/ 455 h 737"/>
                  <a:gd name="T38" fmla="*/ 18 w 544"/>
                  <a:gd name="T39" fmla="*/ 503 h 737"/>
                  <a:gd name="T40" fmla="*/ 42 w 544"/>
                  <a:gd name="T41" fmla="*/ 545 h 737"/>
                  <a:gd name="T42" fmla="*/ 78 w 544"/>
                  <a:gd name="T43" fmla="*/ 593 h 737"/>
                  <a:gd name="T44" fmla="*/ 114 w 544"/>
                  <a:gd name="T45" fmla="*/ 635 h 737"/>
                  <a:gd name="T46" fmla="*/ 161 w 544"/>
                  <a:gd name="T47" fmla="*/ 671 h 737"/>
                  <a:gd name="T48" fmla="*/ 221 w 544"/>
                  <a:gd name="T49" fmla="*/ 707 h 737"/>
                  <a:gd name="T50" fmla="*/ 281 w 544"/>
                  <a:gd name="T51" fmla="*/ 737 h 737"/>
                  <a:gd name="T52" fmla="*/ 323 w 544"/>
                  <a:gd name="T53" fmla="*/ 737 h 737"/>
                  <a:gd name="T54" fmla="*/ 257 w 544"/>
                  <a:gd name="T55" fmla="*/ 707 h 737"/>
                  <a:gd name="T56" fmla="*/ 203 w 544"/>
                  <a:gd name="T57" fmla="*/ 671 h 737"/>
                  <a:gd name="T58" fmla="*/ 149 w 544"/>
                  <a:gd name="T59" fmla="*/ 635 h 737"/>
                  <a:gd name="T60" fmla="*/ 108 w 544"/>
                  <a:gd name="T61" fmla="*/ 593 h 737"/>
                  <a:gd name="T62" fmla="*/ 72 w 544"/>
                  <a:gd name="T63" fmla="*/ 551 h 737"/>
                  <a:gd name="T64" fmla="*/ 48 w 544"/>
                  <a:gd name="T65" fmla="*/ 503 h 737"/>
                  <a:gd name="T66" fmla="*/ 30 w 544"/>
                  <a:gd name="T67" fmla="*/ 455 h 737"/>
                  <a:gd name="T68" fmla="*/ 24 w 544"/>
                  <a:gd name="T69" fmla="*/ 402 h 737"/>
                  <a:gd name="T70" fmla="*/ 24 w 544"/>
                  <a:gd name="T71" fmla="*/ 402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67" name="Freeform 39">
                <a:extLst>
                  <a:ext uri="{FF2B5EF4-FFF2-40B4-BE49-F238E27FC236}">
                    <a16:creationId xmlns:a16="http://schemas.microsoft.com/office/drawing/2014/main" id="{6AED50F7-04C4-74D9-6DDA-BEC69C987B00}"/>
                  </a:ext>
                </a:extLst>
              </p:cNvPr>
              <p:cNvSpPr>
                <a:spLocks/>
              </p:cNvSpPr>
              <p:nvPr/>
            </p:nvSpPr>
            <p:spPr bwMode="hidden">
              <a:xfrm>
                <a:off x="4792" y="3360"/>
                <a:ext cx="609" cy="252"/>
              </a:xfrm>
              <a:custGeom>
                <a:avLst/>
                <a:gdLst>
                  <a:gd name="T0" fmla="*/ 12 w 609"/>
                  <a:gd name="T1" fmla="*/ 12 h 252"/>
                  <a:gd name="T2" fmla="*/ 113 w 609"/>
                  <a:gd name="T3" fmla="*/ 18 h 252"/>
                  <a:gd name="T4" fmla="*/ 203 w 609"/>
                  <a:gd name="T5" fmla="*/ 30 h 252"/>
                  <a:gd name="T6" fmla="*/ 292 w 609"/>
                  <a:gd name="T7" fmla="*/ 48 h 252"/>
                  <a:gd name="T8" fmla="*/ 376 w 609"/>
                  <a:gd name="T9" fmla="*/ 78 h 252"/>
                  <a:gd name="T10" fmla="*/ 448 w 609"/>
                  <a:gd name="T11" fmla="*/ 114 h 252"/>
                  <a:gd name="T12" fmla="*/ 514 w 609"/>
                  <a:gd name="T13" fmla="*/ 156 h 252"/>
                  <a:gd name="T14" fmla="*/ 567 w 609"/>
                  <a:gd name="T15" fmla="*/ 198 h 252"/>
                  <a:gd name="T16" fmla="*/ 609 w 609"/>
                  <a:gd name="T17" fmla="*/ 252 h 252"/>
                  <a:gd name="T18" fmla="*/ 609 w 609"/>
                  <a:gd name="T19" fmla="*/ 216 h 252"/>
                  <a:gd name="T20" fmla="*/ 561 w 609"/>
                  <a:gd name="T21" fmla="*/ 168 h 252"/>
                  <a:gd name="T22" fmla="*/ 502 w 609"/>
                  <a:gd name="T23" fmla="*/ 126 h 252"/>
                  <a:gd name="T24" fmla="*/ 436 w 609"/>
                  <a:gd name="T25" fmla="*/ 90 h 252"/>
                  <a:gd name="T26" fmla="*/ 364 w 609"/>
                  <a:gd name="T27" fmla="*/ 60 h 252"/>
                  <a:gd name="T28" fmla="*/ 286 w 609"/>
                  <a:gd name="T29" fmla="*/ 36 h 252"/>
                  <a:gd name="T30" fmla="*/ 197 w 609"/>
                  <a:gd name="T31" fmla="*/ 18 h 252"/>
                  <a:gd name="T32" fmla="*/ 107 w 609"/>
                  <a:gd name="T33" fmla="*/ 6 h 252"/>
                  <a:gd name="T34" fmla="*/ 12 w 609"/>
                  <a:gd name="T35" fmla="*/ 0 h 252"/>
                  <a:gd name="T36" fmla="*/ 6 w 609"/>
                  <a:gd name="T37" fmla="*/ 0 h 252"/>
                  <a:gd name="T38" fmla="*/ 0 w 609"/>
                  <a:gd name="T39" fmla="*/ 0 h 252"/>
                  <a:gd name="T40" fmla="*/ 0 w 609"/>
                  <a:gd name="T41" fmla="*/ 12 h 252"/>
                  <a:gd name="T42" fmla="*/ 6 w 609"/>
                  <a:gd name="T43" fmla="*/ 12 h 252"/>
                  <a:gd name="T44" fmla="*/ 12 w 609"/>
                  <a:gd name="T45" fmla="*/ 12 h 252"/>
                  <a:gd name="T46" fmla="*/ 12 w 609"/>
                  <a:gd name="T47" fmla="*/ 1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68" name="Freeform 40">
                <a:extLst>
                  <a:ext uri="{FF2B5EF4-FFF2-40B4-BE49-F238E27FC236}">
                    <a16:creationId xmlns:a16="http://schemas.microsoft.com/office/drawing/2014/main" id="{B6BECEB9-0EA9-9834-042E-E00CD76A4DF0}"/>
                  </a:ext>
                </a:extLst>
              </p:cNvPr>
              <p:cNvSpPr>
                <a:spLocks/>
              </p:cNvSpPr>
              <p:nvPr/>
            </p:nvSpPr>
            <p:spPr bwMode="hidden">
              <a:xfrm>
                <a:off x="5246" y="4007"/>
                <a:ext cx="72" cy="54"/>
              </a:xfrm>
              <a:custGeom>
                <a:avLst/>
                <a:gdLst>
                  <a:gd name="T0" fmla="*/ 72 w 72"/>
                  <a:gd name="T1" fmla="*/ 0 h 54"/>
                  <a:gd name="T2" fmla="*/ 36 w 72"/>
                  <a:gd name="T3" fmla="*/ 30 h 54"/>
                  <a:gd name="T4" fmla="*/ 0 w 72"/>
                  <a:gd name="T5" fmla="*/ 54 h 54"/>
                  <a:gd name="T6" fmla="*/ 36 w 72"/>
                  <a:gd name="T7" fmla="*/ 54 h 54"/>
                  <a:gd name="T8" fmla="*/ 54 w 72"/>
                  <a:gd name="T9" fmla="*/ 42 h 54"/>
                  <a:gd name="T10" fmla="*/ 72 w 72"/>
                  <a:gd name="T11" fmla="*/ 24 h 54"/>
                  <a:gd name="T12" fmla="*/ 72 w 72"/>
                  <a:gd name="T13" fmla="*/ 24 h 54"/>
                  <a:gd name="T14" fmla="*/ 72 w 72"/>
                  <a:gd name="T15" fmla="*/ 0 h 54"/>
                  <a:gd name="T16" fmla="*/ 72 w 72"/>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99369" name="Freeform 41">
                <a:extLst>
                  <a:ext uri="{FF2B5EF4-FFF2-40B4-BE49-F238E27FC236}">
                    <a16:creationId xmlns:a16="http://schemas.microsoft.com/office/drawing/2014/main" id="{3C85A525-7D00-6377-0F2F-48AEA7F4F2AB}"/>
                  </a:ext>
                </a:extLst>
              </p:cNvPr>
              <p:cNvSpPr>
                <a:spLocks/>
              </p:cNvSpPr>
              <p:nvPr/>
            </p:nvSpPr>
            <p:spPr bwMode="hidden">
              <a:xfrm>
                <a:off x="4505" y="4073"/>
                <a:ext cx="705" cy="108"/>
              </a:xfrm>
              <a:custGeom>
                <a:avLst/>
                <a:gdLst>
                  <a:gd name="T0" fmla="*/ 299 w 705"/>
                  <a:gd name="T1" fmla="*/ 90 h 108"/>
                  <a:gd name="T2" fmla="*/ 221 w 705"/>
                  <a:gd name="T3" fmla="*/ 90 h 108"/>
                  <a:gd name="T4" fmla="*/ 143 w 705"/>
                  <a:gd name="T5" fmla="*/ 78 h 108"/>
                  <a:gd name="T6" fmla="*/ 0 w 705"/>
                  <a:gd name="T7" fmla="*/ 48 h 108"/>
                  <a:gd name="T8" fmla="*/ 0 w 705"/>
                  <a:gd name="T9" fmla="*/ 66 h 108"/>
                  <a:gd name="T10" fmla="*/ 143 w 705"/>
                  <a:gd name="T11" fmla="*/ 96 h 108"/>
                  <a:gd name="T12" fmla="*/ 221 w 705"/>
                  <a:gd name="T13" fmla="*/ 108 h 108"/>
                  <a:gd name="T14" fmla="*/ 299 w 705"/>
                  <a:gd name="T15" fmla="*/ 108 h 108"/>
                  <a:gd name="T16" fmla="*/ 412 w 705"/>
                  <a:gd name="T17" fmla="*/ 102 h 108"/>
                  <a:gd name="T18" fmla="*/ 520 w 705"/>
                  <a:gd name="T19" fmla="*/ 84 h 108"/>
                  <a:gd name="T20" fmla="*/ 615 w 705"/>
                  <a:gd name="T21" fmla="*/ 60 h 108"/>
                  <a:gd name="T22" fmla="*/ 705 w 705"/>
                  <a:gd name="T23" fmla="*/ 24 h 108"/>
                  <a:gd name="T24" fmla="*/ 705 w 705"/>
                  <a:gd name="T25" fmla="*/ 0 h 108"/>
                  <a:gd name="T26" fmla="*/ 615 w 705"/>
                  <a:gd name="T27" fmla="*/ 42 h 108"/>
                  <a:gd name="T28" fmla="*/ 520 w 705"/>
                  <a:gd name="T29" fmla="*/ 66 h 108"/>
                  <a:gd name="T30" fmla="*/ 412 w 705"/>
                  <a:gd name="T31" fmla="*/ 84 h 108"/>
                  <a:gd name="T32" fmla="*/ 299 w 705"/>
                  <a:gd name="T33" fmla="*/ 90 h 108"/>
                  <a:gd name="T34" fmla="*/ 299 w 705"/>
                  <a:gd name="T35" fmla="*/ 9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99370" name="Freeform 42">
                <a:extLst>
                  <a:ext uri="{FF2B5EF4-FFF2-40B4-BE49-F238E27FC236}">
                    <a16:creationId xmlns:a16="http://schemas.microsoft.com/office/drawing/2014/main" id="{798B42B6-3C79-CB0D-3A0F-F6E43309EEA6}"/>
                  </a:ext>
                </a:extLst>
              </p:cNvPr>
              <p:cNvSpPr>
                <a:spLocks/>
              </p:cNvSpPr>
              <p:nvPr/>
            </p:nvSpPr>
            <p:spPr bwMode="hidden">
              <a:xfrm>
                <a:off x="5336" y="3654"/>
                <a:ext cx="143" cy="341"/>
              </a:xfrm>
              <a:custGeom>
                <a:avLst/>
                <a:gdLst>
                  <a:gd name="T0" fmla="*/ 119 w 143"/>
                  <a:gd name="T1" fmla="*/ 114 h 341"/>
                  <a:gd name="T2" fmla="*/ 113 w 143"/>
                  <a:gd name="T3" fmla="*/ 173 h 341"/>
                  <a:gd name="T4" fmla="*/ 89 w 143"/>
                  <a:gd name="T5" fmla="*/ 239 h 341"/>
                  <a:gd name="T6" fmla="*/ 47 w 143"/>
                  <a:gd name="T7" fmla="*/ 293 h 341"/>
                  <a:gd name="T8" fmla="*/ 0 w 143"/>
                  <a:gd name="T9" fmla="*/ 341 h 341"/>
                  <a:gd name="T10" fmla="*/ 29 w 143"/>
                  <a:gd name="T11" fmla="*/ 341 h 341"/>
                  <a:gd name="T12" fmla="*/ 77 w 143"/>
                  <a:gd name="T13" fmla="*/ 287 h 341"/>
                  <a:gd name="T14" fmla="*/ 113 w 143"/>
                  <a:gd name="T15" fmla="*/ 233 h 341"/>
                  <a:gd name="T16" fmla="*/ 137 w 143"/>
                  <a:gd name="T17" fmla="*/ 173 h 341"/>
                  <a:gd name="T18" fmla="*/ 143 w 143"/>
                  <a:gd name="T19" fmla="*/ 114 h 341"/>
                  <a:gd name="T20" fmla="*/ 137 w 143"/>
                  <a:gd name="T21" fmla="*/ 60 h 341"/>
                  <a:gd name="T22" fmla="*/ 119 w 143"/>
                  <a:gd name="T23" fmla="*/ 0 h 341"/>
                  <a:gd name="T24" fmla="*/ 89 w 143"/>
                  <a:gd name="T25" fmla="*/ 0 h 341"/>
                  <a:gd name="T26" fmla="*/ 113 w 143"/>
                  <a:gd name="T27" fmla="*/ 60 h 341"/>
                  <a:gd name="T28" fmla="*/ 119 w 143"/>
                  <a:gd name="T29" fmla="*/ 114 h 341"/>
                  <a:gd name="T30" fmla="*/ 119 w 143"/>
                  <a:gd name="T31" fmla="*/ 11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99371" name="Freeform 43">
                <a:extLst>
                  <a:ext uri="{FF2B5EF4-FFF2-40B4-BE49-F238E27FC236}">
                    <a16:creationId xmlns:a16="http://schemas.microsoft.com/office/drawing/2014/main" id="{46DCF5F9-5DA8-F228-69EE-009F6F9380AF}"/>
                  </a:ext>
                </a:extLst>
              </p:cNvPr>
              <p:cNvSpPr>
                <a:spLocks/>
              </p:cNvSpPr>
              <p:nvPr/>
            </p:nvSpPr>
            <p:spPr bwMode="hidden">
              <a:xfrm>
                <a:off x="5061" y="3624"/>
                <a:ext cx="83" cy="90"/>
              </a:xfrm>
              <a:custGeom>
                <a:avLst/>
                <a:gdLst>
                  <a:gd name="T0" fmla="*/ 59 w 83"/>
                  <a:gd name="T1" fmla="*/ 90 h 90"/>
                  <a:gd name="T2" fmla="*/ 83 w 83"/>
                  <a:gd name="T3" fmla="*/ 84 h 90"/>
                  <a:gd name="T4" fmla="*/ 71 w 83"/>
                  <a:gd name="T5" fmla="*/ 60 h 90"/>
                  <a:gd name="T6" fmla="*/ 53 w 83"/>
                  <a:gd name="T7" fmla="*/ 42 h 90"/>
                  <a:gd name="T8" fmla="*/ 6 w 83"/>
                  <a:gd name="T9" fmla="*/ 0 h 90"/>
                  <a:gd name="T10" fmla="*/ 0 w 83"/>
                  <a:gd name="T11" fmla="*/ 18 h 90"/>
                  <a:gd name="T12" fmla="*/ 35 w 83"/>
                  <a:gd name="T13" fmla="*/ 48 h 90"/>
                  <a:gd name="T14" fmla="*/ 59 w 83"/>
                  <a:gd name="T15" fmla="*/ 90 h 90"/>
                  <a:gd name="T16" fmla="*/ 59 w 83"/>
                  <a:gd name="T17"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a:noFill/>
              </a:ln>
            </p:spPr>
            <p:txBody>
              <a:bodyPr/>
              <a:lstStyle/>
              <a:p>
                <a:pPr eaLnBrk="1" hangingPunct="1">
                  <a:defRPr/>
                </a:pPr>
                <a:endParaRPr lang="en-GB" dirty="0">
                  <a:latin typeface="Arial" charset="0"/>
                </a:endParaRPr>
              </a:p>
            </p:txBody>
          </p:sp>
          <p:sp>
            <p:nvSpPr>
              <p:cNvPr id="1057" name="Freeform 44">
                <a:extLst>
                  <a:ext uri="{FF2B5EF4-FFF2-40B4-BE49-F238E27FC236}">
                    <a16:creationId xmlns:a16="http://schemas.microsoft.com/office/drawing/2014/main" id="{89E06AD5-4EDB-23BD-B1F7-F6984A87275A}"/>
                  </a:ext>
                </a:extLst>
              </p:cNvPr>
              <p:cNvSpPr>
                <a:spLocks/>
              </p:cNvSpPr>
              <p:nvPr/>
            </p:nvSpPr>
            <p:spPr bwMode="hidden">
              <a:xfrm>
                <a:off x="4445" y="3552"/>
                <a:ext cx="717" cy="431"/>
              </a:xfrm>
              <a:custGeom>
                <a:avLst/>
                <a:gdLst>
                  <a:gd name="T0" fmla="*/ 693 w 717"/>
                  <a:gd name="T1" fmla="*/ 216 h 431"/>
                  <a:gd name="T2" fmla="*/ 687 w 717"/>
                  <a:gd name="T3" fmla="*/ 257 h 431"/>
                  <a:gd name="T4" fmla="*/ 669 w 717"/>
                  <a:gd name="T5" fmla="*/ 293 h 431"/>
                  <a:gd name="T6" fmla="*/ 633 w 717"/>
                  <a:gd name="T7" fmla="*/ 329 h 431"/>
                  <a:gd name="T8" fmla="*/ 598 w 717"/>
                  <a:gd name="T9" fmla="*/ 359 h 431"/>
                  <a:gd name="T10" fmla="*/ 544 w 717"/>
                  <a:gd name="T11" fmla="*/ 383 h 431"/>
                  <a:gd name="T12" fmla="*/ 490 w 717"/>
                  <a:gd name="T13" fmla="*/ 401 h 431"/>
                  <a:gd name="T14" fmla="*/ 424 w 717"/>
                  <a:gd name="T15" fmla="*/ 413 h 431"/>
                  <a:gd name="T16" fmla="*/ 359 w 717"/>
                  <a:gd name="T17" fmla="*/ 419 h 431"/>
                  <a:gd name="T18" fmla="*/ 293 w 717"/>
                  <a:gd name="T19" fmla="*/ 413 h 431"/>
                  <a:gd name="T20" fmla="*/ 227 w 717"/>
                  <a:gd name="T21" fmla="*/ 401 h 431"/>
                  <a:gd name="T22" fmla="*/ 173 w 717"/>
                  <a:gd name="T23" fmla="*/ 383 h 431"/>
                  <a:gd name="T24" fmla="*/ 119 w 717"/>
                  <a:gd name="T25" fmla="*/ 359 h 431"/>
                  <a:gd name="T26" fmla="*/ 84 w 717"/>
                  <a:gd name="T27" fmla="*/ 329 h 431"/>
                  <a:gd name="T28" fmla="*/ 48 w 717"/>
                  <a:gd name="T29" fmla="*/ 293 h 431"/>
                  <a:gd name="T30" fmla="*/ 30 w 717"/>
                  <a:gd name="T31" fmla="*/ 257 h 431"/>
                  <a:gd name="T32" fmla="*/ 24 w 717"/>
                  <a:gd name="T33" fmla="*/ 216 h 431"/>
                  <a:gd name="T34" fmla="*/ 30 w 717"/>
                  <a:gd name="T35" fmla="*/ 174 h 431"/>
                  <a:gd name="T36" fmla="*/ 48 w 717"/>
                  <a:gd name="T37" fmla="*/ 138 h 431"/>
                  <a:gd name="T38" fmla="*/ 84 w 717"/>
                  <a:gd name="T39" fmla="*/ 102 h 431"/>
                  <a:gd name="T40" fmla="*/ 119 w 717"/>
                  <a:gd name="T41" fmla="*/ 72 h 431"/>
                  <a:gd name="T42" fmla="*/ 173 w 717"/>
                  <a:gd name="T43" fmla="*/ 48 h 431"/>
                  <a:gd name="T44" fmla="*/ 227 w 717"/>
                  <a:gd name="T45" fmla="*/ 30 h 431"/>
                  <a:gd name="T46" fmla="*/ 293 w 717"/>
                  <a:gd name="T47" fmla="*/ 18 h 431"/>
                  <a:gd name="T48" fmla="*/ 359 w 717"/>
                  <a:gd name="T49" fmla="*/ 12 h 431"/>
                  <a:gd name="T50" fmla="*/ 418 w 717"/>
                  <a:gd name="T51" fmla="*/ 18 h 431"/>
                  <a:gd name="T52" fmla="*/ 478 w 717"/>
                  <a:gd name="T53" fmla="*/ 30 h 431"/>
                  <a:gd name="T54" fmla="*/ 532 w 717"/>
                  <a:gd name="T55" fmla="*/ 48 h 431"/>
                  <a:gd name="T56" fmla="*/ 580 w 717"/>
                  <a:gd name="T57" fmla="*/ 66 h 431"/>
                  <a:gd name="T58" fmla="*/ 586 w 717"/>
                  <a:gd name="T59" fmla="*/ 48 h 431"/>
                  <a:gd name="T60" fmla="*/ 478 w 717"/>
                  <a:gd name="T61" fmla="*/ 12 h 431"/>
                  <a:gd name="T62" fmla="*/ 418 w 717"/>
                  <a:gd name="T63" fmla="*/ 6 h 431"/>
                  <a:gd name="T64" fmla="*/ 359 w 717"/>
                  <a:gd name="T65" fmla="*/ 0 h 431"/>
                  <a:gd name="T66" fmla="*/ 287 w 717"/>
                  <a:gd name="T67" fmla="*/ 6 h 431"/>
                  <a:gd name="T68" fmla="*/ 221 w 717"/>
                  <a:gd name="T69" fmla="*/ 18 h 431"/>
                  <a:gd name="T70" fmla="*/ 161 w 717"/>
                  <a:gd name="T71" fmla="*/ 36 h 431"/>
                  <a:gd name="T72" fmla="*/ 107 w 717"/>
                  <a:gd name="T73" fmla="*/ 66 h 431"/>
                  <a:gd name="T74" fmla="*/ 60 w 717"/>
                  <a:gd name="T75" fmla="*/ 96 h 431"/>
                  <a:gd name="T76" fmla="*/ 30 w 717"/>
                  <a:gd name="T77" fmla="*/ 132 h 431"/>
                  <a:gd name="T78" fmla="*/ 6 w 717"/>
                  <a:gd name="T79" fmla="*/ 174 h 431"/>
                  <a:gd name="T80" fmla="*/ 0 w 717"/>
                  <a:gd name="T81" fmla="*/ 216 h 431"/>
                  <a:gd name="T82" fmla="*/ 6 w 717"/>
                  <a:gd name="T83" fmla="*/ 257 h 431"/>
                  <a:gd name="T84" fmla="*/ 30 w 717"/>
                  <a:gd name="T85" fmla="*/ 299 h 431"/>
                  <a:gd name="T86" fmla="*/ 60 w 717"/>
                  <a:gd name="T87" fmla="*/ 335 h 431"/>
                  <a:gd name="T88" fmla="*/ 107 w 717"/>
                  <a:gd name="T89" fmla="*/ 371 h 431"/>
                  <a:gd name="T90" fmla="*/ 161 w 717"/>
                  <a:gd name="T91" fmla="*/ 395 h 431"/>
                  <a:gd name="T92" fmla="*/ 221 w 717"/>
                  <a:gd name="T93" fmla="*/ 413 h 431"/>
                  <a:gd name="T94" fmla="*/ 287 w 717"/>
                  <a:gd name="T95" fmla="*/ 425 h 431"/>
                  <a:gd name="T96" fmla="*/ 359 w 717"/>
                  <a:gd name="T97" fmla="*/ 431 h 431"/>
                  <a:gd name="T98" fmla="*/ 430 w 717"/>
                  <a:gd name="T99" fmla="*/ 425 h 431"/>
                  <a:gd name="T100" fmla="*/ 496 w 717"/>
                  <a:gd name="T101" fmla="*/ 413 h 431"/>
                  <a:gd name="T102" fmla="*/ 562 w 717"/>
                  <a:gd name="T103" fmla="*/ 395 h 431"/>
                  <a:gd name="T104" fmla="*/ 610 w 717"/>
                  <a:gd name="T105" fmla="*/ 371 h 431"/>
                  <a:gd name="T106" fmla="*/ 657 w 717"/>
                  <a:gd name="T107" fmla="*/ 335 h 431"/>
                  <a:gd name="T108" fmla="*/ 687 w 717"/>
                  <a:gd name="T109" fmla="*/ 299 h 431"/>
                  <a:gd name="T110" fmla="*/ 711 w 717"/>
                  <a:gd name="T111" fmla="*/ 257 h 431"/>
                  <a:gd name="T112" fmla="*/ 717 w 717"/>
                  <a:gd name="T113" fmla="*/ 216 h 431"/>
                  <a:gd name="T114" fmla="*/ 717 w 717"/>
                  <a:gd name="T115" fmla="*/ 204 h 431"/>
                  <a:gd name="T116" fmla="*/ 711 w 717"/>
                  <a:gd name="T117" fmla="*/ 192 h 431"/>
                  <a:gd name="T118" fmla="*/ 687 w 717"/>
                  <a:gd name="T119" fmla="*/ 198 h 431"/>
                  <a:gd name="T120" fmla="*/ 693 w 717"/>
                  <a:gd name="T121" fmla="*/ 210 h 431"/>
                  <a:gd name="T122" fmla="*/ 693 w 717"/>
                  <a:gd name="T123" fmla="*/ 216 h 431"/>
                  <a:gd name="T124" fmla="*/ 693 w 717"/>
                  <a:gd name="T125" fmla="*/ 216 h 43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373" name="Freeform 45">
                <a:extLst>
                  <a:ext uri="{FF2B5EF4-FFF2-40B4-BE49-F238E27FC236}">
                    <a16:creationId xmlns:a16="http://schemas.microsoft.com/office/drawing/2014/main" id="{12C0D5ED-0B9E-EE1A-F164-570A238B00DE}"/>
                  </a:ext>
                </a:extLst>
              </p:cNvPr>
              <p:cNvSpPr>
                <a:spLocks/>
              </p:cNvSpPr>
              <p:nvPr/>
            </p:nvSpPr>
            <p:spPr bwMode="hidden">
              <a:xfrm>
                <a:off x="4349" y="3510"/>
                <a:ext cx="909" cy="533"/>
              </a:xfrm>
              <a:custGeom>
                <a:avLst/>
                <a:gdLst>
                  <a:gd name="T0" fmla="*/ 616 w 909"/>
                  <a:gd name="T1" fmla="*/ 0 h 533"/>
                  <a:gd name="T2" fmla="*/ 616 w 909"/>
                  <a:gd name="T3" fmla="*/ 18 h 533"/>
                  <a:gd name="T4" fmla="*/ 724 w 909"/>
                  <a:gd name="T5" fmla="*/ 60 h 533"/>
                  <a:gd name="T6" fmla="*/ 765 w 909"/>
                  <a:gd name="T7" fmla="*/ 84 h 533"/>
                  <a:gd name="T8" fmla="*/ 807 w 909"/>
                  <a:gd name="T9" fmla="*/ 114 h 533"/>
                  <a:gd name="T10" fmla="*/ 837 w 909"/>
                  <a:gd name="T11" fmla="*/ 144 h 533"/>
                  <a:gd name="T12" fmla="*/ 861 w 909"/>
                  <a:gd name="T13" fmla="*/ 180 h 533"/>
                  <a:gd name="T14" fmla="*/ 873 w 909"/>
                  <a:gd name="T15" fmla="*/ 216 h 533"/>
                  <a:gd name="T16" fmla="*/ 879 w 909"/>
                  <a:gd name="T17" fmla="*/ 258 h 533"/>
                  <a:gd name="T18" fmla="*/ 873 w 909"/>
                  <a:gd name="T19" fmla="*/ 311 h 533"/>
                  <a:gd name="T20" fmla="*/ 843 w 909"/>
                  <a:gd name="T21" fmla="*/ 359 h 533"/>
                  <a:gd name="T22" fmla="*/ 807 w 909"/>
                  <a:gd name="T23" fmla="*/ 401 h 533"/>
                  <a:gd name="T24" fmla="*/ 753 w 909"/>
                  <a:gd name="T25" fmla="*/ 443 h 533"/>
                  <a:gd name="T26" fmla="*/ 694 w 909"/>
                  <a:gd name="T27" fmla="*/ 473 h 533"/>
                  <a:gd name="T28" fmla="*/ 622 w 909"/>
                  <a:gd name="T29" fmla="*/ 497 h 533"/>
                  <a:gd name="T30" fmla="*/ 538 w 909"/>
                  <a:gd name="T31" fmla="*/ 509 h 533"/>
                  <a:gd name="T32" fmla="*/ 455 w 909"/>
                  <a:gd name="T33" fmla="*/ 515 h 533"/>
                  <a:gd name="T34" fmla="*/ 371 w 909"/>
                  <a:gd name="T35" fmla="*/ 509 h 533"/>
                  <a:gd name="T36" fmla="*/ 287 w 909"/>
                  <a:gd name="T37" fmla="*/ 497 h 533"/>
                  <a:gd name="T38" fmla="*/ 215 w 909"/>
                  <a:gd name="T39" fmla="*/ 473 h 533"/>
                  <a:gd name="T40" fmla="*/ 156 w 909"/>
                  <a:gd name="T41" fmla="*/ 443 h 533"/>
                  <a:gd name="T42" fmla="*/ 102 w 909"/>
                  <a:gd name="T43" fmla="*/ 401 h 533"/>
                  <a:gd name="T44" fmla="*/ 66 w 909"/>
                  <a:gd name="T45" fmla="*/ 359 h 533"/>
                  <a:gd name="T46" fmla="*/ 36 w 909"/>
                  <a:gd name="T47" fmla="*/ 311 h 533"/>
                  <a:gd name="T48" fmla="*/ 30 w 909"/>
                  <a:gd name="T49" fmla="*/ 258 h 533"/>
                  <a:gd name="T50" fmla="*/ 36 w 909"/>
                  <a:gd name="T51" fmla="*/ 222 h 533"/>
                  <a:gd name="T52" fmla="*/ 48 w 909"/>
                  <a:gd name="T53" fmla="*/ 186 h 533"/>
                  <a:gd name="T54" fmla="*/ 66 w 909"/>
                  <a:gd name="T55" fmla="*/ 156 h 533"/>
                  <a:gd name="T56" fmla="*/ 90 w 909"/>
                  <a:gd name="T57" fmla="*/ 126 h 533"/>
                  <a:gd name="T58" fmla="*/ 66 w 909"/>
                  <a:gd name="T59" fmla="*/ 114 h 533"/>
                  <a:gd name="T60" fmla="*/ 36 w 909"/>
                  <a:gd name="T61" fmla="*/ 144 h 533"/>
                  <a:gd name="T62" fmla="*/ 18 w 909"/>
                  <a:gd name="T63" fmla="*/ 180 h 533"/>
                  <a:gd name="T64" fmla="*/ 6 w 909"/>
                  <a:gd name="T65" fmla="*/ 216 h 533"/>
                  <a:gd name="T66" fmla="*/ 0 w 909"/>
                  <a:gd name="T67" fmla="*/ 258 h 533"/>
                  <a:gd name="T68" fmla="*/ 12 w 909"/>
                  <a:gd name="T69" fmla="*/ 311 h 533"/>
                  <a:gd name="T70" fmla="*/ 36 w 909"/>
                  <a:gd name="T71" fmla="*/ 365 h 533"/>
                  <a:gd name="T72" fmla="*/ 78 w 909"/>
                  <a:gd name="T73" fmla="*/ 413 h 533"/>
                  <a:gd name="T74" fmla="*/ 132 w 909"/>
                  <a:gd name="T75" fmla="*/ 449 h 533"/>
                  <a:gd name="T76" fmla="*/ 203 w 909"/>
                  <a:gd name="T77" fmla="*/ 485 h 533"/>
                  <a:gd name="T78" fmla="*/ 275 w 909"/>
                  <a:gd name="T79" fmla="*/ 509 h 533"/>
                  <a:gd name="T80" fmla="*/ 365 w 909"/>
                  <a:gd name="T81" fmla="*/ 527 h 533"/>
                  <a:gd name="T82" fmla="*/ 455 w 909"/>
                  <a:gd name="T83" fmla="*/ 533 h 533"/>
                  <a:gd name="T84" fmla="*/ 544 w 909"/>
                  <a:gd name="T85" fmla="*/ 527 h 533"/>
                  <a:gd name="T86" fmla="*/ 634 w 909"/>
                  <a:gd name="T87" fmla="*/ 509 h 533"/>
                  <a:gd name="T88" fmla="*/ 712 w 909"/>
                  <a:gd name="T89" fmla="*/ 485 h 533"/>
                  <a:gd name="T90" fmla="*/ 777 w 909"/>
                  <a:gd name="T91" fmla="*/ 449 h 533"/>
                  <a:gd name="T92" fmla="*/ 831 w 909"/>
                  <a:gd name="T93" fmla="*/ 413 h 533"/>
                  <a:gd name="T94" fmla="*/ 873 w 909"/>
                  <a:gd name="T95" fmla="*/ 365 h 533"/>
                  <a:gd name="T96" fmla="*/ 897 w 909"/>
                  <a:gd name="T97" fmla="*/ 311 h 533"/>
                  <a:gd name="T98" fmla="*/ 909 w 909"/>
                  <a:gd name="T99" fmla="*/ 258 h 533"/>
                  <a:gd name="T100" fmla="*/ 903 w 909"/>
                  <a:gd name="T101" fmla="*/ 216 h 533"/>
                  <a:gd name="T102" fmla="*/ 885 w 909"/>
                  <a:gd name="T103" fmla="*/ 174 h 533"/>
                  <a:gd name="T104" fmla="*/ 861 w 909"/>
                  <a:gd name="T105" fmla="*/ 132 h 533"/>
                  <a:gd name="T106" fmla="*/ 825 w 909"/>
                  <a:gd name="T107" fmla="*/ 102 h 533"/>
                  <a:gd name="T108" fmla="*/ 783 w 909"/>
                  <a:gd name="T109" fmla="*/ 66 h 533"/>
                  <a:gd name="T110" fmla="*/ 735 w 909"/>
                  <a:gd name="T111" fmla="*/ 42 h 533"/>
                  <a:gd name="T112" fmla="*/ 616 w 909"/>
                  <a:gd name="T113" fmla="*/ 0 h 533"/>
                  <a:gd name="T114" fmla="*/ 616 w 909"/>
                  <a:gd name="T115" fmla="*/ 0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a:noFill/>
              </a:ln>
            </p:spPr>
            <p:txBody>
              <a:bodyPr/>
              <a:lstStyle/>
              <a:p>
                <a:pPr eaLnBrk="1" hangingPunct="1">
                  <a:defRPr/>
                </a:pPr>
                <a:endParaRPr lang="en-GB" dirty="0">
                  <a:latin typeface="Arial" charset="0"/>
                </a:endParaRPr>
              </a:p>
            </p:txBody>
          </p:sp>
          <p:sp>
            <p:nvSpPr>
              <p:cNvPr id="99374" name="Freeform 46">
                <a:extLst>
                  <a:ext uri="{FF2B5EF4-FFF2-40B4-BE49-F238E27FC236}">
                    <a16:creationId xmlns:a16="http://schemas.microsoft.com/office/drawing/2014/main" id="{689422C4-EA0B-CE2C-EDC6-441D3A69560F}"/>
                  </a:ext>
                </a:extLst>
              </p:cNvPr>
              <p:cNvSpPr>
                <a:spLocks/>
              </p:cNvSpPr>
              <p:nvPr/>
            </p:nvSpPr>
            <p:spPr bwMode="hidden">
              <a:xfrm>
                <a:off x="4564" y="3492"/>
                <a:ext cx="365" cy="66"/>
              </a:xfrm>
              <a:custGeom>
                <a:avLst/>
                <a:gdLst>
                  <a:gd name="T0" fmla="*/ 240 w 365"/>
                  <a:gd name="T1" fmla="*/ 18 h 66"/>
                  <a:gd name="T2" fmla="*/ 299 w 365"/>
                  <a:gd name="T3" fmla="*/ 24 h 66"/>
                  <a:gd name="T4" fmla="*/ 359 w 365"/>
                  <a:gd name="T5" fmla="*/ 30 h 66"/>
                  <a:gd name="T6" fmla="*/ 365 w 365"/>
                  <a:gd name="T7" fmla="*/ 12 h 66"/>
                  <a:gd name="T8" fmla="*/ 305 w 365"/>
                  <a:gd name="T9" fmla="*/ 6 h 66"/>
                  <a:gd name="T10" fmla="*/ 240 w 365"/>
                  <a:gd name="T11" fmla="*/ 0 h 66"/>
                  <a:gd name="T12" fmla="*/ 174 w 365"/>
                  <a:gd name="T13" fmla="*/ 6 h 66"/>
                  <a:gd name="T14" fmla="*/ 114 w 365"/>
                  <a:gd name="T15" fmla="*/ 12 h 66"/>
                  <a:gd name="T16" fmla="*/ 0 w 365"/>
                  <a:gd name="T17" fmla="*/ 42 h 66"/>
                  <a:gd name="T18" fmla="*/ 0 w 365"/>
                  <a:gd name="T19" fmla="*/ 66 h 66"/>
                  <a:gd name="T20" fmla="*/ 54 w 365"/>
                  <a:gd name="T21" fmla="*/ 48 h 66"/>
                  <a:gd name="T22" fmla="*/ 114 w 365"/>
                  <a:gd name="T23" fmla="*/ 30 h 66"/>
                  <a:gd name="T24" fmla="*/ 174 w 365"/>
                  <a:gd name="T25" fmla="*/ 24 h 66"/>
                  <a:gd name="T26" fmla="*/ 240 w 365"/>
                  <a:gd name="T27" fmla="*/ 18 h 66"/>
                  <a:gd name="T28" fmla="*/ 240 w 365"/>
                  <a:gd name="T29"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75" name="Freeform 47">
                <a:extLst>
                  <a:ext uri="{FF2B5EF4-FFF2-40B4-BE49-F238E27FC236}">
                    <a16:creationId xmlns:a16="http://schemas.microsoft.com/office/drawing/2014/main" id="{3F5557C3-5E63-7329-84BA-1F319771149C}"/>
                  </a:ext>
                </a:extLst>
              </p:cNvPr>
              <p:cNvSpPr>
                <a:spLocks/>
              </p:cNvSpPr>
              <p:nvPr/>
            </p:nvSpPr>
            <p:spPr bwMode="hidden">
              <a:xfrm>
                <a:off x="4463" y="3558"/>
                <a:ext cx="66" cy="48"/>
              </a:xfrm>
              <a:custGeom>
                <a:avLst/>
                <a:gdLst>
                  <a:gd name="T0" fmla="*/ 66 w 66"/>
                  <a:gd name="T1" fmla="*/ 18 h 48"/>
                  <a:gd name="T2" fmla="*/ 48 w 66"/>
                  <a:gd name="T3" fmla="*/ 0 h 48"/>
                  <a:gd name="T4" fmla="*/ 24 w 66"/>
                  <a:gd name="T5" fmla="*/ 12 h 48"/>
                  <a:gd name="T6" fmla="*/ 0 w 66"/>
                  <a:gd name="T7" fmla="*/ 30 h 48"/>
                  <a:gd name="T8" fmla="*/ 12 w 66"/>
                  <a:gd name="T9" fmla="*/ 48 h 48"/>
                  <a:gd name="T10" fmla="*/ 42 w 66"/>
                  <a:gd name="T11" fmla="*/ 30 h 48"/>
                  <a:gd name="T12" fmla="*/ 66 w 66"/>
                  <a:gd name="T13" fmla="*/ 18 h 48"/>
                  <a:gd name="T14" fmla="*/ 66 w 66"/>
                  <a:gd name="T15" fmla="*/ 1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a:noFill/>
              </a:ln>
            </p:spPr>
            <p:txBody>
              <a:bodyPr/>
              <a:lstStyle/>
              <a:p>
                <a:pPr eaLnBrk="1" hangingPunct="1">
                  <a:defRPr/>
                </a:pPr>
                <a:endParaRPr lang="en-GB" dirty="0">
                  <a:latin typeface="Arial" charset="0"/>
                </a:endParaRPr>
              </a:p>
            </p:txBody>
          </p:sp>
          <p:sp>
            <p:nvSpPr>
              <p:cNvPr id="99376" name="Oval 48">
                <a:extLst>
                  <a:ext uri="{FF2B5EF4-FFF2-40B4-BE49-F238E27FC236}">
                    <a16:creationId xmlns:a16="http://schemas.microsoft.com/office/drawing/2014/main" id="{7FF51258-3E75-7F15-259F-098F61E46D5C}"/>
                  </a:ext>
                </a:extLst>
              </p:cNvPr>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a:noFill/>
              </a:ln>
              <a:effectLst/>
            </p:spPr>
            <p:txBody>
              <a:bodyPr/>
              <a:lstStyle/>
              <a:p>
                <a:pPr eaLnBrk="1" hangingPunct="1">
                  <a:defRPr/>
                </a:pPr>
                <a:endParaRPr lang="en-GB" dirty="0">
                  <a:latin typeface="Arial" charset="0"/>
                </a:endParaRPr>
              </a:p>
            </p:txBody>
          </p:sp>
          <p:sp>
            <p:nvSpPr>
              <p:cNvPr id="99377" name="Oval 49">
                <a:extLst>
                  <a:ext uri="{FF2B5EF4-FFF2-40B4-BE49-F238E27FC236}">
                    <a16:creationId xmlns:a16="http://schemas.microsoft.com/office/drawing/2014/main" id="{A911749D-2109-0E3A-8B9F-B5089034B382}"/>
                  </a:ext>
                </a:extLst>
              </p:cNvPr>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78" name="Oval 50">
                <a:extLst>
                  <a:ext uri="{FF2B5EF4-FFF2-40B4-BE49-F238E27FC236}">
                    <a16:creationId xmlns:a16="http://schemas.microsoft.com/office/drawing/2014/main" id="{BBC83511-AC73-2CB5-B8E5-96C851D190CB}"/>
                  </a:ext>
                </a:extLst>
              </p:cNvPr>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99379" name="Oval 51">
                <a:extLst>
                  <a:ext uri="{FF2B5EF4-FFF2-40B4-BE49-F238E27FC236}">
                    <a16:creationId xmlns:a16="http://schemas.microsoft.com/office/drawing/2014/main" id="{01C043C3-5822-CA48-648A-9B340647EF36}"/>
                  </a:ext>
                </a:extLst>
              </p:cNvPr>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sp>
            <p:nvSpPr>
              <p:cNvPr id="99380" name="Oval 52">
                <a:extLst>
                  <a:ext uri="{FF2B5EF4-FFF2-40B4-BE49-F238E27FC236}">
                    <a16:creationId xmlns:a16="http://schemas.microsoft.com/office/drawing/2014/main" id="{61B1673D-A8CB-AC04-0368-3ADABC5B14E3}"/>
                  </a:ext>
                </a:extLst>
              </p:cNvPr>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a:noFill/>
              </a:ln>
              <a:effectLst/>
            </p:spPr>
            <p:txBody>
              <a:bodyPr/>
              <a:lstStyle/>
              <a:p>
                <a:pPr eaLnBrk="1" hangingPunct="1">
                  <a:defRPr/>
                </a:pPr>
                <a:endParaRPr lang="en-GB" dirty="0">
                  <a:latin typeface="Arial" charset="0"/>
                </a:endParaRPr>
              </a:p>
            </p:txBody>
          </p:sp>
          <p:sp>
            <p:nvSpPr>
              <p:cNvPr id="99381" name="Oval 53">
                <a:extLst>
                  <a:ext uri="{FF2B5EF4-FFF2-40B4-BE49-F238E27FC236}">
                    <a16:creationId xmlns:a16="http://schemas.microsoft.com/office/drawing/2014/main" id="{528A1255-9DB1-C0AD-7744-7A9A4837AD80}"/>
                  </a:ext>
                </a:extLst>
              </p:cNvPr>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a:noFill/>
              </a:ln>
              <a:effectLst/>
            </p:spPr>
            <p:txBody>
              <a:bodyPr/>
              <a:lstStyle/>
              <a:p>
                <a:pPr eaLnBrk="1" hangingPunct="1">
                  <a:defRPr/>
                </a:pPr>
                <a:endParaRPr lang="en-GB" dirty="0">
                  <a:latin typeface="Arial" charset="0"/>
                </a:endParaRPr>
              </a:p>
            </p:txBody>
          </p:sp>
        </p:grpSp>
        <p:grpSp>
          <p:nvGrpSpPr>
            <p:cNvPr id="1037" name="Group 54">
              <a:extLst>
                <a:ext uri="{FF2B5EF4-FFF2-40B4-BE49-F238E27FC236}">
                  <a16:creationId xmlns:a16="http://schemas.microsoft.com/office/drawing/2014/main" id="{0FA2284E-F796-17A5-16E6-C31F226190AD}"/>
                </a:ext>
              </a:extLst>
            </p:cNvPr>
            <p:cNvGrpSpPr>
              <a:grpSpLocks/>
            </p:cNvGrpSpPr>
            <p:nvPr userDrawn="1"/>
          </p:nvGrpSpPr>
          <p:grpSpPr bwMode="auto">
            <a:xfrm>
              <a:off x="5280" y="3024"/>
              <a:ext cx="425" cy="258"/>
              <a:chOff x="5280" y="3024"/>
              <a:chExt cx="425" cy="258"/>
            </a:xfrm>
          </p:grpSpPr>
          <p:sp>
            <p:nvSpPr>
              <p:cNvPr id="1038" name="Freeform 55">
                <a:extLst>
                  <a:ext uri="{FF2B5EF4-FFF2-40B4-BE49-F238E27FC236}">
                    <a16:creationId xmlns:a16="http://schemas.microsoft.com/office/drawing/2014/main" id="{2F210415-D2B8-A99B-6BAE-EA05D6138868}"/>
                  </a:ext>
                </a:extLst>
              </p:cNvPr>
              <p:cNvSpPr>
                <a:spLocks/>
              </p:cNvSpPr>
              <p:nvPr/>
            </p:nvSpPr>
            <p:spPr bwMode="hidden">
              <a:xfrm>
                <a:off x="5280" y="3186"/>
                <a:ext cx="383" cy="96"/>
              </a:xfrm>
              <a:custGeom>
                <a:avLst/>
                <a:gdLst>
                  <a:gd name="T0" fmla="*/ 214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14 w 382"/>
                  <a:gd name="T19" fmla="*/ 96 h 96"/>
                  <a:gd name="T20" fmla="*/ 268 w 382"/>
                  <a:gd name="T21" fmla="*/ 90 h 96"/>
                  <a:gd name="T22" fmla="*/ 316 w 382"/>
                  <a:gd name="T23" fmla="*/ 84 h 96"/>
                  <a:gd name="T24" fmla="*/ 357 w 382"/>
                  <a:gd name="T25" fmla="*/ 66 h 96"/>
                  <a:gd name="T26" fmla="*/ 387 w 382"/>
                  <a:gd name="T27" fmla="*/ 42 h 96"/>
                  <a:gd name="T28" fmla="*/ 381 w 382"/>
                  <a:gd name="T29" fmla="*/ 42 h 96"/>
                  <a:gd name="T30" fmla="*/ 351 w 382"/>
                  <a:gd name="T31" fmla="*/ 66 h 96"/>
                  <a:gd name="T32" fmla="*/ 310 w 382"/>
                  <a:gd name="T33" fmla="*/ 78 h 96"/>
                  <a:gd name="T34" fmla="*/ 268 w 382"/>
                  <a:gd name="T35" fmla="*/ 90 h 96"/>
                  <a:gd name="T36" fmla="*/ 214 w 382"/>
                  <a:gd name="T37" fmla="*/ 96 h 96"/>
                  <a:gd name="T38" fmla="*/ 214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56">
                <a:extLst>
                  <a:ext uri="{FF2B5EF4-FFF2-40B4-BE49-F238E27FC236}">
                    <a16:creationId xmlns:a16="http://schemas.microsoft.com/office/drawing/2014/main" id="{8BA2BE8D-04FC-1EDD-31C3-C3BB815B1981}"/>
                  </a:ext>
                </a:extLst>
              </p:cNvPr>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57">
                <a:extLst>
                  <a:ext uri="{FF2B5EF4-FFF2-40B4-BE49-F238E27FC236}">
                    <a16:creationId xmlns:a16="http://schemas.microsoft.com/office/drawing/2014/main" id="{8AFBB76F-BE2F-5D53-3032-3FE02682BBD1}"/>
                  </a:ext>
                </a:extLst>
              </p:cNvPr>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58">
                <a:extLst>
                  <a:ext uri="{FF2B5EF4-FFF2-40B4-BE49-F238E27FC236}">
                    <a16:creationId xmlns:a16="http://schemas.microsoft.com/office/drawing/2014/main" id="{F14FEBDA-C83A-B9AF-3CA9-690046CCB1C1}"/>
                  </a:ext>
                </a:extLst>
              </p:cNvPr>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59">
                <a:extLst>
                  <a:ext uri="{FF2B5EF4-FFF2-40B4-BE49-F238E27FC236}">
                    <a16:creationId xmlns:a16="http://schemas.microsoft.com/office/drawing/2014/main" id="{451ABBA6-85EB-F13F-1CD8-053C9FC01A0F}"/>
                  </a:ext>
                </a:extLst>
              </p:cNvPr>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60">
                <a:extLst>
                  <a:ext uri="{FF2B5EF4-FFF2-40B4-BE49-F238E27FC236}">
                    <a16:creationId xmlns:a16="http://schemas.microsoft.com/office/drawing/2014/main" id="{7FA4498B-6E1A-14B3-E226-E6EE5971B5EB}"/>
                  </a:ext>
                </a:extLst>
              </p:cNvPr>
              <p:cNvSpPr>
                <a:spLocks/>
              </p:cNvSpPr>
              <p:nvPr/>
            </p:nvSpPr>
            <p:spPr bwMode="hidden">
              <a:xfrm>
                <a:off x="5489" y="3042"/>
                <a:ext cx="186" cy="210"/>
              </a:xfrm>
              <a:custGeom>
                <a:avLst/>
                <a:gdLst>
                  <a:gd name="T0" fmla="*/ 0 w 185"/>
                  <a:gd name="T1" fmla="*/ 6 h 210"/>
                  <a:gd name="T2" fmla="*/ 66 w 185"/>
                  <a:gd name="T3" fmla="*/ 12 h 210"/>
                  <a:gd name="T4" fmla="*/ 124 w 185"/>
                  <a:gd name="T5" fmla="*/ 36 h 210"/>
                  <a:gd name="T6" fmla="*/ 160 w 185"/>
                  <a:gd name="T7" fmla="*/ 72 h 210"/>
                  <a:gd name="T8" fmla="*/ 166 w 185"/>
                  <a:gd name="T9" fmla="*/ 90 h 210"/>
                  <a:gd name="T10" fmla="*/ 172 w 185"/>
                  <a:gd name="T11" fmla="*/ 114 h 210"/>
                  <a:gd name="T12" fmla="*/ 166 w 185"/>
                  <a:gd name="T13" fmla="*/ 138 h 210"/>
                  <a:gd name="T14" fmla="*/ 154 w 185"/>
                  <a:gd name="T15" fmla="*/ 162 h 210"/>
                  <a:gd name="T16" fmla="*/ 124 w 185"/>
                  <a:gd name="T17" fmla="*/ 180 h 210"/>
                  <a:gd name="T18" fmla="*/ 90 w 185"/>
                  <a:gd name="T19" fmla="*/ 198 h 210"/>
                  <a:gd name="T20" fmla="*/ 101 w 185"/>
                  <a:gd name="T21" fmla="*/ 210 h 210"/>
                  <a:gd name="T22" fmla="*/ 136 w 185"/>
                  <a:gd name="T23" fmla="*/ 192 h 210"/>
                  <a:gd name="T24" fmla="*/ 166 w 185"/>
                  <a:gd name="T25" fmla="*/ 168 h 210"/>
                  <a:gd name="T26" fmla="*/ 184 w 185"/>
                  <a:gd name="T27" fmla="*/ 144 h 210"/>
                  <a:gd name="T28" fmla="*/ 190 w 185"/>
                  <a:gd name="T29" fmla="*/ 114 h 210"/>
                  <a:gd name="T30" fmla="*/ 184 w 185"/>
                  <a:gd name="T31" fmla="*/ 90 h 210"/>
                  <a:gd name="T32" fmla="*/ 178 w 185"/>
                  <a:gd name="T33" fmla="*/ 66 h 210"/>
                  <a:gd name="T34" fmla="*/ 160 w 185"/>
                  <a:gd name="T35" fmla="*/ 48 h 210"/>
                  <a:gd name="T36" fmla="*/ 136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61">
                <a:extLst>
                  <a:ext uri="{FF2B5EF4-FFF2-40B4-BE49-F238E27FC236}">
                    <a16:creationId xmlns:a16="http://schemas.microsoft.com/office/drawing/2014/main" id="{C79F33A0-DFC4-E272-ADEC-96ECA1C4E369}"/>
                  </a:ext>
                </a:extLst>
              </p:cNvPr>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45" name="Group 62">
                <a:extLst>
                  <a:ext uri="{FF2B5EF4-FFF2-40B4-BE49-F238E27FC236}">
                    <a16:creationId xmlns:a16="http://schemas.microsoft.com/office/drawing/2014/main" id="{A674CD14-AD01-3E31-B67D-D8FB28F5C04D}"/>
                  </a:ext>
                </a:extLst>
              </p:cNvPr>
              <p:cNvGrpSpPr>
                <a:grpSpLocks/>
              </p:cNvGrpSpPr>
              <p:nvPr/>
            </p:nvGrpSpPr>
            <p:grpSpPr bwMode="auto">
              <a:xfrm>
                <a:off x="5381" y="3085"/>
                <a:ext cx="227" cy="132"/>
                <a:chOff x="5381" y="3085"/>
                <a:chExt cx="227" cy="132"/>
              </a:xfrm>
            </p:grpSpPr>
            <p:sp>
              <p:nvSpPr>
                <p:cNvPr id="1046" name="Oval 63">
                  <a:extLst>
                    <a:ext uri="{FF2B5EF4-FFF2-40B4-BE49-F238E27FC236}">
                      <a16:creationId xmlns:a16="http://schemas.microsoft.com/office/drawing/2014/main" id="{3B9C703C-EC43-75D9-3825-2680F27D9DFC}"/>
                    </a:ext>
                  </a:extLst>
                </p:cNvPr>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047" name="Oval 64">
                  <a:extLst>
                    <a:ext uri="{FF2B5EF4-FFF2-40B4-BE49-F238E27FC236}">
                      <a16:creationId xmlns:a16="http://schemas.microsoft.com/office/drawing/2014/main" id="{168F6485-290B-3D12-6EE3-C87C73E922F0}"/>
                    </a:ext>
                  </a:extLst>
                </p:cNvPr>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048" name="Oval 65">
                  <a:extLst>
                    <a:ext uri="{FF2B5EF4-FFF2-40B4-BE49-F238E27FC236}">
                      <a16:creationId xmlns:a16="http://schemas.microsoft.com/office/drawing/2014/main" id="{22F5D307-6738-F7EB-8925-EF3751AF294B}"/>
                    </a:ext>
                  </a:extLst>
                </p:cNvPr>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sp>
              <p:nvSpPr>
                <p:cNvPr id="1049" name="Oval 66">
                  <a:extLst>
                    <a:ext uri="{FF2B5EF4-FFF2-40B4-BE49-F238E27FC236}">
                      <a16:creationId xmlns:a16="http://schemas.microsoft.com/office/drawing/2014/main" id="{BA381466-DA5B-428C-F5A9-9BF21B4120E8}"/>
                    </a:ext>
                  </a:extLst>
                </p:cNvPr>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dirty="0"/>
                </a:p>
              </p:txBody>
            </p:sp>
          </p:grpSp>
        </p:grpSp>
      </p:grpSp>
      <p:sp>
        <p:nvSpPr>
          <p:cNvPr id="99395" name="Rectangle 67">
            <a:extLst>
              <a:ext uri="{FF2B5EF4-FFF2-40B4-BE49-F238E27FC236}">
                <a16:creationId xmlns:a16="http://schemas.microsoft.com/office/drawing/2014/main" id="{E4643F39-7692-97FA-6C6C-D0A50DD7E2B2}"/>
              </a:ext>
            </a:extLst>
          </p:cNvPr>
          <p:cNvSpPr>
            <a:spLocks noGrp="1" noChangeArrowheads="1"/>
          </p:cNvSpPr>
          <p:nvPr>
            <p:ph type="title"/>
          </p:nvPr>
        </p:nvSpPr>
        <p:spPr bwMode="auto">
          <a:xfrm>
            <a:off x="457200" y="277813"/>
            <a:ext cx="8229600" cy="1139825"/>
          </a:xfrm>
          <a:prstGeom prst="rect">
            <a:avLst/>
          </a:prstGeom>
          <a:noFill/>
          <a:ln>
            <a:noFill/>
          </a:ln>
          <a:effectLst/>
        </p:spPr>
        <p:txBody>
          <a:bodyPr vert="horz" wrap="square" lIns="91440" tIns="45720" rIns="91440" bIns="45720" numCol="1" anchor="ctr" anchorCtr="1" compatLnSpc="1">
            <a:prstTxWarp prst="textNoShape">
              <a:avLst/>
            </a:prstTxWarp>
          </a:bodyPr>
          <a:lstStyle/>
          <a:p>
            <a:pPr lvl="0"/>
            <a:r>
              <a:rPr lang="en-GB"/>
              <a:t>Click to edit Master title style</a:t>
            </a:r>
          </a:p>
        </p:txBody>
      </p:sp>
      <p:sp>
        <p:nvSpPr>
          <p:cNvPr id="99396" name="Rectangle 68">
            <a:extLst>
              <a:ext uri="{FF2B5EF4-FFF2-40B4-BE49-F238E27FC236}">
                <a16:creationId xmlns:a16="http://schemas.microsoft.com/office/drawing/2014/main" id="{F0778038-488A-5046-76FF-CFED63BB25E5}"/>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9397" name="Rectangle 69">
            <a:extLst>
              <a:ext uri="{FF2B5EF4-FFF2-40B4-BE49-F238E27FC236}">
                <a16:creationId xmlns:a16="http://schemas.microsoft.com/office/drawing/2014/main" id="{FD24D687-F12E-6CCD-53F8-BDAEA8754145}"/>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400" dirty="0">
                <a:effectLst>
                  <a:outerShdw blurRad="38100" dist="38100" dir="2700000" algn="tl">
                    <a:srgbClr val="000000"/>
                  </a:outerShdw>
                </a:effectLst>
                <a:latin typeface="Arial" charset="0"/>
              </a:defRPr>
            </a:lvl1pPr>
          </a:lstStyle>
          <a:p>
            <a:pPr>
              <a:defRPr/>
            </a:pPr>
            <a:endParaRPr lang="en-GB"/>
          </a:p>
        </p:txBody>
      </p:sp>
      <p:sp>
        <p:nvSpPr>
          <p:cNvPr id="99398" name="Rectangle 70">
            <a:extLst>
              <a:ext uri="{FF2B5EF4-FFF2-40B4-BE49-F238E27FC236}">
                <a16:creationId xmlns:a16="http://schemas.microsoft.com/office/drawing/2014/main" id="{7201EB56-A659-FA97-EEA3-3C20AF766B4B}"/>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1400" dirty="0">
                <a:effectLst>
                  <a:outerShdw blurRad="38100" dist="38100" dir="2700000" algn="tl">
                    <a:srgbClr val="000000"/>
                  </a:outerShdw>
                </a:effectLst>
                <a:latin typeface="Arial" charset="0"/>
              </a:defRPr>
            </a:lvl1pPr>
          </a:lstStyle>
          <a:p>
            <a:pPr>
              <a:defRPr/>
            </a:pPr>
            <a:endParaRPr lang="en-GB"/>
          </a:p>
        </p:txBody>
      </p:sp>
      <p:sp>
        <p:nvSpPr>
          <p:cNvPr id="99399" name="Rectangle 71">
            <a:extLst>
              <a:ext uri="{FF2B5EF4-FFF2-40B4-BE49-F238E27FC236}">
                <a16:creationId xmlns:a16="http://schemas.microsoft.com/office/drawing/2014/main" id="{A378452C-F786-FD5C-43FD-C984EA74B63F}"/>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490E391-D968-4D0D-B7D6-41B88E2A21E3}" type="slidenum">
              <a:rPr lang="en-GB" altLang="en-US"/>
              <a:pPr/>
              <a:t>‹#›</a:t>
            </a:fld>
            <a:endParaRPr lang="en-GB" altLang="en-US"/>
          </a:p>
        </p:txBody>
      </p:sp>
    </p:spTree>
  </p:cSld>
  <p:clrMap bg1="dk2" tx1="lt1" bg2="dk1" tx2="lt2" accent1="accent1" accent2="accent2" accent3="accent3" accent4="accent4" accent5="accent5" accent6="accent6" hlink="hlink" folHlink="folHlink"/>
  <p:sldLayoutIdLst>
    <p:sldLayoutId id="2147483812"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3"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iterate type="lt">
                                    <p:tmPct val="10000"/>
                                  </p:iterate>
                                  <p:childTnLst>
                                    <p:set>
                                      <p:cBhvr>
                                        <p:cTn id="6" dur="1" fill="hold">
                                          <p:stCondLst>
                                            <p:cond delay="0"/>
                                          </p:stCondLst>
                                        </p:cTn>
                                        <p:tgtEl>
                                          <p:spTgt spid="99395"/>
                                        </p:tgtEl>
                                        <p:attrNameLst>
                                          <p:attrName>style.visibility</p:attrName>
                                        </p:attrNameLst>
                                      </p:cBhvr>
                                      <p:to>
                                        <p:strVal val="visible"/>
                                      </p:to>
                                    </p:set>
                                    <p:animEffect transition="in" filter="fade">
                                      <p:cBhvr>
                                        <p:cTn id="7" dur="600">
                                          <p:stCondLst>
                                            <p:cond delay="0"/>
                                          </p:stCondLst>
                                        </p:cTn>
                                        <p:tgtEl>
                                          <p:spTgt spid="99395"/>
                                        </p:tgtEl>
                                      </p:cBhvr>
                                    </p:animEffect>
                                    <p:anim calcmode="lin" valueType="num">
                                      <p:cBhvr>
                                        <p:cTn id="8" dur="600" fill="hold">
                                          <p:stCondLst>
                                            <p:cond delay="0"/>
                                          </p:stCondLst>
                                        </p:cTn>
                                        <p:tgtEl>
                                          <p:spTgt spid="99395"/>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99395"/>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99395"/>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nodeType="clickEffect">
                                  <p:stCondLst>
                                    <p:cond delay="0"/>
                                  </p:stCondLst>
                                  <p:childTnLst>
                                    <p:set>
                                      <p:cBhvr>
                                        <p:cTn id="14" dur="1" fill="hold">
                                          <p:stCondLst>
                                            <p:cond delay="0"/>
                                          </p:stCondLst>
                                        </p:cTn>
                                        <p:tgtEl>
                                          <p:spTgt spid="99396">
                                            <p:txEl>
                                              <p:pRg st="0" end="0"/>
                                            </p:txEl>
                                          </p:spTgt>
                                        </p:tgtEl>
                                        <p:attrNameLst>
                                          <p:attrName>style.visibility</p:attrName>
                                        </p:attrNameLst>
                                      </p:cBhvr>
                                      <p:to>
                                        <p:strVal val="visible"/>
                                      </p:to>
                                    </p:set>
                                    <p:animEffect transition="in" filter="slide(fromBottom)">
                                      <p:cBhvr>
                                        <p:cTn id="15" dur="500">
                                          <p:stCondLst>
                                            <p:cond delay="0"/>
                                          </p:stCondLst>
                                        </p:cTn>
                                        <p:tgtEl>
                                          <p:spTgt spid="99396">
                                            <p:txEl>
                                              <p:pRg st="0" end="0"/>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99396">
                                            <p:txEl>
                                              <p:pRg st="1" end="1"/>
                                            </p:txEl>
                                          </p:spTgt>
                                        </p:tgtEl>
                                        <p:attrNameLst>
                                          <p:attrName>style.visibility</p:attrName>
                                        </p:attrNameLst>
                                      </p:cBhvr>
                                      <p:to>
                                        <p:strVal val="visible"/>
                                      </p:to>
                                    </p:set>
                                    <p:animEffect transition="in" filter="slide(fromBottom)">
                                      <p:cBhvr>
                                        <p:cTn id="18" dur="500">
                                          <p:stCondLst>
                                            <p:cond delay="0"/>
                                          </p:stCondLst>
                                        </p:cTn>
                                        <p:tgtEl>
                                          <p:spTgt spid="99396">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99396">
                                            <p:txEl>
                                              <p:pRg st="2" end="2"/>
                                            </p:txEl>
                                          </p:spTgt>
                                        </p:tgtEl>
                                        <p:attrNameLst>
                                          <p:attrName>style.visibility</p:attrName>
                                        </p:attrNameLst>
                                      </p:cBhvr>
                                      <p:to>
                                        <p:strVal val="visible"/>
                                      </p:to>
                                    </p:set>
                                    <p:animEffect transition="in" filter="slide(fromBottom)">
                                      <p:cBhvr>
                                        <p:cTn id="21" dur="500">
                                          <p:stCondLst>
                                            <p:cond delay="0"/>
                                          </p:stCondLst>
                                        </p:cTn>
                                        <p:tgtEl>
                                          <p:spTgt spid="99396">
                                            <p:txEl>
                                              <p:pRg st="2" end="2"/>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99396">
                                            <p:txEl>
                                              <p:pRg st="3" end="3"/>
                                            </p:txEl>
                                          </p:spTgt>
                                        </p:tgtEl>
                                        <p:attrNameLst>
                                          <p:attrName>style.visibility</p:attrName>
                                        </p:attrNameLst>
                                      </p:cBhvr>
                                      <p:to>
                                        <p:strVal val="visible"/>
                                      </p:to>
                                    </p:set>
                                    <p:animEffect transition="in" filter="slide(fromBottom)">
                                      <p:cBhvr>
                                        <p:cTn id="24" dur="500">
                                          <p:stCondLst>
                                            <p:cond delay="0"/>
                                          </p:stCondLst>
                                        </p:cTn>
                                        <p:tgtEl>
                                          <p:spTgt spid="99396">
                                            <p:txEl>
                                              <p:pRg st="3" end="3"/>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99396">
                                            <p:txEl>
                                              <p:pRg st="4" end="4"/>
                                            </p:txEl>
                                          </p:spTgt>
                                        </p:tgtEl>
                                        <p:attrNameLst>
                                          <p:attrName>style.visibility</p:attrName>
                                        </p:attrNameLst>
                                      </p:cBhvr>
                                      <p:to>
                                        <p:strVal val="visible"/>
                                      </p:to>
                                    </p:set>
                                    <p:animEffect transition="in" filter="slide(fromBottom)">
                                      <p:cBhvr>
                                        <p:cTn id="27" dur="500">
                                          <p:stCondLst>
                                            <p:cond delay="0"/>
                                          </p:stCondLst>
                                        </p:cTn>
                                        <p:tgtEl>
                                          <p:spTgt spid="9939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95" grpId="0"/>
      <p:bldP spid="99396" grpId="0" build="p">
        <p:tmplLst>
          <p:tmpl lvl="1">
            <p:tnLst>
              <p:par>
                <p:cTn presetID="12" presetClass="entr" presetSubtype="4" fill="hold" nodeType="clickEffect">
                  <p:stCondLst>
                    <p:cond delay="0"/>
                  </p:stCondLst>
                  <p:childTnLst>
                    <p:set>
                      <p:cBhvr>
                        <p:cTn dur="1" fill="hold">
                          <p:stCondLst>
                            <p:cond delay="0"/>
                          </p:stCondLst>
                        </p:cTn>
                        <p:tgtEl>
                          <p:spTgt spid="99396"/>
                        </p:tgtEl>
                        <p:attrNameLst>
                          <p:attrName>style.visibility</p:attrName>
                        </p:attrNameLst>
                      </p:cBhvr>
                      <p:to>
                        <p:strVal val="visible"/>
                      </p:to>
                    </p:set>
                    <p:animEffect transition="in" filter="slide(fromBottom)">
                      <p:cBhvr>
                        <p:cTn dur="500">
                          <p:stCondLst>
                            <p:cond delay="0"/>
                          </p:stCondLst>
                        </p:cTn>
                        <p:tgtEl>
                          <p:spTgt spid="99396"/>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99396"/>
                        </p:tgtEl>
                        <p:attrNameLst>
                          <p:attrName>style.visibility</p:attrName>
                        </p:attrNameLst>
                      </p:cBhvr>
                      <p:to>
                        <p:strVal val="visible"/>
                      </p:to>
                    </p:set>
                    <p:animEffect transition="in" filter="slide(fromBottom)">
                      <p:cBhvr>
                        <p:cTn dur="500">
                          <p:stCondLst>
                            <p:cond delay="0"/>
                          </p:stCondLst>
                        </p:cTn>
                        <p:tgtEl>
                          <p:spTgt spid="99396"/>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99396"/>
                        </p:tgtEl>
                        <p:attrNameLst>
                          <p:attrName>style.visibility</p:attrName>
                        </p:attrNameLst>
                      </p:cBhvr>
                      <p:to>
                        <p:strVal val="visible"/>
                      </p:to>
                    </p:set>
                    <p:animEffect transition="in" filter="slide(fromBottom)">
                      <p:cBhvr>
                        <p:cTn dur="500">
                          <p:stCondLst>
                            <p:cond delay="0"/>
                          </p:stCondLst>
                        </p:cTn>
                        <p:tgtEl>
                          <p:spTgt spid="99396"/>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99396"/>
                        </p:tgtEl>
                        <p:attrNameLst>
                          <p:attrName>style.visibility</p:attrName>
                        </p:attrNameLst>
                      </p:cBhvr>
                      <p:to>
                        <p:strVal val="visible"/>
                      </p:to>
                    </p:set>
                    <p:animEffect transition="in" filter="slide(fromBottom)">
                      <p:cBhvr>
                        <p:cTn dur="500">
                          <p:stCondLst>
                            <p:cond delay="0"/>
                          </p:stCondLst>
                        </p:cTn>
                        <p:tgtEl>
                          <p:spTgt spid="99396"/>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99396"/>
                        </p:tgtEl>
                        <p:attrNameLst>
                          <p:attrName>style.visibility</p:attrName>
                        </p:attrNameLst>
                      </p:cBhvr>
                      <p:to>
                        <p:strVal val="visible"/>
                      </p:to>
                    </p:set>
                    <p:animEffect transition="in" filter="slide(fromBottom)">
                      <p:cBhvr>
                        <p:cTn dur="500">
                          <p:stCondLst>
                            <p:cond delay="0"/>
                          </p:stCondLst>
                        </p:cTn>
                        <p:tgtEl>
                          <p:spTgt spid="99396"/>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anose="05000000000000000000"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50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50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schools.ruthmiskin.com/training/view/SzCeN8DB/AdCJ3PGP"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ruthmiskin.com/en/parents/" TargetMode="External"/><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oxfordowl.co.uk/Reading/" TargetMode="External"/><Relationship Id="rId4" Type="http://schemas.openxmlformats.org/officeDocument/2006/relationships/hyperlink" Target="https://www.facebook.com/miskin.educa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chools.ruthmiskin.com/training/view/qKhQFKxB/XQODuuOb"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schools.ruthmiskin.com/training/view/qGLQIMvQ/ZvMIkyY1"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8957EB-EE36-30D3-C6A9-5A9540BECDFA}"/>
              </a:ext>
            </a:extLst>
          </p:cNvPr>
          <p:cNvSpPr>
            <a:spLocks noGrp="1"/>
          </p:cNvSpPr>
          <p:nvPr>
            <p:ph type="ctrTitle"/>
          </p:nvPr>
        </p:nvSpPr>
        <p:spPr>
          <a:xfrm>
            <a:off x="5554663" y="4221163"/>
            <a:ext cx="3589337" cy="1182687"/>
          </a:xfrm>
        </p:spPr>
        <p:txBody>
          <a:bodyPr>
            <a:normAutofit fontScale="90000"/>
          </a:bodyPr>
          <a:lstStyle/>
          <a:p>
            <a:pPr>
              <a:defRPr/>
            </a:pPr>
            <a:br>
              <a:rPr lang="en-US" dirty="0"/>
            </a:br>
            <a:r>
              <a:rPr lang="en-US" dirty="0"/>
              <a:t>Parents’ Meeting</a:t>
            </a:r>
            <a:br>
              <a:rPr lang="en-US" dirty="0"/>
            </a:br>
            <a:r>
              <a:rPr lang="en-US" i="1" dirty="0"/>
              <a:t>Introduction to Read Write Inc.</a:t>
            </a:r>
            <a:br>
              <a:rPr lang="en-US" dirty="0"/>
            </a:b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32D4-B43E-7220-96D4-A90F64821C28}"/>
              </a:ext>
            </a:extLst>
          </p:cNvPr>
          <p:cNvSpPr>
            <a:spLocks noGrp="1"/>
          </p:cNvSpPr>
          <p:nvPr>
            <p:ph type="title"/>
          </p:nvPr>
        </p:nvSpPr>
        <p:spPr/>
        <p:txBody>
          <a:bodyPr/>
          <a:lstStyle/>
          <a:p>
            <a:pPr>
              <a:defRPr/>
            </a:pPr>
            <a:r>
              <a:rPr lang="en-GB" dirty="0"/>
              <a:t>Fred Talk</a:t>
            </a:r>
          </a:p>
        </p:txBody>
      </p:sp>
      <p:sp>
        <p:nvSpPr>
          <p:cNvPr id="3" name="Content Placeholder 2">
            <a:extLst>
              <a:ext uri="{FF2B5EF4-FFF2-40B4-BE49-F238E27FC236}">
                <a16:creationId xmlns:a16="http://schemas.microsoft.com/office/drawing/2014/main" id="{4ECC84AF-1877-25CB-2B53-E8A17B795310}"/>
              </a:ext>
            </a:extLst>
          </p:cNvPr>
          <p:cNvSpPr>
            <a:spLocks noGrp="1"/>
          </p:cNvSpPr>
          <p:nvPr>
            <p:ph idx="1"/>
          </p:nvPr>
        </p:nvSpPr>
        <p:spPr/>
        <p:txBody>
          <a:bodyPr/>
          <a:lstStyle/>
          <a:p>
            <a:pPr>
              <a:defRPr/>
            </a:pPr>
            <a:r>
              <a:rPr lang="en-GB" sz="2400" dirty="0"/>
              <a:t>Fred the Frog helps us to learn our sounds!</a:t>
            </a:r>
          </a:p>
          <a:p>
            <a:pPr>
              <a:defRPr/>
            </a:pPr>
            <a:r>
              <a:rPr lang="en-GB" sz="2400" dirty="0"/>
              <a:t>He only speaks in sounds!</a:t>
            </a:r>
          </a:p>
          <a:p>
            <a:pPr>
              <a:defRPr/>
            </a:pPr>
            <a:r>
              <a:rPr lang="en-GB" sz="2400" dirty="0"/>
              <a:t>He helps the children listen to the sounds and begin to blend the words without reading them.</a:t>
            </a:r>
          </a:p>
          <a:p>
            <a:pPr>
              <a:defRPr/>
            </a:pPr>
            <a:r>
              <a:rPr lang="en-GB" sz="2400" b="1" dirty="0"/>
              <a:t>Let’s see if you can do it! </a:t>
            </a:r>
          </a:p>
          <a:p>
            <a:pPr>
              <a:defRPr/>
            </a:pPr>
            <a:endParaRPr lang="en-GB" sz="2400" dirty="0"/>
          </a:p>
        </p:txBody>
      </p:sp>
      <p:pic>
        <p:nvPicPr>
          <p:cNvPr id="14340" name="Picture 2">
            <a:extLst>
              <a:ext uri="{FF2B5EF4-FFF2-40B4-BE49-F238E27FC236}">
                <a16:creationId xmlns:a16="http://schemas.microsoft.com/office/drawing/2014/main" id="{DD21F701-F743-274B-8987-9B338119A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257675"/>
            <a:ext cx="3671887" cy="2322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B24E7-1D86-754B-9994-BAE0DF362F47}"/>
              </a:ext>
            </a:extLst>
          </p:cNvPr>
          <p:cNvSpPr>
            <a:spLocks noGrp="1"/>
          </p:cNvSpPr>
          <p:nvPr>
            <p:ph type="title"/>
          </p:nvPr>
        </p:nvSpPr>
        <p:spPr/>
        <p:txBody>
          <a:bodyPr/>
          <a:lstStyle/>
          <a:p>
            <a:pPr>
              <a:defRPr/>
            </a:pPr>
            <a:r>
              <a:rPr lang="en-GB" dirty="0"/>
              <a:t>Rhymes to Write!</a:t>
            </a:r>
          </a:p>
        </p:txBody>
      </p:sp>
      <p:sp>
        <p:nvSpPr>
          <p:cNvPr id="3" name="Content Placeholder 2">
            <a:extLst>
              <a:ext uri="{FF2B5EF4-FFF2-40B4-BE49-F238E27FC236}">
                <a16:creationId xmlns:a16="http://schemas.microsoft.com/office/drawing/2014/main" id="{CA9C4BF9-7F86-8DDF-4810-9E30DFFCBC61}"/>
              </a:ext>
            </a:extLst>
          </p:cNvPr>
          <p:cNvSpPr>
            <a:spLocks noGrp="1"/>
          </p:cNvSpPr>
          <p:nvPr>
            <p:ph idx="1"/>
          </p:nvPr>
        </p:nvSpPr>
        <p:spPr>
          <a:xfrm>
            <a:off x="250825" y="1268413"/>
            <a:ext cx="8229600" cy="4525962"/>
          </a:xfrm>
        </p:spPr>
        <p:txBody>
          <a:bodyPr/>
          <a:lstStyle/>
          <a:p>
            <a:pPr>
              <a:defRPr/>
            </a:pPr>
            <a:r>
              <a:rPr lang="en-GB" dirty="0"/>
              <a:t>To help children write the sounds we use a rhyme to help.</a:t>
            </a:r>
          </a:p>
          <a:p>
            <a:pPr>
              <a:defRPr/>
            </a:pPr>
            <a:r>
              <a:rPr lang="en-GB" dirty="0"/>
              <a:t>These link to the letter pictures.</a:t>
            </a:r>
          </a:p>
          <a:p>
            <a:pPr>
              <a:defRPr/>
            </a:pPr>
            <a:r>
              <a:rPr lang="en-GB" dirty="0"/>
              <a:t>When children write, they sit at desks. They are taught the correct sitting position and pencil grip.</a:t>
            </a:r>
          </a:p>
        </p:txBody>
      </p:sp>
      <p:pic>
        <p:nvPicPr>
          <p:cNvPr id="15364" name="Picture 3">
            <a:extLst>
              <a:ext uri="{FF2B5EF4-FFF2-40B4-BE49-F238E27FC236}">
                <a16:creationId xmlns:a16="http://schemas.microsoft.com/office/drawing/2014/main" id="{FF984243-3226-70C5-292E-AA4C579977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1000" y="4221163"/>
            <a:ext cx="19558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a:extLst>
              <a:ext uri="{FF2B5EF4-FFF2-40B4-BE49-F238E27FC236}">
                <a16:creationId xmlns:a16="http://schemas.microsoft.com/office/drawing/2014/main" id="{43EA4F9E-C540-2195-68FF-CA0BD28738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67175" y="4286250"/>
            <a:ext cx="164306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A45D-9213-92BF-0EBD-6A98D193D829}"/>
              </a:ext>
            </a:extLst>
          </p:cNvPr>
          <p:cNvSpPr>
            <a:spLocks noGrp="1"/>
          </p:cNvSpPr>
          <p:nvPr>
            <p:ph type="title"/>
          </p:nvPr>
        </p:nvSpPr>
        <p:spPr/>
        <p:txBody>
          <a:bodyPr/>
          <a:lstStyle/>
          <a:p>
            <a:pPr>
              <a:defRPr/>
            </a:pPr>
            <a:r>
              <a:rPr lang="en-GB" dirty="0"/>
              <a:t>Writing Words</a:t>
            </a:r>
          </a:p>
        </p:txBody>
      </p:sp>
      <p:sp>
        <p:nvSpPr>
          <p:cNvPr id="3" name="Content Placeholder 2">
            <a:extLst>
              <a:ext uri="{FF2B5EF4-FFF2-40B4-BE49-F238E27FC236}">
                <a16:creationId xmlns:a16="http://schemas.microsoft.com/office/drawing/2014/main" id="{90C77DA3-49AE-74AB-8BFC-897742966245}"/>
              </a:ext>
            </a:extLst>
          </p:cNvPr>
          <p:cNvSpPr>
            <a:spLocks noGrp="1"/>
          </p:cNvSpPr>
          <p:nvPr>
            <p:ph idx="1"/>
          </p:nvPr>
        </p:nvSpPr>
        <p:spPr/>
        <p:txBody>
          <a:bodyPr/>
          <a:lstStyle/>
          <a:p>
            <a:pPr>
              <a:defRPr/>
            </a:pPr>
            <a:r>
              <a:rPr lang="en-GB" dirty="0"/>
              <a:t>Once children are secure writing some letters, as with reading, we begin to blend the letters to write some words.</a:t>
            </a:r>
          </a:p>
          <a:p>
            <a:pPr>
              <a:defRPr/>
            </a:pPr>
            <a:r>
              <a:rPr lang="en-GB" dirty="0"/>
              <a:t>Fred is back!</a:t>
            </a:r>
          </a:p>
          <a:p>
            <a:pPr>
              <a:defRPr/>
            </a:pPr>
            <a:endParaRPr lang="en-GB" dirty="0"/>
          </a:p>
          <a:p>
            <a:pPr>
              <a:defRPr/>
            </a:pPr>
            <a:r>
              <a:rPr lang="en-GB" dirty="0">
                <a:solidFill>
                  <a:srgbClr val="00B050"/>
                </a:solidFill>
              </a:rPr>
              <a:t>Fred Fingers!</a:t>
            </a:r>
          </a:p>
        </p:txBody>
      </p:sp>
      <p:pic>
        <p:nvPicPr>
          <p:cNvPr id="16388" name="Picture 13" descr="https://encrypted-tbn1.gstatic.com/images?q=tbn:ANd9GcQ2wuzZp4QNR_6ixSW32KmfTdFtkcswFJ2EWz0MM7pV4mic1PjO">
            <a:extLst>
              <a:ext uri="{FF2B5EF4-FFF2-40B4-BE49-F238E27FC236}">
                <a16:creationId xmlns:a16="http://schemas.microsoft.com/office/drawing/2014/main" id="{2479FF37-5DAC-FEA4-8297-17174F0E7D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8600" y="4581525"/>
            <a:ext cx="34036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www.deyncourtprimary.co.uk/Images/Photos%20for%20main/Read%20Write%20Inc/fred.jpg">
            <a:extLst>
              <a:ext uri="{FF2B5EF4-FFF2-40B4-BE49-F238E27FC236}">
                <a16:creationId xmlns:a16="http://schemas.microsoft.com/office/drawing/2014/main" id="{FA395C53-933A-5CD7-E24E-C02F39FA75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4270375"/>
            <a:ext cx="1192213"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F7E5-6C1D-3EEB-7934-B854242525E6}"/>
              </a:ext>
            </a:extLst>
          </p:cNvPr>
          <p:cNvSpPr>
            <a:spLocks noGrp="1"/>
          </p:cNvSpPr>
          <p:nvPr>
            <p:ph type="title"/>
          </p:nvPr>
        </p:nvSpPr>
        <p:spPr/>
        <p:txBody>
          <a:bodyPr/>
          <a:lstStyle/>
          <a:p>
            <a:pPr>
              <a:defRPr/>
            </a:pPr>
            <a:r>
              <a:rPr lang="en-GB" dirty="0"/>
              <a:t>Reading Books</a:t>
            </a:r>
          </a:p>
        </p:txBody>
      </p:sp>
      <p:sp>
        <p:nvSpPr>
          <p:cNvPr id="3" name="Content Placeholder 2">
            <a:extLst>
              <a:ext uri="{FF2B5EF4-FFF2-40B4-BE49-F238E27FC236}">
                <a16:creationId xmlns:a16="http://schemas.microsoft.com/office/drawing/2014/main" id="{0F1DB283-ED13-CF77-C2A9-6CC31BA8994F}"/>
              </a:ext>
            </a:extLst>
          </p:cNvPr>
          <p:cNvSpPr>
            <a:spLocks noGrp="1"/>
          </p:cNvSpPr>
          <p:nvPr>
            <p:ph idx="1"/>
          </p:nvPr>
        </p:nvSpPr>
        <p:spPr>
          <a:xfrm>
            <a:off x="250825" y="1268413"/>
            <a:ext cx="8858250" cy="4857750"/>
          </a:xfrm>
        </p:spPr>
        <p:txBody>
          <a:bodyPr/>
          <a:lstStyle/>
          <a:p>
            <a:pPr>
              <a:defRPr/>
            </a:pPr>
            <a:r>
              <a:rPr lang="en-GB" sz="2400" dirty="0"/>
              <a:t>RWI gives children books that contain the sounds they know.</a:t>
            </a:r>
          </a:p>
          <a:p>
            <a:pPr>
              <a:defRPr/>
            </a:pPr>
            <a:r>
              <a:rPr lang="en-GB" sz="2400" dirty="0"/>
              <a:t>They read a book in class with a partner.  This book is matched to the sounds they know.  </a:t>
            </a:r>
          </a:p>
          <a:p>
            <a:pPr>
              <a:defRPr/>
            </a:pPr>
            <a:r>
              <a:rPr lang="en-GB" sz="2400" dirty="0"/>
              <a:t>They read the book 3 times:</a:t>
            </a:r>
          </a:p>
          <a:p>
            <a:pPr>
              <a:defRPr/>
            </a:pPr>
            <a:r>
              <a:rPr lang="en-GB" sz="2400" dirty="0"/>
              <a:t>First read – decoding</a:t>
            </a:r>
          </a:p>
          <a:p>
            <a:pPr>
              <a:defRPr/>
            </a:pPr>
            <a:r>
              <a:rPr lang="en-GB" sz="2400" dirty="0"/>
              <a:t>Second read – fluency</a:t>
            </a:r>
          </a:p>
          <a:p>
            <a:pPr>
              <a:defRPr/>
            </a:pPr>
            <a:r>
              <a:rPr lang="en-GB" sz="2400" dirty="0"/>
              <a:t>Third read – comprehension</a:t>
            </a:r>
          </a:p>
          <a:p>
            <a:pPr>
              <a:defRPr/>
            </a:pPr>
            <a:r>
              <a:rPr lang="en-GB" sz="2400" dirty="0"/>
              <a:t>Children bring this book home to practise, please try to listen to your child read daily or multiple times through the week.</a:t>
            </a:r>
          </a:p>
          <a:p>
            <a:pPr>
              <a:defRPr/>
            </a:pPr>
            <a:r>
              <a:rPr lang="en-GB" sz="2400" dirty="0"/>
              <a:t> </a:t>
            </a:r>
            <a:r>
              <a:rPr lang="en-GB" sz="2400" dirty="0">
                <a:solidFill>
                  <a:srgbClr val="FF0000"/>
                </a:solidFill>
              </a:rPr>
              <a:t>It is so important for you to write in your child's yellow reading diary when you have listened to them read! This helps us in school know how they are finding their reading books at home.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CB0A-AEEE-8909-20AF-7B082E5FA800}"/>
              </a:ext>
            </a:extLst>
          </p:cNvPr>
          <p:cNvSpPr>
            <a:spLocks noGrp="1"/>
          </p:cNvSpPr>
          <p:nvPr>
            <p:ph type="title"/>
          </p:nvPr>
        </p:nvSpPr>
        <p:spPr/>
        <p:txBody>
          <a:bodyPr/>
          <a:lstStyle/>
          <a:p>
            <a:pPr>
              <a:defRPr/>
            </a:pPr>
            <a:r>
              <a:rPr lang="en-GB" dirty="0"/>
              <a:t>Why read with your child?</a:t>
            </a:r>
          </a:p>
        </p:txBody>
      </p:sp>
      <p:sp>
        <p:nvSpPr>
          <p:cNvPr id="4" name="Content Placeholder 3">
            <a:extLst>
              <a:ext uri="{FF2B5EF4-FFF2-40B4-BE49-F238E27FC236}">
                <a16:creationId xmlns:a16="http://schemas.microsoft.com/office/drawing/2014/main" id="{714A26A6-8846-CD14-1E6B-20A62439535D}"/>
              </a:ext>
            </a:extLst>
          </p:cNvPr>
          <p:cNvSpPr>
            <a:spLocks noGrp="1"/>
          </p:cNvSpPr>
          <p:nvPr>
            <p:ph idx="1"/>
          </p:nvPr>
        </p:nvSpPr>
        <p:spPr>
          <a:xfrm>
            <a:off x="457200" y="2060575"/>
            <a:ext cx="8229600" cy="4065588"/>
          </a:xfrm>
        </p:spPr>
        <p:txBody>
          <a:bodyPr/>
          <a:lstStyle/>
          <a:p>
            <a:pPr marL="0" indent="0" algn="ctr">
              <a:buFont typeface="Wingdings" panose="05000000000000000000" pitchFamily="2" charset="2"/>
              <a:buNone/>
              <a:defRPr/>
            </a:pPr>
            <a:r>
              <a:rPr lang="en-GB" dirty="0">
                <a:hlinkClick r:id="rId2"/>
              </a:rPr>
              <a:t>https://schools.ruthmiskin.com/training/view/SzCeN8DB/AdCJ3PGP</a:t>
            </a:r>
            <a:r>
              <a:rPr lang="en-GB" dirty="0"/>
              <a:t> </a:t>
            </a:r>
          </a:p>
        </p:txBody>
      </p:sp>
      <p:pic>
        <p:nvPicPr>
          <p:cNvPr id="18436" name="Picture 4">
            <a:extLst>
              <a:ext uri="{FF2B5EF4-FFF2-40B4-BE49-F238E27FC236}">
                <a16:creationId xmlns:a16="http://schemas.microsoft.com/office/drawing/2014/main" id="{FE59A5B4-2CD7-1674-7033-73A8246EE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933825"/>
            <a:ext cx="3311525"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a:extLst>
              <a:ext uri="{FF2B5EF4-FFF2-40B4-BE49-F238E27FC236}">
                <a16:creationId xmlns:a16="http://schemas.microsoft.com/office/drawing/2014/main" id="{680FF5AE-4F5E-6ADD-BA40-D0914014869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56163" y="4132263"/>
            <a:ext cx="274478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0121-5536-0F51-4315-E094C4CBCDE1}"/>
              </a:ext>
            </a:extLst>
          </p:cNvPr>
          <p:cNvSpPr>
            <a:spLocks noGrp="1"/>
          </p:cNvSpPr>
          <p:nvPr>
            <p:ph type="title"/>
          </p:nvPr>
        </p:nvSpPr>
        <p:spPr>
          <a:xfrm>
            <a:off x="323850" y="260350"/>
            <a:ext cx="8640763" cy="865188"/>
          </a:xfrm>
        </p:spPr>
        <p:txBody>
          <a:bodyPr/>
          <a:lstStyle/>
          <a:p>
            <a:pPr>
              <a:defRPr/>
            </a:pPr>
            <a:r>
              <a:rPr lang="en-US" dirty="0"/>
              <a:t>Reading </a:t>
            </a:r>
            <a:r>
              <a:rPr lang="en-GB" dirty="0"/>
              <a:t>changes everything</a:t>
            </a:r>
            <a:endParaRPr lang="en-US" dirty="0"/>
          </a:p>
        </p:txBody>
      </p:sp>
      <p:sp>
        <p:nvSpPr>
          <p:cNvPr id="5" name="Content Placeholder 4">
            <a:extLst>
              <a:ext uri="{FF2B5EF4-FFF2-40B4-BE49-F238E27FC236}">
                <a16:creationId xmlns:a16="http://schemas.microsoft.com/office/drawing/2014/main" id="{F3886548-A072-8337-54B2-2B02769447A0}"/>
              </a:ext>
            </a:extLst>
          </p:cNvPr>
          <p:cNvSpPr>
            <a:spLocks noGrp="1"/>
          </p:cNvSpPr>
          <p:nvPr>
            <p:ph idx="1"/>
          </p:nvPr>
        </p:nvSpPr>
        <p:spPr/>
        <p:txBody>
          <a:bodyPr>
            <a:normAutofit/>
          </a:bodyPr>
          <a:lstStyle/>
          <a:p>
            <a:pPr marL="0" indent="0">
              <a:buFont typeface="Wingdings" panose="05000000000000000000" pitchFamily="2" charset="2"/>
              <a:buNone/>
              <a:defRPr/>
            </a:pPr>
            <a:endParaRPr lang="en-US" dirty="0">
              <a:solidFill>
                <a:srgbClr val="5A5A5A"/>
              </a:solidFill>
            </a:endParaRPr>
          </a:p>
          <a:p>
            <a:pPr marL="0" indent="0">
              <a:buFont typeface="Wingdings" panose="05000000000000000000" pitchFamily="2" charset="2"/>
              <a:buNone/>
              <a:defRPr/>
            </a:pPr>
            <a:r>
              <a:rPr lang="en-US" dirty="0"/>
              <a:t>Teach a child to read and keep that child reading and we will change everything.</a:t>
            </a:r>
          </a:p>
          <a:p>
            <a:pPr>
              <a:defRPr/>
            </a:pPr>
            <a:endParaRPr lang="en-US" dirty="0"/>
          </a:p>
          <a:p>
            <a:pPr marL="0" indent="0">
              <a:buFont typeface="Wingdings" panose="05000000000000000000" pitchFamily="2" charset="2"/>
              <a:buNone/>
              <a:defRPr/>
            </a:pPr>
            <a:r>
              <a:rPr lang="en-US" b="1" dirty="0">
                <a:solidFill>
                  <a:schemeClr val="accent3"/>
                </a:solidFill>
              </a:rPr>
              <a:t>And I mean everything.</a:t>
            </a:r>
          </a:p>
          <a:p>
            <a:pPr>
              <a:defRPr/>
            </a:pPr>
            <a:endParaRPr lang="en-US" b="1" dirty="0">
              <a:solidFill>
                <a:schemeClr val="accent1"/>
              </a:solidFill>
            </a:endParaRPr>
          </a:p>
          <a:p>
            <a:pPr marL="0" indent="0" algn="r">
              <a:buFont typeface="Wingdings" panose="05000000000000000000" pitchFamily="2" charset="2"/>
              <a:buNone/>
              <a:defRPr/>
            </a:pPr>
            <a:r>
              <a:rPr lang="en-US" sz="2400" i="1" dirty="0"/>
              <a:t>Jeanette Winterson</a:t>
            </a:r>
            <a:endParaRPr lang="en-US" sz="2400" b="1" i="1" dirty="0">
              <a:solidFill>
                <a:schemeClr val="accent1"/>
              </a:solidFill>
            </a:endParaRPr>
          </a:p>
          <a:p>
            <a:pP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D7C4-D5D9-086C-F11B-20D3668DB022}"/>
              </a:ext>
            </a:extLst>
          </p:cNvPr>
          <p:cNvSpPr>
            <a:spLocks noGrp="1"/>
          </p:cNvSpPr>
          <p:nvPr>
            <p:ph type="title"/>
          </p:nvPr>
        </p:nvSpPr>
        <p:spPr/>
        <p:txBody>
          <a:bodyPr/>
          <a:lstStyle/>
          <a:p>
            <a:pPr>
              <a:defRPr/>
            </a:pPr>
            <a:r>
              <a:rPr lang="en-GB" dirty="0"/>
              <a:t>Recap</a:t>
            </a:r>
          </a:p>
        </p:txBody>
      </p:sp>
      <p:sp>
        <p:nvSpPr>
          <p:cNvPr id="3" name="Content Placeholder 2">
            <a:extLst>
              <a:ext uri="{FF2B5EF4-FFF2-40B4-BE49-F238E27FC236}">
                <a16:creationId xmlns:a16="http://schemas.microsoft.com/office/drawing/2014/main" id="{528A3D11-A4AF-CD2F-F569-11D492DF1385}"/>
              </a:ext>
            </a:extLst>
          </p:cNvPr>
          <p:cNvSpPr>
            <a:spLocks noGrp="1"/>
          </p:cNvSpPr>
          <p:nvPr>
            <p:ph idx="1"/>
          </p:nvPr>
        </p:nvSpPr>
        <p:spPr/>
        <p:txBody>
          <a:bodyPr/>
          <a:lstStyle/>
          <a:p>
            <a:pPr>
              <a:defRPr/>
            </a:pPr>
            <a:r>
              <a:rPr lang="en-GB" sz="2400" dirty="0"/>
              <a:t>RWI teaches children BASIC skills to ensure they become confident readers and writers.</a:t>
            </a:r>
          </a:p>
          <a:p>
            <a:pPr>
              <a:defRPr/>
            </a:pPr>
            <a:r>
              <a:rPr lang="en-GB" sz="2400" dirty="0"/>
              <a:t>Stage not age – reading book are matched to children's individual abilities. </a:t>
            </a:r>
          </a:p>
          <a:p>
            <a:pPr>
              <a:defRPr/>
            </a:pPr>
            <a:r>
              <a:rPr lang="en-GB" sz="2400" dirty="0"/>
              <a:t>Assessment is continuous. If a child is finding phonics  tricky, we will provide extra support through targeted interventions. We will also inform parents and may provide phonics videos to watch at home.</a:t>
            </a:r>
          </a:p>
          <a:p>
            <a:pPr>
              <a:defRPr/>
            </a:pPr>
            <a:r>
              <a:rPr lang="en-GB" sz="2400" b="1" dirty="0">
                <a:solidFill>
                  <a:srgbClr val="FF0000"/>
                </a:solidFill>
              </a:rPr>
              <a:t>Home practise is vital – we need to work together.</a:t>
            </a:r>
          </a:p>
          <a:p>
            <a:pPr>
              <a:defRPr/>
            </a:pPr>
            <a:r>
              <a:rPr lang="en-GB" sz="2400" b="1" dirty="0">
                <a:solidFill>
                  <a:srgbClr val="FF0000"/>
                </a:solidFill>
              </a:rPr>
              <a:t>Please write in your child's yellow reading diary.</a:t>
            </a:r>
          </a:p>
          <a:p>
            <a:pPr>
              <a:defRPr/>
            </a:pPr>
            <a:endParaRPr lang="en-GB" sz="24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AAC3-EE51-2F6B-5DD8-2749A4CF02B1}"/>
              </a:ext>
            </a:extLst>
          </p:cNvPr>
          <p:cNvSpPr>
            <a:spLocks noGrp="1"/>
          </p:cNvSpPr>
          <p:nvPr>
            <p:ph type="title"/>
          </p:nvPr>
        </p:nvSpPr>
        <p:spPr/>
        <p:txBody>
          <a:bodyPr/>
          <a:lstStyle/>
          <a:p>
            <a:pPr>
              <a:defRPr/>
            </a:pPr>
            <a:r>
              <a:rPr lang="en-GB" dirty="0"/>
              <a:t>Questions?</a:t>
            </a:r>
          </a:p>
        </p:txBody>
      </p:sp>
      <p:pic>
        <p:nvPicPr>
          <p:cNvPr id="22531" name="Picture 2" descr="C:\Users\Teacher\AppData\Local\Microsoft\Windows\INetCache\IE\FY4SJXMT\0511-0703-0917-4101_clueless_businesswoman_running_from_questions_clipart_image[1].jpg">
            <a:extLst>
              <a:ext uri="{FF2B5EF4-FFF2-40B4-BE49-F238E27FC236}">
                <a16:creationId xmlns:a16="http://schemas.microsoft.com/office/drawing/2014/main" id="{7CEA4334-EC08-7C41-50F5-01D7E250E91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522413"/>
            <a:ext cx="4824412" cy="4021137"/>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6E63D-7580-48FA-EBB5-8BC4327D4EFA}"/>
              </a:ext>
            </a:extLst>
          </p:cNvPr>
          <p:cNvSpPr>
            <a:spLocks noGrp="1"/>
          </p:cNvSpPr>
          <p:nvPr>
            <p:ph type="title"/>
          </p:nvPr>
        </p:nvSpPr>
        <p:spPr/>
        <p:txBody>
          <a:bodyPr/>
          <a:lstStyle/>
          <a:p>
            <a:pPr>
              <a:defRPr/>
            </a:pPr>
            <a:r>
              <a:rPr lang="en-US" dirty="0"/>
              <a:t>Online resources available</a:t>
            </a:r>
          </a:p>
        </p:txBody>
      </p:sp>
      <p:sp>
        <p:nvSpPr>
          <p:cNvPr id="3" name="Content Placeholder 2">
            <a:extLst>
              <a:ext uri="{FF2B5EF4-FFF2-40B4-BE49-F238E27FC236}">
                <a16:creationId xmlns:a16="http://schemas.microsoft.com/office/drawing/2014/main" id="{10C99211-FA95-D0D5-46B7-8BCBAC87A49D}"/>
              </a:ext>
            </a:extLst>
          </p:cNvPr>
          <p:cNvSpPr>
            <a:spLocks noGrp="1"/>
          </p:cNvSpPr>
          <p:nvPr>
            <p:ph idx="1"/>
          </p:nvPr>
        </p:nvSpPr>
        <p:spPr/>
        <p:txBody>
          <a:bodyPr/>
          <a:lstStyle/>
          <a:p>
            <a:pPr>
              <a:defRPr/>
            </a:pPr>
            <a:r>
              <a:rPr lang="en-US" sz="3000" dirty="0"/>
              <a:t>Ruth Miskin Parents’ Page:</a:t>
            </a:r>
          </a:p>
          <a:p>
            <a:pPr>
              <a:defRPr/>
            </a:pPr>
            <a:r>
              <a:rPr lang="en-US" sz="3000" dirty="0">
                <a:hlinkClick r:id="rId3"/>
              </a:rPr>
              <a:t>http://www.ruthmiskin.com/en/parents/</a:t>
            </a:r>
            <a:endParaRPr lang="en-US" sz="3000" dirty="0"/>
          </a:p>
          <a:p>
            <a:pPr>
              <a:defRPr/>
            </a:pPr>
            <a:r>
              <a:rPr lang="en-US" sz="3000" dirty="0"/>
              <a:t>Ruth Miskin Facebook:</a:t>
            </a:r>
          </a:p>
          <a:p>
            <a:pPr>
              <a:defRPr/>
            </a:pPr>
            <a:r>
              <a:rPr lang="en-US" sz="3000" dirty="0">
                <a:hlinkClick r:id="rId4"/>
              </a:rPr>
              <a:t>https://www.facebook.com/miskin.education</a:t>
            </a:r>
            <a:endParaRPr lang="en-US" sz="3000" dirty="0"/>
          </a:p>
          <a:p>
            <a:pPr>
              <a:defRPr/>
            </a:pPr>
            <a:r>
              <a:rPr lang="en-US" sz="3000" dirty="0"/>
              <a:t>Free e-books for home reading:</a:t>
            </a:r>
          </a:p>
          <a:p>
            <a:pPr>
              <a:defRPr/>
            </a:pPr>
            <a:r>
              <a:rPr lang="en-US" sz="3000" dirty="0">
                <a:hlinkClick r:id="rId5"/>
              </a:rPr>
              <a:t>http://www.oxfordowl.co.uk/Reading</a:t>
            </a:r>
            <a:r>
              <a:rPr lang="en-US" dirty="0">
                <a:hlinkClick r:id="rId5"/>
              </a:rPr>
              <a:t>/</a:t>
            </a:r>
            <a:endParaRPr lang="en-US" dirty="0"/>
          </a:p>
          <a:p>
            <a:pPr>
              <a:defRPr/>
            </a:pPr>
            <a:endParaRPr lang="en-US" dirty="0"/>
          </a:p>
          <a:p>
            <a:pPr>
              <a:defRPr/>
            </a:pPr>
            <a:endParaRPr lang="en-US" dirty="0"/>
          </a:p>
        </p:txBody>
      </p:sp>
      <p:pic>
        <p:nvPicPr>
          <p:cNvPr id="23556" name="Picture 3">
            <a:extLst>
              <a:ext uri="{FF2B5EF4-FFF2-40B4-BE49-F238E27FC236}">
                <a16:creationId xmlns:a16="http://schemas.microsoft.com/office/drawing/2014/main" id="{CFAE0565-04E9-D595-772C-28A8C9926A7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5648325"/>
            <a:ext cx="247332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a:extLst>
              <a:ext uri="{FF2B5EF4-FFF2-40B4-BE49-F238E27FC236}">
                <a16:creationId xmlns:a16="http://schemas.microsoft.com/office/drawing/2014/main" id="{FC86FDF5-6E9E-EA5A-F4A8-7E320310CE9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692275" y="5772150"/>
            <a:ext cx="2989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a:extLst>
              <a:ext uri="{FF2B5EF4-FFF2-40B4-BE49-F238E27FC236}">
                <a16:creationId xmlns:a16="http://schemas.microsoft.com/office/drawing/2014/main" id="{AB851D43-44F6-0D25-5665-CA51490BB38A}"/>
              </a:ext>
            </a:extLst>
          </p:cNvPr>
          <p:cNvSpPr>
            <a:spLocks noChangeArrowheads="1"/>
          </p:cNvSpPr>
          <p:nvPr/>
        </p:nvSpPr>
        <p:spPr bwMode="auto">
          <a:xfrm>
            <a:off x="401638" y="1212850"/>
            <a:ext cx="834072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a:t>Reading feeds the imagination, it expands </a:t>
            </a:r>
          </a:p>
          <a:p>
            <a:r>
              <a:rPr lang="en-US" altLang="en-US" sz="3200"/>
              <a:t>horizons and offers new and exciting ways of </a:t>
            </a:r>
          </a:p>
          <a:p>
            <a:r>
              <a:rPr lang="en-US" altLang="en-US" sz="3200"/>
              <a:t>seeing and making sense of our lives and of </a:t>
            </a:r>
          </a:p>
          <a:p>
            <a:r>
              <a:rPr lang="en-US" altLang="en-US" sz="3200"/>
              <a:t>the world around us.</a:t>
            </a:r>
            <a:endParaRPr lang="en-GB" altLang="ja-JP" sz="3200">
              <a:ea typeface="ＭＳ Ｐゴシック" panose="020B0600070205080204" pitchFamily="34" charset="-128"/>
            </a:endParaRPr>
          </a:p>
          <a:p>
            <a:pPr algn="r">
              <a:lnSpc>
                <a:spcPct val="80000"/>
              </a:lnSpc>
            </a:pPr>
            <a:r>
              <a:rPr lang="en-US" altLang="en-US" sz="2800" i="1">
                <a:solidFill>
                  <a:schemeClr val="tx2"/>
                </a:solidFill>
              </a:rPr>
              <a:t>Michael Morpurg</a:t>
            </a:r>
            <a:r>
              <a:rPr lang="en-US" altLang="en-US" sz="2800" i="1"/>
              <a:t>o</a:t>
            </a:r>
            <a:endParaRPr lang="en-US" altLang="en-US" sz="2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01DD-E91D-DD36-1E00-0053F6878046}"/>
              </a:ext>
            </a:extLst>
          </p:cNvPr>
          <p:cNvSpPr>
            <a:spLocks noGrp="1"/>
          </p:cNvSpPr>
          <p:nvPr>
            <p:ph type="ctrTitle" sz="quarter"/>
          </p:nvPr>
        </p:nvSpPr>
        <p:spPr>
          <a:xfrm>
            <a:off x="685800" y="476250"/>
            <a:ext cx="7772400" cy="3384550"/>
          </a:xfrm>
        </p:spPr>
        <p:txBody>
          <a:bodyPr/>
          <a:lstStyle/>
          <a:p>
            <a:pPr>
              <a:defRPr/>
            </a:pPr>
            <a:r>
              <a:rPr lang="en-US" dirty="0"/>
              <a:t>Shelley First School</a:t>
            </a:r>
            <a:br>
              <a:rPr lang="en-US" dirty="0"/>
            </a:br>
            <a:br>
              <a:rPr lang="en-US" dirty="0"/>
            </a:br>
            <a:r>
              <a:rPr lang="en-US" sz="4400" dirty="0"/>
              <a:t>Read Write Ink </a:t>
            </a:r>
            <a:br>
              <a:rPr lang="en-US" sz="4400" dirty="0"/>
            </a:br>
            <a:r>
              <a:rPr lang="en-US" sz="4400" dirty="0"/>
              <a:t>Parents Information Meeting</a:t>
            </a:r>
            <a:endParaRPr lang="en-GB" dirty="0"/>
          </a:p>
        </p:txBody>
      </p:sp>
      <p:sp>
        <p:nvSpPr>
          <p:cNvPr id="3" name="Subtitle 2">
            <a:extLst>
              <a:ext uri="{FF2B5EF4-FFF2-40B4-BE49-F238E27FC236}">
                <a16:creationId xmlns:a16="http://schemas.microsoft.com/office/drawing/2014/main" id="{C70218C4-B901-D94A-BF92-69AF17F332E2}"/>
              </a:ext>
            </a:extLst>
          </p:cNvPr>
          <p:cNvSpPr>
            <a:spLocks noGrp="1"/>
          </p:cNvSpPr>
          <p:nvPr>
            <p:ph type="subTitle" sz="quarter" idx="1"/>
          </p:nvPr>
        </p:nvSpPr>
        <p:spPr>
          <a:xfrm>
            <a:off x="1371600" y="5013325"/>
            <a:ext cx="6400800" cy="625475"/>
          </a:xfrm>
        </p:spPr>
        <p:txBody>
          <a:bodyPr/>
          <a:lstStyle/>
          <a:p>
            <a:pPr>
              <a:defRPr/>
            </a:pPr>
            <a:r>
              <a:rPr lang="en-US" dirty="0"/>
              <a:t>Monday 18</a:t>
            </a:r>
            <a:r>
              <a:rPr lang="en-US" baseline="30000" dirty="0"/>
              <a:t>th</a:t>
            </a:r>
            <a:r>
              <a:rPr lang="en-US" dirty="0"/>
              <a:t> September 2023</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E26723-4611-6136-3A24-7AB613F864C1}"/>
              </a:ext>
            </a:extLst>
          </p:cNvPr>
          <p:cNvSpPr>
            <a:spLocks noGrp="1"/>
          </p:cNvSpPr>
          <p:nvPr>
            <p:ph idx="4294967295"/>
          </p:nvPr>
        </p:nvSpPr>
        <p:spPr>
          <a:xfrm>
            <a:off x="179388" y="1773238"/>
            <a:ext cx="8856662" cy="4525962"/>
          </a:xfrm>
        </p:spPr>
        <p:txBody>
          <a:bodyPr/>
          <a:lstStyle/>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a:p>
            <a:pPr marL="0" indent="0">
              <a:buFont typeface="Wingdings" panose="05000000000000000000" pitchFamily="2" charset="2"/>
              <a:buNone/>
              <a:defRPr/>
            </a:pPr>
            <a:endParaRPr lang="en-GB" dirty="0"/>
          </a:p>
          <a:p>
            <a:pPr marL="0" indent="0" algn="ctr">
              <a:buFont typeface="Wingdings" panose="05000000000000000000" pitchFamily="2" charset="2"/>
              <a:buNone/>
              <a:defRPr/>
            </a:pPr>
            <a:r>
              <a:rPr lang="en-GB" dirty="0"/>
              <a:t>Thank you for your time today, I do hope you have found this session useful.</a:t>
            </a:r>
          </a:p>
          <a:p>
            <a:pPr marL="0" indent="0" algn="ctr">
              <a:buFont typeface="Wingdings" panose="05000000000000000000" pitchFamily="2" charset="2"/>
              <a:buNone/>
              <a:defRPr/>
            </a:pPr>
            <a:r>
              <a:rPr lang="en-GB" dirty="0"/>
              <a:t>  Please feel free to have a look at the resources.</a:t>
            </a:r>
          </a:p>
          <a:p>
            <a:pPr marL="0" indent="0" algn="ctr">
              <a:buFont typeface="Wingdings" panose="05000000000000000000" pitchFamily="2" charset="2"/>
              <a:buNone/>
              <a:defRPr/>
            </a:pPr>
            <a:r>
              <a:rPr lang="en-GB" dirty="0"/>
              <a:t> if you have any questions – please ask.</a:t>
            </a:r>
          </a:p>
          <a:p>
            <a:pPr>
              <a:defRPr/>
            </a:pPr>
            <a:endParaRPr lang="en-GB" dirty="0"/>
          </a:p>
        </p:txBody>
      </p:sp>
      <p:pic>
        <p:nvPicPr>
          <p:cNvPr id="26627" name="Picture 2" descr="C:\Users\Teacher\AppData\Local\Microsoft\Windows\INetCache\IE\KMT51X9F\thank-you-smiley2[1].jpg">
            <a:extLst>
              <a:ext uri="{FF2B5EF4-FFF2-40B4-BE49-F238E27FC236}">
                <a16:creationId xmlns:a16="http://schemas.microsoft.com/office/drawing/2014/main" id="{D431A404-4FA4-32DA-857F-DF7E35FF4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213" y="333375"/>
            <a:ext cx="334645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stCondLst>
                                            <p:cond delay="0"/>
                                          </p:stCondLst>
                                        </p:cTn>
                                        <p:tgtEl>
                                          <p:spTgt spid="3">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slide(fromBottom)">
                                      <p:cBhvr>
                                        <p:cTn id="12" dur="500">
                                          <p:stCondLst>
                                            <p:cond delay="0"/>
                                          </p:stCondLst>
                                        </p:cTn>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slide(fromBottom)">
                                      <p:cBhvr>
                                        <p:cTn id="17" dur="5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569EB-1AF5-E66D-7F22-18FAEAB1CD98}"/>
              </a:ext>
            </a:extLst>
          </p:cNvPr>
          <p:cNvSpPr>
            <a:spLocks noGrp="1"/>
          </p:cNvSpPr>
          <p:nvPr>
            <p:ph type="body" idx="1"/>
          </p:nvPr>
        </p:nvSpPr>
        <p:spPr>
          <a:xfrm>
            <a:off x="827088" y="4941888"/>
            <a:ext cx="7772400" cy="1500187"/>
          </a:xfrm>
        </p:spPr>
        <p:txBody>
          <a:bodyPr/>
          <a:lstStyle/>
          <a:p>
            <a:pPr algn="ctr">
              <a:defRPr/>
            </a:pPr>
            <a:r>
              <a:rPr lang="en-GB" sz="4800" dirty="0"/>
              <a:t>Read, Write, Inc </a:t>
            </a:r>
          </a:p>
          <a:p>
            <a:pPr algn="ctr">
              <a:defRPr/>
            </a:pPr>
            <a:r>
              <a:rPr lang="en-GB" sz="4800" dirty="0"/>
              <a:t>&amp; </a:t>
            </a:r>
          </a:p>
          <a:p>
            <a:pPr algn="ctr">
              <a:defRPr/>
            </a:pPr>
            <a:r>
              <a:rPr lang="en-GB" sz="4800" dirty="0"/>
              <a:t>Early Reading Lead:</a:t>
            </a:r>
          </a:p>
          <a:p>
            <a:pPr algn="ctr">
              <a:defRPr/>
            </a:pPr>
            <a:r>
              <a:rPr lang="en-GB" sz="4800" dirty="0"/>
              <a:t> </a:t>
            </a:r>
          </a:p>
          <a:p>
            <a:pPr algn="ctr">
              <a:defRPr/>
            </a:pPr>
            <a:r>
              <a:rPr lang="en-GB" sz="4800" dirty="0"/>
              <a:t>Mrs Donaghy</a:t>
            </a:r>
          </a:p>
        </p:txBody>
      </p:sp>
      <p:sp>
        <p:nvSpPr>
          <p:cNvPr id="4" name="Title 1">
            <a:extLst>
              <a:ext uri="{FF2B5EF4-FFF2-40B4-BE49-F238E27FC236}">
                <a16:creationId xmlns:a16="http://schemas.microsoft.com/office/drawing/2014/main" id="{ADEF5C3D-4ADF-F995-6631-4D2C540BE0B6}"/>
              </a:ext>
            </a:extLst>
          </p:cNvPr>
          <p:cNvSpPr txBox="1">
            <a:spLocks/>
          </p:cNvSpPr>
          <p:nvPr/>
        </p:nvSpPr>
        <p:spPr bwMode="auto">
          <a:xfrm>
            <a:off x="685800" y="476250"/>
            <a:ext cx="7772400" cy="3384550"/>
          </a:xfrm>
          <a:prstGeom prst="rect">
            <a:avLst/>
          </a:prstGeom>
          <a:noFill/>
          <a:ln>
            <a:noFill/>
          </a:ln>
          <a:effectLst/>
        </p:spPr>
        <p:txBody>
          <a:bodyPr anchorCtr="1"/>
          <a:lstStyle>
            <a:lvl1pPr algn="l" rtl="0" eaLnBrk="0" fontAlgn="base" hangingPunct="0">
              <a:spcBef>
                <a:spcPct val="0"/>
              </a:spcBef>
              <a:spcAft>
                <a:spcPct val="0"/>
              </a:spcAft>
              <a:defRPr sz="4000" b="1" cap="all">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n-GB" sz="5000" kern="0" dirty="0"/>
              <a:t>Welcome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569EB-1AF5-E66D-7F22-18FAEAB1CD98}"/>
              </a:ext>
            </a:extLst>
          </p:cNvPr>
          <p:cNvSpPr>
            <a:spLocks noGrp="1"/>
          </p:cNvSpPr>
          <p:nvPr>
            <p:ph type="body" idx="1"/>
          </p:nvPr>
        </p:nvSpPr>
        <p:spPr>
          <a:xfrm>
            <a:off x="827088" y="4941888"/>
            <a:ext cx="7772400" cy="1500187"/>
          </a:xfrm>
        </p:spPr>
        <p:txBody>
          <a:bodyPr/>
          <a:lstStyle/>
          <a:p>
            <a:pPr algn="ctr">
              <a:defRPr/>
            </a:pPr>
            <a:r>
              <a:rPr lang="en-GB" sz="4800" dirty="0"/>
              <a:t>Reception Second Teacher &amp; </a:t>
            </a:r>
          </a:p>
          <a:p>
            <a:pPr algn="ctr">
              <a:defRPr/>
            </a:pPr>
            <a:r>
              <a:rPr lang="en-GB" sz="4800" dirty="0"/>
              <a:t>Phonics Teacher</a:t>
            </a:r>
          </a:p>
          <a:p>
            <a:pPr algn="ctr">
              <a:defRPr/>
            </a:pPr>
            <a:r>
              <a:rPr lang="en-GB" sz="4800" dirty="0"/>
              <a:t> </a:t>
            </a:r>
          </a:p>
          <a:p>
            <a:pPr algn="ctr">
              <a:defRPr/>
            </a:pPr>
            <a:r>
              <a:rPr lang="en-GB" sz="4800" dirty="0"/>
              <a:t>Mrs Dyson</a:t>
            </a:r>
          </a:p>
        </p:txBody>
      </p:sp>
      <p:sp>
        <p:nvSpPr>
          <p:cNvPr id="4" name="Title 1">
            <a:extLst>
              <a:ext uri="{FF2B5EF4-FFF2-40B4-BE49-F238E27FC236}">
                <a16:creationId xmlns:a16="http://schemas.microsoft.com/office/drawing/2014/main" id="{ADEF5C3D-4ADF-F995-6631-4D2C540BE0B6}"/>
              </a:ext>
            </a:extLst>
          </p:cNvPr>
          <p:cNvSpPr txBox="1">
            <a:spLocks/>
          </p:cNvSpPr>
          <p:nvPr/>
        </p:nvSpPr>
        <p:spPr bwMode="auto">
          <a:xfrm>
            <a:off x="685800" y="476250"/>
            <a:ext cx="7772400" cy="3384550"/>
          </a:xfrm>
          <a:prstGeom prst="rect">
            <a:avLst/>
          </a:prstGeom>
          <a:noFill/>
          <a:ln>
            <a:noFill/>
          </a:ln>
          <a:effectLst/>
        </p:spPr>
        <p:txBody>
          <a:bodyPr anchorCtr="1"/>
          <a:lstStyle>
            <a:lvl1pPr algn="l" rtl="0" eaLnBrk="0" fontAlgn="base" hangingPunct="0">
              <a:spcBef>
                <a:spcPct val="0"/>
              </a:spcBef>
              <a:spcAft>
                <a:spcPct val="0"/>
              </a:spcAft>
              <a:defRPr sz="4000" b="1" cap="all">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n-GB" sz="5000" kern="0" dirty="0"/>
              <a:t>Welcome  </a:t>
            </a:r>
          </a:p>
        </p:txBody>
      </p:sp>
    </p:spTree>
    <p:extLst>
      <p:ext uri="{BB962C8B-B14F-4D97-AF65-F5344CB8AC3E}">
        <p14:creationId xmlns:p14="http://schemas.microsoft.com/office/powerpoint/2010/main" val="2075265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E17A9-BBFF-ACD4-8EA0-7291B202F1BD}"/>
              </a:ext>
            </a:extLst>
          </p:cNvPr>
          <p:cNvSpPr>
            <a:spLocks noGrp="1"/>
          </p:cNvSpPr>
          <p:nvPr>
            <p:ph type="title"/>
          </p:nvPr>
        </p:nvSpPr>
        <p:spPr/>
        <p:txBody>
          <a:bodyPr/>
          <a:lstStyle/>
          <a:p>
            <a:pPr>
              <a:defRPr/>
            </a:pPr>
            <a:r>
              <a:rPr lang="en-GB" dirty="0"/>
              <a:t>What is Phonics?</a:t>
            </a:r>
          </a:p>
        </p:txBody>
      </p:sp>
      <p:sp>
        <p:nvSpPr>
          <p:cNvPr id="3" name="Content Placeholder 2">
            <a:extLst>
              <a:ext uri="{FF2B5EF4-FFF2-40B4-BE49-F238E27FC236}">
                <a16:creationId xmlns:a16="http://schemas.microsoft.com/office/drawing/2014/main" id="{692F6C6C-0A43-509E-AB65-28526E0CFB29}"/>
              </a:ext>
            </a:extLst>
          </p:cNvPr>
          <p:cNvSpPr>
            <a:spLocks noGrp="1"/>
          </p:cNvSpPr>
          <p:nvPr>
            <p:ph idx="1"/>
          </p:nvPr>
        </p:nvSpPr>
        <p:spPr/>
        <p:txBody>
          <a:bodyPr/>
          <a:lstStyle/>
          <a:p>
            <a:pPr>
              <a:defRPr/>
            </a:pPr>
            <a:r>
              <a:rPr lang="en-GB" sz="2800" dirty="0"/>
              <a:t>Phonics  - are the sounds that our alphabet represent.</a:t>
            </a:r>
          </a:p>
          <a:p>
            <a:pPr>
              <a:defRPr/>
            </a:pPr>
            <a:r>
              <a:rPr lang="en-GB" sz="2800" dirty="0"/>
              <a:t>We have 26 letters, 44 sounds</a:t>
            </a:r>
          </a:p>
          <a:p>
            <a:pPr>
              <a:defRPr/>
            </a:pPr>
            <a:r>
              <a:rPr lang="en-GB" sz="2800" dirty="0"/>
              <a:t>It is the most difficult language to crack!</a:t>
            </a:r>
          </a:p>
          <a:p>
            <a:pPr>
              <a:defRPr/>
            </a:pPr>
            <a:r>
              <a:rPr lang="en-GB" sz="2800" dirty="0"/>
              <a:t>We need to make sure our children learn these sounds quickly and that they are embedded. We repeat, practise and repeat again and again and again. Consolidation and repetition is key!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2C21-D57B-3F9A-CB2F-911B8308DDD7}"/>
              </a:ext>
            </a:extLst>
          </p:cNvPr>
          <p:cNvSpPr>
            <a:spLocks noGrp="1"/>
          </p:cNvSpPr>
          <p:nvPr>
            <p:ph type="title"/>
          </p:nvPr>
        </p:nvSpPr>
        <p:spPr/>
        <p:txBody>
          <a:bodyPr/>
          <a:lstStyle/>
          <a:p>
            <a:pPr>
              <a:defRPr/>
            </a:pPr>
            <a:r>
              <a:rPr lang="en-GB" dirty="0"/>
              <a:t>What is Read Write Inc?</a:t>
            </a:r>
          </a:p>
        </p:txBody>
      </p:sp>
      <p:sp>
        <p:nvSpPr>
          <p:cNvPr id="3" name="Content Placeholder 2">
            <a:extLst>
              <a:ext uri="{FF2B5EF4-FFF2-40B4-BE49-F238E27FC236}">
                <a16:creationId xmlns:a16="http://schemas.microsoft.com/office/drawing/2014/main" id="{7D906847-F439-AD4F-E700-9DAC301CDF8D}"/>
              </a:ext>
            </a:extLst>
          </p:cNvPr>
          <p:cNvSpPr>
            <a:spLocks noGrp="1"/>
          </p:cNvSpPr>
          <p:nvPr>
            <p:ph idx="1"/>
          </p:nvPr>
        </p:nvSpPr>
        <p:spPr/>
        <p:txBody>
          <a:bodyPr/>
          <a:lstStyle/>
          <a:p>
            <a:pPr marL="0" indent="0" algn="ctr">
              <a:buFont typeface="Wingdings" panose="05000000000000000000" pitchFamily="2" charset="2"/>
              <a:buNone/>
              <a:defRPr/>
            </a:pPr>
            <a:r>
              <a:rPr lang="en-GB" dirty="0">
                <a:hlinkClick r:id="rId2"/>
              </a:rPr>
              <a:t>https://schools.ruthmiskin.com/training/view/qKhQFKxB/XQODuuOb</a:t>
            </a:r>
            <a:r>
              <a:rPr lang="en-GB" dirty="0"/>
              <a:t> </a:t>
            </a:r>
          </a:p>
        </p:txBody>
      </p:sp>
      <p:pic>
        <p:nvPicPr>
          <p:cNvPr id="10244" name="Picture 2">
            <a:extLst>
              <a:ext uri="{FF2B5EF4-FFF2-40B4-BE49-F238E27FC236}">
                <a16:creationId xmlns:a16="http://schemas.microsoft.com/office/drawing/2014/main" id="{72068A74-A90B-EBED-B31C-E1410CC19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905125"/>
            <a:ext cx="5280025" cy="309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8">
            <a:extLst>
              <a:ext uri="{FF2B5EF4-FFF2-40B4-BE49-F238E27FC236}">
                <a16:creationId xmlns:a16="http://schemas.microsoft.com/office/drawing/2014/main" id="{2914CF76-6BC7-482F-D4EA-CC43C07C6209}"/>
              </a:ext>
            </a:extLst>
          </p:cNvPr>
          <p:cNvSpPr txBox="1">
            <a:spLocks noChangeArrowheads="1"/>
          </p:cNvSpPr>
          <p:nvPr/>
        </p:nvSpPr>
        <p:spPr bwMode="auto">
          <a:xfrm>
            <a:off x="671513" y="1773238"/>
            <a:ext cx="75723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GB" altLang="en-US" sz="3600" dirty="0"/>
          </a:p>
          <a:p>
            <a:pPr eaLnBrk="1" hangingPunct="1">
              <a:spcBef>
                <a:spcPct val="0"/>
              </a:spcBef>
              <a:buClrTx/>
              <a:buSzTx/>
              <a:buFontTx/>
              <a:buNone/>
            </a:pPr>
            <a:r>
              <a:rPr lang="en-GB" altLang="en-US" sz="3600" b="1" dirty="0"/>
              <a:t>Speed Sounds</a:t>
            </a:r>
          </a:p>
          <a:p>
            <a:pPr eaLnBrk="1" hangingPunct="1">
              <a:spcBef>
                <a:spcPct val="0"/>
              </a:spcBef>
              <a:buClrTx/>
              <a:buSzTx/>
              <a:buFontTx/>
              <a:buNone/>
            </a:pPr>
            <a:endParaRPr lang="en-GB" altLang="en-US" sz="2000" dirty="0"/>
          </a:p>
          <a:p>
            <a:pPr eaLnBrk="1" hangingPunct="1">
              <a:spcBef>
                <a:spcPct val="0"/>
              </a:spcBef>
              <a:buClrTx/>
              <a:buSzTx/>
              <a:buFontTx/>
              <a:buNone/>
            </a:pPr>
            <a:r>
              <a:rPr lang="en-GB" altLang="en-US" dirty="0"/>
              <a:t>The sounds are split up into 3 sets. </a:t>
            </a:r>
          </a:p>
          <a:p>
            <a:pPr eaLnBrk="1" hangingPunct="1">
              <a:spcBef>
                <a:spcPct val="0"/>
              </a:spcBef>
              <a:buClrTx/>
              <a:buSzTx/>
              <a:buFontTx/>
              <a:buNone/>
            </a:pPr>
            <a:endParaRPr lang="en-GB" altLang="en-US" sz="4400" dirty="0"/>
          </a:p>
          <a:p>
            <a:pPr eaLnBrk="1" hangingPunct="1">
              <a:spcBef>
                <a:spcPct val="0"/>
              </a:spcBef>
              <a:buClrTx/>
              <a:buSzTx/>
              <a:buFontTx/>
              <a:buNone/>
            </a:pPr>
            <a:r>
              <a:rPr lang="en-GB" altLang="en-US" sz="4000" dirty="0"/>
              <a:t>There are </a:t>
            </a:r>
            <a:r>
              <a:rPr lang="en-GB" altLang="en-US" sz="4000" b="1" dirty="0">
                <a:latin typeface="Arial Rounded MT Bold" panose="020F0704030504030204" pitchFamily="34" charset="0"/>
              </a:rPr>
              <a:t>BOUNCY</a:t>
            </a:r>
            <a:r>
              <a:rPr lang="en-GB" altLang="en-US" sz="4000" dirty="0"/>
              <a:t> sounds…</a:t>
            </a:r>
          </a:p>
          <a:p>
            <a:pPr eaLnBrk="1" hangingPunct="1">
              <a:spcBef>
                <a:spcPct val="0"/>
              </a:spcBef>
              <a:buClrTx/>
              <a:buSzTx/>
              <a:buFontTx/>
              <a:buNone/>
            </a:pPr>
            <a:endParaRPr lang="en-GB" altLang="en-US" sz="4000" dirty="0"/>
          </a:p>
          <a:p>
            <a:pPr eaLnBrk="1" hangingPunct="1">
              <a:spcBef>
                <a:spcPct val="0"/>
              </a:spcBef>
              <a:buClrTx/>
              <a:buSzTx/>
              <a:buFontTx/>
              <a:buNone/>
            </a:pPr>
            <a:r>
              <a:rPr lang="en-GB" altLang="en-US" sz="4000" dirty="0"/>
              <a:t>…and </a:t>
            </a:r>
            <a:r>
              <a:rPr lang="en-GB" altLang="en-US" sz="4000" b="1" dirty="0"/>
              <a:t>STRETCHY</a:t>
            </a:r>
            <a:r>
              <a:rPr lang="en-GB" altLang="en-US" sz="4000" dirty="0"/>
              <a:t> sounds!</a:t>
            </a:r>
          </a:p>
        </p:txBody>
      </p:sp>
      <p:sp>
        <p:nvSpPr>
          <p:cNvPr id="11267" name="TextBox 1">
            <a:extLst>
              <a:ext uri="{FF2B5EF4-FFF2-40B4-BE49-F238E27FC236}">
                <a16:creationId xmlns:a16="http://schemas.microsoft.com/office/drawing/2014/main" id="{B3D82246-CA4C-8DAC-6FFC-C14A32D14A32}"/>
              </a:ext>
            </a:extLst>
          </p:cNvPr>
          <p:cNvSpPr txBox="1">
            <a:spLocks noChangeArrowheads="1"/>
          </p:cNvSpPr>
          <p:nvPr/>
        </p:nvSpPr>
        <p:spPr bwMode="auto">
          <a:xfrm>
            <a:off x="1046163" y="333375"/>
            <a:ext cx="6913562"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80000"/>
              <a:buFont typeface="Wingdings" panose="05000000000000000000" pitchFamily="2" charset="2"/>
              <a:buChar char="Ø"/>
              <a:defRPr sz="3200">
                <a:solidFill>
                  <a:schemeClr val="tx1"/>
                </a:solidFill>
                <a:latin typeface="Arial" panose="020B0604020202020204" pitchFamily="34" charset="0"/>
              </a:defRPr>
            </a:lvl1pPr>
            <a:lvl2pPr marL="742950" indent="-285750">
              <a:spcBef>
                <a:spcPct val="20000"/>
              </a:spcBef>
              <a:buClr>
                <a:schemeClr val="tx2"/>
              </a:buClr>
              <a:buSzPct val="50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Char char="•"/>
              <a:defRPr sz="2400">
                <a:solidFill>
                  <a:schemeClr val="tx1"/>
                </a:solidFill>
                <a:latin typeface="Arial" panose="020B0604020202020204" pitchFamily="34" charset="0"/>
              </a:defRPr>
            </a:lvl3pPr>
            <a:lvl4pPr marL="1600200" indent="-228600">
              <a:spcBef>
                <a:spcPct val="20000"/>
              </a:spcBef>
              <a:buClr>
                <a:schemeClr val="folHlink"/>
              </a:buClr>
              <a:buSzPct val="50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hlink"/>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GB" altLang="en-US" sz="4000"/>
              <a:t>How Do We Teach The Sounds?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xEl>
                                              <p:pRg st="5" end="5"/>
                                            </p:txEl>
                                          </p:spTgt>
                                        </p:tgtEl>
                                        <p:attrNameLst>
                                          <p:attrName>style.visibility</p:attrName>
                                        </p:attrNameLst>
                                      </p:cBhvr>
                                      <p:to>
                                        <p:strVal val="visible"/>
                                      </p:to>
                                    </p:set>
                                    <p:animEffect transition="in" filter="wipe(down)">
                                      <p:cBhvr>
                                        <p:cTn id="7" dur="580">
                                          <p:stCondLst>
                                            <p:cond delay="0"/>
                                          </p:stCondLst>
                                        </p:cTn>
                                        <p:tgtEl>
                                          <p:spTgt spid="4099">
                                            <p:txEl>
                                              <p:pRg st="5" end="5"/>
                                            </p:txEl>
                                          </p:spTgt>
                                        </p:tgtEl>
                                      </p:cBhvr>
                                    </p:animEffect>
                                    <p:anim calcmode="lin" valueType="num">
                                      <p:cBhvr>
                                        <p:cTn id="8" dur="1822" tmFilter="0,0; 0.14,0.36; 0.43,0.73; 0.71,0.91; 1.0,1.0">
                                          <p:stCondLst>
                                            <p:cond delay="0"/>
                                          </p:stCondLst>
                                        </p:cTn>
                                        <p:tgtEl>
                                          <p:spTgt spid="4099">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xEl>
                                              <p:pRg st="5" end="5"/>
                                            </p:txEl>
                                          </p:spTgt>
                                        </p:tgtEl>
                                      </p:cBhvr>
                                      <p:to x="100000" y="60000"/>
                                    </p:animScale>
                                    <p:animScale>
                                      <p:cBhvr>
                                        <p:cTn id="14" dur="166" decel="50000">
                                          <p:stCondLst>
                                            <p:cond delay="676"/>
                                          </p:stCondLst>
                                        </p:cTn>
                                        <p:tgtEl>
                                          <p:spTgt spid="4099">
                                            <p:txEl>
                                              <p:pRg st="5" end="5"/>
                                            </p:txEl>
                                          </p:spTgt>
                                        </p:tgtEl>
                                      </p:cBhvr>
                                      <p:to x="100000" y="100000"/>
                                    </p:animScale>
                                    <p:animScale>
                                      <p:cBhvr>
                                        <p:cTn id="15" dur="26">
                                          <p:stCondLst>
                                            <p:cond delay="1312"/>
                                          </p:stCondLst>
                                        </p:cTn>
                                        <p:tgtEl>
                                          <p:spTgt spid="4099">
                                            <p:txEl>
                                              <p:pRg st="5" end="5"/>
                                            </p:txEl>
                                          </p:spTgt>
                                        </p:tgtEl>
                                      </p:cBhvr>
                                      <p:to x="100000" y="80000"/>
                                    </p:animScale>
                                    <p:animScale>
                                      <p:cBhvr>
                                        <p:cTn id="16" dur="166" decel="50000">
                                          <p:stCondLst>
                                            <p:cond delay="1338"/>
                                          </p:stCondLst>
                                        </p:cTn>
                                        <p:tgtEl>
                                          <p:spTgt spid="4099">
                                            <p:txEl>
                                              <p:pRg st="5" end="5"/>
                                            </p:txEl>
                                          </p:spTgt>
                                        </p:tgtEl>
                                      </p:cBhvr>
                                      <p:to x="100000" y="100000"/>
                                    </p:animScale>
                                    <p:animScale>
                                      <p:cBhvr>
                                        <p:cTn id="17" dur="26">
                                          <p:stCondLst>
                                            <p:cond delay="1642"/>
                                          </p:stCondLst>
                                        </p:cTn>
                                        <p:tgtEl>
                                          <p:spTgt spid="4099">
                                            <p:txEl>
                                              <p:pRg st="5" end="5"/>
                                            </p:txEl>
                                          </p:spTgt>
                                        </p:tgtEl>
                                      </p:cBhvr>
                                      <p:to x="100000" y="90000"/>
                                    </p:animScale>
                                    <p:animScale>
                                      <p:cBhvr>
                                        <p:cTn id="18" dur="166" decel="50000">
                                          <p:stCondLst>
                                            <p:cond delay="1668"/>
                                          </p:stCondLst>
                                        </p:cTn>
                                        <p:tgtEl>
                                          <p:spTgt spid="4099">
                                            <p:txEl>
                                              <p:pRg st="5" end="5"/>
                                            </p:txEl>
                                          </p:spTgt>
                                        </p:tgtEl>
                                      </p:cBhvr>
                                      <p:to x="100000" y="100000"/>
                                    </p:animScale>
                                    <p:animScale>
                                      <p:cBhvr>
                                        <p:cTn id="19" dur="26">
                                          <p:stCondLst>
                                            <p:cond delay="1808"/>
                                          </p:stCondLst>
                                        </p:cTn>
                                        <p:tgtEl>
                                          <p:spTgt spid="4099">
                                            <p:txEl>
                                              <p:pRg st="5" end="5"/>
                                            </p:txEl>
                                          </p:spTgt>
                                        </p:tgtEl>
                                      </p:cBhvr>
                                      <p:to x="100000" y="95000"/>
                                    </p:animScale>
                                    <p:animScale>
                                      <p:cBhvr>
                                        <p:cTn id="20" dur="166" decel="50000">
                                          <p:stCondLst>
                                            <p:cond delay="1834"/>
                                          </p:stCondLst>
                                        </p:cTn>
                                        <p:tgtEl>
                                          <p:spTgt spid="4099">
                                            <p:txEl>
                                              <p:pRg st="5" end="5"/>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4099">
                                            <p:txEl>
                                              <p:pRg st="7" end="7"/>
                                            </p:txEl>
                                          </p:spTgt>
                                        </p:tgtEl>
                                        <p:attrNameLst>
                                          <p:attrName>style.visibility</p:attrName>
                                        </p:attrNameLst>
                                      </p:cBhvr>
                                      <p:to>
                                        <p:strVal val="visible"/>
                                      </p:to>
                                    </p:set>
                                    <p:anim calcmode="lin" valueType="num">
                                      <p:cBhvr>
                                        <p:cTn id="25" dur="500" fill="hold"/>
                                        <p:tgtEl>
                                          <p:spTgt spid="4099">
                                            <p:txEl>
                                              <p:pRg st="7" end="7"/>
                                            </p:txEl>
                                          </p:spTgt>
                                        </p:tgtEl>
                                        <p:attrNameLst>
                                          <p:attrName>ppt_w</p:attrName>
                                        </p:attrNameLst>
                                      </p:cBhvr>
                                      <p:tavLst>
                                        <p:tav tm="0">
                                          <p:val>
                                            <p:fltVal val="0"/>
                                          </p:val>
                                        </p:tav>
                                        <p:tav tm="100000">
                                          <p:val>
                                            <p:strVal val="#ppt_w"/>
                                          </p:val>
                                        </p:tav>
                                      </p:tavLst>
                                    </p:anim>
                                    <p:anim calcmode="lin" valueType="num">
                                      <p:cBhvr>
                                        <p:cTn id="26" dur="500" fill="hold"/>
                                        <p:tgtEl>
                                          <p:spTgt spid="4099">
                                            <p:txEl>
                                              <p:pRg st="7" end="7"/>
                                            </p:txEl>
                                          </p:spTgt>
                                        </p:tgtEl>
                                        <p:attrNameLst>
                                          <p:attrName>ppt_h</p:attrName>
                                        </p:attrNameLst>
                                      </p:cBhvr>
                                      <p:tavLst>
                                        <p:tav tm="0">
                                          <p:val>
                                            <p:fltVal val="0"/>
                                          </p:val>
                                        </p:tav>
                                        <p:tav tm="100000">
                                          <p:val>
                                            <p:strVal val="#ppt_h"/>
                                          </p:val>
                                        </p:tav>
                                      </p:tavLst>
                                    </p:anim>
                                    <p:animEffect transition="in" filter="fade">
                                      <p:cBhvr>
                                        <p:cTn id="27" dur="500"/>
                                        <p:tgtEl>
                                          <p:spTgt spid="409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C1C36134-FE6A-AFED-44AA-B716C1068E56}"/>
              </a:ext>
            </a:extLst>
          </p:cNvPr>
          <p:cNvSpPr>
            <a:spLocks noChangeArrowheads="1"/>
          </p:cNvSpPr>
          <p:nvPr/>
        </p:nvSpPr>
        <p:spPr bwMode="auto">
          <a:xfrm>
            <a:off x="3059113" y="2784475"/>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3" name="Title 1">
            <a:extLst>
              <a:ext uri="{FF2B5EF4-FFF2-40B4-BE49-F238E27FC236}">
                <a16:creationId xmlns:a16="http://schemas.microsoft.com/office/drawing/2014/main" id="{2B3B964F-5997-9D12-541D-2E1140DB359A}"/>
              </a:ext>
            </a:extLst>
          </p:cNvPr>
          <p:cNvSpPr txBox="1">
            <a:spLocks/>
          </p:cNvSpPr>
          <p:nvPr/>
        </p:nvSpPr>
        <p:spPr>
          <a:xfrm>
            <a:off x="457200" y="277813"/>
            <a:ext cx="8229600" cy="1711325"/>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en-GB" kern="0" dirty="0"/>
              <a:t>How to pronounce our set 1 sounds…</a:t>
            </a:r>
          </a:p>
        </p:txBody>
      </p:sp>
      <p:pic>
        <p:nvPicPr>
          <p:cNvPr id="12292" name="Picture 3">
            <a:extLst>
              <a:ext uri="{FF2B5EF4-FFF2-40B4-BE49-F238E27FC236}">
                <a16:creationId xmlns:a16="http://schemas.microsoft.com/office/drawing/2014/main" id="{9BF0E888-38DA-7317-C06C-30A17C66679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2420938"/>
            <a:ext cx="21097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a:extLst>
              <a:ext uri="{FF2B5EF4-FFF2-40B4-BE49-F238E27FC236}">
                <a16:creationId xmlns:a16="http://schemas.microsoft.com/office/drawing/2014/main" id="{1F6DDA64-338C-6842-38E2-04C90EED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4503738"/>
            <a:ext cx="3716337" cy="198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EB0796D3-C887-16A0-23C6-88DD3254F043}"/>
              </a:ext>
            </a:extLst>
          </p:cNvPr>
          <p:cNvSpPr txBox="1"/>
          <p:nvPr/>
        </p:nvSpPr>
        <p:spPr>
          <a:xfrm>
            <a:off x="3491880" y="2521820"/>
            <a:ext cx="4572000" cy="1477328"/>
          </a:xfrm>
          <a:prstGeom prst="rect">
            <a:avLst/>
          </a:prstGeom>
          <a:noFill/>
        </p:spPr>
        <p:txBody>
          <a:bodyPr wrap="square">
            <a:spAutoFit/>
          </a:bodyPr>
          <a:lstStyle/>
          <a:p>
            <a:r>
              <a:rPr lang="en-GB" sz="3000" dirty="0">
                <a:hlinkClick r:id="rId4"/>
              </a:rPr>
              <a:t>https://schools.ruthmiskin.com/training/view/qGLQIMvQ/ZvMIkyY1</a:t>
            </a:r>
            <a:r>
              <a:rPr lang="en-GB" sz="3000"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B4870-1E65-9F30-7C5E-25B83C7A68BD}"/>
              </a:ext>
            </a:extLst>
          </p:cNvPr>
          <p:cNvSpPr>
            <a:spLocks noGrp="1"/>
          </p:cNvSpPr>
          <p:nvPr>
            <p:ph type="title"/>
          </p:nvPr>
        </p:nvSpPr>
        <p:spPr/>
        <p:txBody>
          <a:bodyPr/>
          <a:lstStyle/>
          <a:p>
            <a:pPr>
              <a:defRPr/>
            </a:pPr>
            <a:r>
              <a:rPr lang="en-GB" dirty="0"/>
              <a:t>Blending Sounds </a:t>
            </a:r>
          </a:p>
        </p:txBody>
      </p:sp>
      <p:sp>
        <p:nvSpPr>
          <p:cNvPr id="3" name="Content Placeholder 2">
            <a:extLst>
              <a:ext uri="{FF2B5EF4-FFF2-40B4-BE49-F238E27FC236}">
                <a16:creationId xmlns:a16="http://schemas.microsoft.com/office/drawing/2014/main" id="{1110157D-7FCA-FF7C-8D1D-C6D6AECF3884}"/>
              </a:ext>
            </a:extLst>
          </p:cNvPr>
          <p:cNvSpPr>
            <a:spLocks noGrp="1"/>
          </p:cNvSpPr>
          <p:nvPr>
            <p:ph idx="1"/>
          </p:nvPr>
        </p:nvSpPr>
        <p:spPr/>
        <p:txBody>
          <a:bodyPr/>
          <a:lstStyle/>
          <a:p>
            <a:pPr>
              <a:defRPr/>
            </a:pPr>
            <a:r>
              <a:rPr lang="en-GB" sz="3600" dirty="0"/>
              <a:t>Once the children have learnt some sounds, they can start to blend them to begin to read words.</a:t>
            </a:r>
          </a:p>
        </p:txBody>
      </p:sp>
      <p:pic>
        <p:nvPicPr>
          <p:cNvPr id="13316" name="Picture 2">
            <a:extLst>
              <a:ext uri="{FF2B5EF4-FFF2-40B4-BE49-F238E27FC236}">
                <a16:creationId xmlns:a16="http://schemas.microsoft.com/office/drawing/2014/main" id="{36D6DEA0-9ED3-8DFE-B1F2-CE91C9CE6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149725"/>
            <a:ext cx="4352925"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55E738E8686574CA14AB330C30A457C" ma:contentTypeVersion="17" ma:contentTypeDescription="Create a new document." ma:contentTypeScope="" ma:versionID="70b2123c33330de51eea09ed9f4787fa">
  <xsd:schema xmlns:xsd="http://www.w3.org/2001/XMLSchema" xmlns:xs="http://www.w3.org/2001/XMLSchema" xmlns:p="http://schemas.microsoft.com/office/2006/metadata/properties" xmlns:ns2="4700860d-0763-463c-9e2a-5b7dd5214dc3" xmlns:ns3="bfb75b7a-5e0a-4b60-b387-93bf9216e7eb" targetNamespace="http://schemas.microsoft.com/office/2006/metadata/properties" ma:root="true" ma:fieldsID="587de6f69e794a0be17db94dfe216de2" ns2:_="" ns3:_="">
    <xsd:import namespace="4700860d-0763-463c-9e2a-5b7dd5214dc3"/>
    <xsd:import namespace="bfb75b7a-5e0a-4b60-b387-93bf9216e7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00860d-0763-463c-9e2a-5b7dd5214d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8b0e5ba-aed0-43b9-9741-703b462286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b75b7a-5e0a-4b60-b387-93bf9216e7eb"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586b739-8eb2-440e-9b0c-e12691d26116}" ma:internalName="TaxCatchAll" ma:showField="CatchAllData" ma:web="bfb75b7a-5e0a-4b60-b387-93bf9216e7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00860d-0763-463c-9e2a-5b7dd5214dc3">
      <Terms xmlns="http://schemas.microsoft.com/office/infopath/2007/PartnerControls"/>
    </lcf76f155ced4ddcb4097134ff3c332f>
    <TaxCatchAll xmlns="bfb75b7a-5e0a-4b60-b387-93bf9216e7eb" xsi:nil="true"/>
  </documentManagement>
</p:properties>
</file>

<file path=customXml/itemProps1.xml><?xml version="1.0" encoding="utf-8"?>
<ds:datastoreItem xmlns:ds="http://schemas.openxmlformats.org/officeDocument/2006/customXml" ds:itemID="{7F6E90EE-DADE-4D32-A709-48397D928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00860d-0763-463c-9e2a-5b7dd5214dc3"/>
    <ds:schemaRef ds:uri="bfb75b7a-5e0a-4b60-b387-93bf9216e7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04681A4-BB03-44F6-BC41-6B5E94DDF675}">
  <ds:schemaRefs>
    <ds:schemaRef ds:uri="http://schemas.microsoft.com/sharepoint/v3/contenttype/forms"/>
  </ds:schemaRefs>
</ds:datastoreItem>
</file>

<file path=customXml/itemProps3.xml><?xml version="1.0" encoding="utf-8"?>
<ds:datastoreItem xmlns:ds="http://schemas.openxmlformats.org/officeDocument/2006/customXml" ds:itemID="{73BE0BCB-DA0F-415D-AB54-B4B964BB7CFE}">
  <ds:schemaRefs>
    <ds:schemaRef ds:uri="http://schemas.microsoft.com/office/2006/metadata/properties"/>
    <ds:schemaRef ds:uri="http://schemas.microsoft.com/office/infopath/2007/PartnerControls"/>
    <ds:schemaRef ds:uri="4700860d-0763-463c-9e2a-5b7dd5214dc3"/>
    <ds:schemaRef ds:uri="bfb75b7a-5e0a-4b60-b387-93bf9216e7eb"/>
  </ds:schemaRefs>
</ds:datastoreItem>
</file>

<file path=docProps/app.xml><?xml version="1.0" encoding="utf-8"?>
<Properties xmlns="http://schemas.openxmlformats.org/officeDocument/2006/extended-properties" xmlns:vt="http://schemas.openxmlformats.org/officeDocument/2006/docPropsVTypes">
  <Template>Ripple</Template>
  <TotalTime>547</TotalTime>
  <Words>725</Words>
  <Application>Microsoft Office PowerPoint</Application>
  <PresentationFormat>On-screen Show (4:3)</PresentationFormat>
  <Paragraphs>97</Paragraphs>
  <Slides>20</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Wingdings</vt:lpstr>
      <vt:lpstr>Ripple</vt:lpstr>
      <vt:lpstr> Parents’ Meeting Introduction to Read Write Inc. </vt:lpstr>
      <vt:lpstr>Shelley First School  Read Write Ink  Parents Information Meeting</vt:lpstr>
      <vt:lpstr>PowerPoint Presentation</vt:lpstr>
      <vt:lpstr>PowerPoint Presentation</vt:lpstr>
      <vt:lpstr>What is Phonics?</vt:lpstr>
      <vt:lpstr>What is Read Write Inc?</vt:lpstr>
      <vt:lpstr>PowerPoint Presentation</vt:lpstr>
      <vt:lpstr>PowerPoint Presentation</vt:lpstr>
      <vt:lpstr>Blending Sounds </vt:lpstr>
      <vt:lpstr>Fred Talk</vt:lpstr>
      <vt:lpstr>Rhymes to Write!</vt:lpstr>
      <vt:lpstr>Writing Words</vt:lpstr>
      <vt:lpstr>Reading Books</vt:lpstr>
      <vt:lpstr>Why read with your child?</vt:lpstr>
      <vt:lpstr>Reading changes everything</vt:lpstr>
      <vt:lpstr>Recap</vt:lpstr>
      <vt:lpstr>Questions?</vt:lpstr>
      <vt:lpstr>Online resources available</vt:lpstr>
      <vt:lpstr>PowerPoint Presentation</vt:lpstr>
      <vt:lpstr>PowerPoint Presentation</vt:lpstr>
    </vt:vector>
  </TitlesOfParts>
  <Company>Treetops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 Sounds Set 1</dc:title>
  <dc:creator>IT Admin</dc:creator>
  <cp:lastModifiedBy>Libby Charlton</cp:lastModifiedBy>
  <cp:revision>94</cp:revision>
  <dcterms:created xsi:type="dcterms:W3CDTF">2009-09-28T11:48:45Z</dcterms:created>
  <dcterms:modified xsi:type="dcterms:W3CDTF">2023-09-20T11:29:36Z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0x010100755E738E8686574CA14AB330C30A457C</vt:lpwstr>
  </property>
</Properties>
</file>