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3" r:id="rId5"/>
    <p:sldId id="264" r:id="rId6"/>
    <p:sldId id="265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F7E"/>
    <a:srgbClr val="E03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63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41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75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1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63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24/07/2023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74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24/07/2023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8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24/07/2023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45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24/07/2023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63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24/07/2023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21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10B5-2AF0-4693-864F-FB394545C53E}" type="datetimeFigureOut">
              <a:rPr lang="en-GB" smtClean="0"/>
              <a:t>24/07/2023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E138-B8C2-4CB8-93F4-6D7366F70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48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010B5-2AF0-4693-864F-FB394545C53E}" type="datetimeFigureOut">
              <a:rPr lang="en-GB" smtClean="0"/>
              <a:t>24/07/2023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E138-B8C2-4CB8-93F4-6D7366F70B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31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E0C933-77A9-4C43-873D-3C3BE03F461C}"/>
              </a:ext>
            </a:extLst>
          </p:cNvPr>
          <p:cNvSpPr txBox="1"/>
          <p:nvPr/>
        </p:nvSpPr>
        <p:spPr>
          <a:xfrm>
            <a:off x="5391150" y="546100"/>
            <a:ext cx="4337050" cy="646331"/>
          </a:xfrm>
          <a:prstGeom prst="rect">
            <a:avLst/>
          </a:prstGeom>
          <a:solidFill>
            <a:srgbClr val="E0364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ONE MENU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88FEB3-AD9C-4AE9-9F2E-D769D657A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770419"/>
              </p:ext>
            </p:extLst>
          </p:nvPr>
        </p:nvGraphicFramePr>
        <p:xfrm>
          <a:off x="1242058" y="1927225"/>
          <a:ext cx="13206272" cy="74553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2450">
                  <a:extLst>
                    <a:ext uri="{9D8B030D-6E8A-4147-A177-3AD203B41FA5}">
                      <a16:colId xmlns:a16="http://schemas.microsoft.com/office/drawing/2014/main" val="1647992092"/>
                    </a:ext>
                  </a:extLst>
                </a:gridCol>
                <a:gridCol w="2166312">
                  <a:extLst>
                    <a:ext uri="{9D8B030D-6E8A-4147-A177-3AD203B41FA5}">
                      <a16:colId xmlns:a16="http://schemas.microsoft.com/office/drawing/2014/main" val="2451185451"/>
                    </a:ext>
                  </a:extLst>
                </a:gridCol>
                <a:gridCol w="2179740">
                  <a:extLst>
                    <a:ext uri="{9D8B030D-6E8A-4147-A177-3AD203B41FA5}">
                      <a16:colId xmlns:a16="http://schemas.microsoft.com/office/drawing/2014/main" val="2043747187"/>
                    </a:ext>
                  </a:extLst>
                </a:gridCol>
                <a:gridCol w="2179740">
                  <a:extLst>
                    <a:ext uri="{9D8B030D-6E8A-4147-A177-3AD203B41FA5}">
                      <a16:colId xmlns:a16="http://schemas.microsoft.com/office/drawing/2014/main" val="4046966280"/>
                    </a:ext>
                  </a:extLst>
                </a:gridCol>
                <a:gridCol w="2244015">
                  <a:extLst>
                    <a:ext uri="{9D8B030D-6E8A-4147-A177-3AD203B41FA5}">
                      <a16:colId xmlns:a16="http://schemas.microsoft.com/office/drawing/2014/main" val="3246721946"/>
                    </a:ext>
                  </a:extLst>
                </a:gridCol>
                <a:gridCol w="2244015">
                  <a:extLst>
                    <a:ext uri="{9D8B030D-6E8A-4147-A177-3AD203B41FA5}">
                      <a16:colId xmlns:a16="http://schemas.microsoft.com/office/drawing/2014/main" val="737902200"/>
                    </a:ext>
                  </a:extLst>
                </a:gridCol>
              </a:tblGrid>
              <a:tr h="1491063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Sausage</a:t>
                      </a: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Quorn Sausage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&amp;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Mash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Creamy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Mash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Potato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G</a:t>
                      </a:r>
                      <a:r>
                        <a:rPr lang="en-GB" sz="1800" b="1" dirty="0">
                          <a:latin typeface="+mn-lt"/>
                        </a:rPr>
                        <a:t>arden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Peas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Yogurt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Tomato Pasta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Wholemeal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Pasta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2688"/>
                  </a:ext>
                </a:extLst>
              </a:tr>
              <a:tr h="14910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Beef Lasagna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Vegetable Lasagna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Garlic Bread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Mixed Salad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Yogurt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Jacket Potato with Beans or Cheese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479282"/>
                  </a:ext>
                </a:extLst>
              </a:tr>
              <a:tr h="1491063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Roast Gammon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 &amp;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 Yorkshire Pudding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Cheese &amp; Onion 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Pie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Yorkshire Pudding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Roast Potatoes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Seasonal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Vegetable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Yogurt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Ham, Cheese or Tuna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Sandwich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193657"/>
                  </a:ext>
                </a:extLst>
              </a:tr>
              <a:tr h="1491063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Chicken Curry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Quorn Curry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Brown Rice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Sweetcorn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Yogurt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Bean &amp; Cheese Panini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684205"/>
                  </a:ext>
                </a:extLst>
              </a:tr>
              <a:tr h="149106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Battered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Fish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Tomato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&amp;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 Pizza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Chips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Baked Beans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Garden Peas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Yogurt 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M</a:t>
                      </a:r>
                      <a:r>
                        <a:rPr lang="en-GB" sz="1800" b="1" dirty="0">
                          <a:latin typeface="+mn-lt"/>
                        </a:rPr>
                        <a:t>ac &amp; Cheese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1933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413F566-4003-4493-A2B0-13B591E89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210658"/>
              </p:ext>
            </p:extLst>
          </p:nvPr>
        </p:nvGraphicFramePr>
        <p:xfrm>
          <a:off x="1229179" y="1480538"/>
          <a:ext cx="13206273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2102">
                  <a:extLst>
                    <a:ext uri="{9D8B030D-6E8A-4147-A177-3AD203B41FA5}">
                      <a16:colId xmlns:a16="http://schemas.microsoft.com/office/drawing/2014/main" val="1647992092"/>
                    </a:ext>
                  </a:extLst>
                </a:gridCol>
                <a:gridCol w="2157896">
                  <a:extLst>
                    <a:ext uri="{9D8B030D-6E8A-4147-A177-3AD203B41FA5}">
                      <a16:colId xmlns:a16="http://schemas.microsoft.com/office/drawing/2014/main" val="2451185451"/>
                    </a:ext>
                  </a:extLst>
                </a:gridCol>
                <a:gridCol w="2189227">
                  <a:extLst>
                    <a:ext uri="{9D8B030D-6E8A-4147-A177-3AD203B41FA5}">
                      <a16:colId xmlns:a16="http://schemas.microsoft.com/office/drawing/2014/main" val="2043747187"/>
                    </a:ext>
                  </a:extLst>
                </a:gridCol>
                <a:gridCol w="2175524">
                  <a:extLst>
                    <a:ext uri="{9D8B030D-6E8A-4147-A177-3AD203B41FA5}">
                      <a16:colId xmlns:a16="http://schemas.microsoft.com/office/drawing/2014/main" val="4046966280"/>
                    </a:ext>
                  </a:extLst>
                </a:gridCol>
                <a:gridCol w="2245762">
                  <a:extLst>
                    <a:ext uri="{9D8B030D-6E8A-4147-A177-3AD203B41FA5}">
                      <a16:colId xmlns:a16="http://schemas.microsoft.com/office/drawing/2014/main" val="3246721946"/>
                    </a:ext>
                  </a:extLst>
                </a:gridCol>
                <a:gridCol w="2245762">
                  <a:extLst>
                    <a:ext uri="{9D8B030D-6E8A-4147-A177-3AD203B41FA5}">
                      <a16:colId xmlns:a16="http://schemas.microsoft.com/office/drawing/2014/main" val="373751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Offer</a:t>
                      </a:r>
                      <a:endParaRPr lang="en-GB" sz="1400" b="0" i="1" spc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Vegetarian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Starchy Side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 Sides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Desserts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0" lang="en-GB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ight Bite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268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21FA45-AD4B-4BDF-A483-C44B6129F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6992"/>
              </p:ext>
            </p:extLst>
          </p:nvPr>
        </p:nvGraphicFramePr>
        <p:xfrm>
          <a:off x="671019" y="1927224"/>
          <a:ext cx="558160" cy="729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60">
                  <a:extLst>
                    <a:ext uri="{9D8B030D-6E8A-4147-A177-3AD203B41FA5}">
                      <a16:colId xmlns:a16="http://schemas.microsoft.com/office/drawing/2014/main" val="2586974326"/>
                    </a:ext>
                  </a:extLst>
                </a:gridCol>
              </a:tblGrid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600303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049954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655994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36302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72231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D75D42D-1E1C-69DA-0D96-EA7586CE1356}"/>
              </a:ext>
            </a:extLst>
          </p:cNvPr>
          <p:cNvGrpSpPr/>
          <p:nvPr/>
        </p:nvGrpSpPr>
        <p:grpSpPr>
          <a:xfrm>
            <a:off x="658284" y="389038"/>
            <a:ext cx="635000" cy="635000"/>
            <a:chOff x="658284" y="421217"/>
            <a:chExt cx="635000" cy="635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A448F7-FF6C-8C99-05D8-BA093B17E78C}"/>
                </a:ext>
              </a:extLst>
            </p:cNvPr>
            <p:cNvSpPr/>
            <p:nvPr/>
          </p:nvSpPr>
          <p:spPr>
            <a:xfrm>
              <a:off x="658284" y="421217"/>
              <a:ext cx="635000" cy="6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35C36A3C-F99C-698A-C0D3-1FF767B66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452127"/>
              <a:ext cx="573180" cy="57318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5ADE769-6651-62DE-B6E2-EB88463C093C}"/>
              </a:ext>
            </a:extLst>
          </p:cNvPr>
          <p:cNvSpPr txBox="1"/>
          <p:nvPr/>
        </p:nvSpPr>
        <p:spPr>
          <a:xfrm>
            <a:off x="9997440" y="87087"/>
            <a:ext cx="3879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Shelley First School</a:t>
            </a:r>
          </a:p>
          <a:p>
            <a:r>
              <a:rPr lang="en-US" sz="2400" b="1" dirty="0"/>
              <a:t>Autumn Menu</a:t>
            </a:r>
          </a:p>
          <a:p>
            <a:r>
              <a:rPr lang="en-US" sz="2400" b="1" dirty="0"/>
              <a:t>September - November 2023</a:t>
            </a:r>
          </a:p>
        </p:txBody>
      </p:sp>
    </p:spTree>
    <p:extLst>
      <p:ext uri="{BB962C8B-B14F-4D97-AF65-F5344CB8AC3E}">
        <p14:creationId xmlns:p14="http://schemas.microsoft.com/office/powerpoint/2010/main" val="60237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E0C933-77A9-4C43-873D-3C3BE03F461C}"/>
              </a:ext>
            </a:extLst>
          </p:cNvPr>
          <p:cNvSpPr txBox="1"/>
          <p:nvPr/>
        </p:nvSpPr>
        <p:spPr>
          <a:xfrm>
            <a:off x="5391150" y="546100"/>
            <a:ext cx="4337050" cy="646331"/>
          </a:xfrm>
          <a:prstGeom prst="rect">
            <a:avLst/>
          </a:prstGeom>
          <a:solidFill>
            <a:srgbClr val="E0364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TWO MENU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88FEB3-AD9C-4AE9-9F2E-D769D657A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54850"/>
              </p:ext>
            </p:extLst>
          </p:nvPr>
        </p:nvGraphicFramePr>
        <p:xfrm>
          <a:off x="1242058" y="1927225"/>
          <a:ext cx="13206272" cy="736917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2450">
                  <a:extLst>
                    <a:ext uri="{9D8B030D-6E8A-4147-A177-3AD203B41FA5}">
                      <a16:colId xmlns:a16="http://schemas.microsoft.com/office/drawing/2014/main" val="1647992092"/>
                    </a:ext>
                  </a:extLst>
                </a:gridCol>
                <a:gridCol w="2166312">
                  <a:extLst>
                    <a:ext uri="{9D8B030D-6E8A-4147-A177-3AD203B41FA5}">
                      <a16:colId xmlns:a16="http://schemas.microsoft.com/office/drawing/2014/main" val="2451185451"/>
                    </a:ext>
                  </a:extLst>
                </a:gridCol>
                <a:gridCol w="2179740">
                  <a:extLst>
                    <a:ext uri="{9D8B030D-6E8A-4147-A177-3AD203B41FA5}">
                      <a16:colId xmlns:a16="http://schemas.microsoft.com/office/drawing/2014/main" val="2043747187"/>
                    </a:ext>
                  </a:extLst>
                </a:gridCol>
                <a:gridCol w="2179740">
                  <a:extLst>
                    <a:ext uri="{9D8B030D-6E8A-4147-A177-3AD203B41FA5}">
                      <a16:colId xmlns:a16="http://schemas.microsoft.com/office/drawing/2014/main" val="4046966280"/>
                    </a:ext>
                  </a:extLst>
                </a:gridCol>
                <a:gridCol w="2244015">
                  <a:extLst>
                    <a:ext uri="{9D8B030D-6E8A-4147-A177-3AD203B41FA5}">
                      <a16:colId xmlns:a16="http://schemas.microsoft.com/office/drawing/2014/main" val="3246721946"/>
                    </a:ext>
                  </a:extLst>
                </a:gridCol>
                <a:gridCol w="2244015">
                  <a:extLst>
                    <a:ext uri="{9D8B030D-6E8A-4147-A177-3AD203B41FA5}">
                      <a16:colId xmlns:a16="http://schemas.microsoft.com/office/drawing/2014/main" val="737902200"/>
                    </a:ext>
                  </a:extLst>
                </a:gridCol>
              </a:tblGrid>
              <a:tr h="14757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Meatball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Pizza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Cheese</a:t>
                      </a:r>
                      <a:r>
                        <a:rPr lang="en-GB" sz="1800" b="1" dirty="0">
                          <a:latin typeface="+mn-lt"/>
                        </a:rPr>
                        <a:t> &amp; Tomato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Pizza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Oven Baked 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Potato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Wedges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Baked Beans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Yogurt 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Mac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&amp;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2688"/>
                  </a:ext>
                </a:extLst>
              </a:tr>
              <a:tr h="147574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All Day Breakfast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Sausage and Scrambled Egg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All Day Breakfast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Quorn Sausage and Scrambled Egg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Hash Brown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Baked Beans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Yogurt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Jacket Potato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With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Beans or Cheese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479282"/>
                  </a:ext>
                </a:extLst>
              </a:tr>
              <a:tr h="14757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Roast Chicken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 Dinner</a:t>
                      </a:r>
                    </a:p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Veggie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Toad in the Hole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Onion Gravy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Yorkshire Pudding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Roast Potatoes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S</a:t>
                      </a:r>
                      <a:r>
                        <a:rPr lang="en-GB" sz="1800" b="1" dirty="0" err="1">
                          <a:latin typeface="+mn-lt"/>
                        </a:rPr>
                        <a:t>easonal</a:t>
                      </a:r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Vegetable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Yogurt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Tomato Pasta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Wholemeal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Pasta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193657"/>
                  </a:ext>
                </a:extLst>
              </a:tr>
              <a:tr h="146619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Cottage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Pie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Vegetable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Cottage Pie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Mash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Crushed 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Carrots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Yogurt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Ham, Cheese or Tuna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Sandwich</a:t>
                      </a:r>
                    </a:p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684205"/>
                  </a:ext>
                </a:extLst>
              </a:tr>
              <a:tr h="147574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Chicken Nuggets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Quorn Nuggets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Chips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Garden peas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Yogurt 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Fish Finger Wrap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1933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413F566-4003-4493-A2B0-13B591E89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70939"/>
              </p:ext>
            </p:extLst>
          </p:nvPr>
        </p:nvGraphicFramePr>
        <p:xfrm>
          <a:off x="1242056" y="1470011"/>
          <a:ext cx="13206273" cy="3779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2102">
                  <a:extLst>
                    <a:ext uri="{9D8B030D-6E8A-4147-A177-3AD203B41FA5}">
                      <a16:colId xmlns:a16="http://schemas.microsoft.com/office/drawing/2014/main" val="1647992092"/>
                    </a:ext>
                  </a:extLst>
                </a:gridCol>
                <a:gridCol w="2157896">
                  <a:extLst>
                    <a:ext uri="{9D8B030D-6E8A-4147-A177-3AD203B41FA5}">
                      <a16:colId xmlns:a16="http://schemas.microsoft.com/office/drawing/2014/main" val="2451185451"/>
                    </a:ext>
                  </a:extLst>
                </a:gridCol>
                <a:gridCol w="2189227">
                  <a:extLst>
                    <a:ext uri="{9D8B030D-6E8A-4147-A177-3AD203B41FA5}">
                      <a16:colId xmlns:a16="http://schemas.microsoft.com/office/drawing/2014/main" val="2043747187"/>
                    </a:ext>
                  </a:extLst>
                </a:gridCol>
                <a:gridCol w="2175524">
                  <a:extLst>
                    <a:ext uri="{9D8B030D-6E8A-4147-A177-3AD203B41FA5}">
                      <a16:colId xmlns:a16="http://schemas.microsoft.com/office/drawing/2014/main" val="4046966280"/>
                    </a:ext>
                  </a:extLst>
                </a:gridCol>
                <a:gridCol w="2245762">
                  <a:extLst>
                    <a:ext uri="{9D8B030D-6E8A-4147-A177-3AD203B41FA5}">
                      <a16:colId xmlns:a16="http://schemas.microsoft.com/office/drawing/2014/main" val="3246721946"/>
                    </a:ext>
                  </a:extLst>
                </a:gridCol>
                <a:gridCol w="2245762">
                  <a:extLst>
                    <a:ext uri="{9D8B030D-6E8A-4147-A177-3AD203B41FA5}">
                      <a16:colId xmlns:a16="http://schemas.microsoft.com/office/drawing/2014/main" val="373751435"/>
                    </a:ext>
                  </a:extLst>
                </a:gridCol>
              </a:tblGrid>
              <a:tr h="37792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Offer</a:t>
                      </a:r>
                      <a:endParaRPr lang="en-GB" sz="1400" b="0" i="1" spc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Vegetarian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Starchy Side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Veggie Sides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Desserts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0" lang="en-GB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ight Bite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268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21FA45-AD4B-4BDF-A483-C44B6129F75C}"/>
              </a:ext>
            </a:extLst>
          </p:cNvPr>
          <p:cNvGraphicFramePr>
            <a:graphicFrameLocks noGrp="1"/>
          </p:cNvGraphicFramePr>
          <p:nvPr/>
        </p:nvGraphicFramePr>
        <p:xfrm>
          <a:off x="671019" y="1927224"/>
          <a:ext cx="558160" cy="729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60">
                  <a:extLst>
                    <a:ext uri="{9D8B030D-6E8A-4147-A177-3AD203B41FA5}">
                      <a16:colId xmlns:a16="http://schemas.microsoft.com/office/drawing/2014/main" val="2586974326"/>
                    </a:ext>
                  </a:extLst>
                </a:gridCol>
              </a:tblGrid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600303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049954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655994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36302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72231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A30FC9C-969F-1531-B822-ACF7AAB41989}"/>
              </a:ext>
            </a:extLst>
          </p:cNvPr>
          <p:cNvGrpSpPr/>
          <p:nvPr/>
        </p:nvGrpSpPr>
        <p:grpSpPr>
          <a:xfrm>
            <a:off x="658284" y="389038"/>
            <a:ext cx="635000" cy="635000"/>
            <a:chOff x="658284" y="421217"/>
            <a:chExt cx="635000" cy="635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090854-0D6E-DF51-1EF4-E00AE896315B}"/>
                </a:ext>
              </a:extLst>
            </p:cNvPr>
            <p:cNvSpPr/>
            <p:nvPr/>
          </p:nvSpPr>
          <p:spPr>
            <a:xfrm>
              <a:off x="658284" y="421217"/>
              <a:ext cx="635000" cy="6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2CEAF066-FBD2-E78C-225D-D99238F0B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452127"/>
              <a:ext cx="573180" cy="57318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3957A86-CB8E-EEEE-964A-DA71BDF41BEC}"/>
              </a:ext>
            </a:extLst>
          </p:cNvPr>
          <p:cNvSpPr txBox="1"/>
          <p:nvPr/>
        </p:nvSpPr>
        <p:spPr>
          <a:xfrm>
            <a:off x="9728200" y="130892"/>
            <a:ext cx="4097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Shelley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First School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Autumn Menu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- November 2023</a:t>
            </a:r>
          </a:p>
        </p:txBody>
      </p:sp>
    </p:spTree>
    <p:extLst>
      <p:ext uri="{BB962C8B-B14F-4D97-AF65-F5344CB8AC3E}">
        <p14:creationId xmlns:p14="http://schemas.microsoft.com/office/powerpoint/2010/main" val="282816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E0C933-77A9-4C43-873D-3C3BE03F461C}"/>
              </a:ext>
            </a:extLst>
          </p:cNvPr>
          <p:cNvSpPr txBox="1"/>
          <p:nvPr/>
        </p:nvSpPr>
        <p:spPr>
          <a:xfrm>
            <a:off x="4032701" y="419948"/>
            <a:ext cx="5840361" cy="646331"/>
          </a:xfrm>
          <a:prstGeom prst="rect">
            <a:avLst/>
          </a:prstGeom>
          <a:solidFill>
            <a:srgbClr val="E0364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THREE MENU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88FEB3-AD9C-4AE9-9F2E-D769D657A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33191"/>
              </p:ext>
            </p:extLst>
          </p:nvPr>
        </p:nvGraphicFramePr>
        <p:xfrm>
          <a:off x="1242058" y="1927224"/>
          <a:ext cx="13206271" cy="73199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77261">
                  <a:extLst>
                    <a:ext uri="{9D8B030D-6E8A-4147-A177-3AD203B41FA5}">
                      <a16:colId xmlns:a16="http://schemas.microsoft.com/office/drawing/2014/main" val="1647992092"/>
                    </a:ext>
                  </a:extLst>
                </a:gridCol>
                <a:gridCol w="2151304">
                  <a:extLst>
                    <a:ext uri="{9D8B030D-6E8A-4147-A177-3AD203B41FA5}">
                      <a16:colId xmlns:a16="http://schemas.microsoft.com/office/drawing/2014/main" val="2451185451"/>
                    </a:ext>
                  </a:extLst>
                </a:gridCol>
                <a:gridCol w="2177654">
                  <a:extLst>
                    <a:ext uri="{9D8B030D-6E8A-4147-A177-3AD203B41FA5}">
                      <a16:colId xmlns:a16="http://schemas.microsoft.com/office/drawing/2014/main" val="2043747187"/>
                    </a:ext>
                  </a:extLst>
                </a:gridCol>
                <a:gridCol w="2151625">
                  <a:extLst>
                    <a:ext uri="{9D8B030D-6E8A-4147-A177-3AD203B41FA5}">
                      <a16:colId xmlns:a16="http://schemas.microsoft.com/office/drawing/2014/main" val="4046966280"/>
                    </a:ext>
                  </a:extLst>
                </a:gridCol>
                <a:gridCol w="2228468">
                  <a:extLst>
                    <a:ext uri="{9D8B030D-6E8A-4147-A177-3AD203B41FA5}">
                      <a16:colId xmlns:a16="http://schemas.microsoft.com/office/drawing/2014/main" val="3246721946"/>
                    </a:ext>
                  </a:extLst>
                </a:gridCol>
                <a:gridCol w="2319959">
                  <a:extLst>
                    <a:ext uri="{9D8B030D-6E8A-4147-A177-3AD203B41FA5}">
                      <a16:colId xmlns:a16="http://schemas.microsoft.com/office/drawing/2014/main" val="737902200"/>
                    </a:ext>
                  </a:extLst>
                </a:gridCol>
              </a:tblGrid>
              <a:tr h="123348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Chicken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&amp;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Vegetable Pie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Cheese &amp; Onion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Pie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Mashed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Potato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Red Pepper</a:t>
                      </a:r>
                      <a:br>
                        <a:rPr lang="en-GB" sz="1800" b="1" dirty="0">
                          <a:latin typeface="+mn-lt"/>
                        </a:rPr>
                      </a:br>
                      <a:r>
                        <a:rPr lang="en-GB" sz="1800" b="1" dirty="0">
                          <a:latin typeface="+mn-lt"/>
                        </a:rPr>
                        <a:t>Sweetcorn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Yogurt 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Pasta Carbonara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2688"/>
                  </a:ext>
                </a:extLst>
              </a:tr>
              <a:tr h="123348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Beef Burger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Vegetable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Burger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Oven Bake 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Potato Wedges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Garden Peas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Yogurt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Jacket  Potato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With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Beans or Cheese 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479282"/>
                  </a:ext>
                </a:extLst>
              </a:tr>
              <a:tr h="123348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Roast Pork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Quorn Toad in the Hole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Yorkshire Pudding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Roast Potatoes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Seasonal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Vegetable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Yogurt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Pizza Pinwheel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193657"/>
                  </a:ext>
                </a:extLst>
              </a:tr>
              <a:tr h="14678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Beef Bolognaise 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Vegetable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Bolognaise</a:t>
                      </a:r>
                    </a:p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Oven Bake 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Potato Wedges</a:t>
                      </a:r>
                    </a:p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Sweetcorn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US" sz="1800" b="1">
                          <a:latin typeface="+mn-lt"/>
                        </a:rPr>
                        <a:t>Yogurt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Ham, Cheese or Tuna 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Sandwich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684205"/>
                  </a:ext>
                </a:extLst>
              </a:tr>
              <a:tr h="1233483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Fish Fingers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Vegetable Fingers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Chips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Baked Beans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Home bakes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Jelly 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Pudding &amp; Custard 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Fresh Fruit</a:t>
                      </a:r>
                    </a:p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Yogurt 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Tomato Pasta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Wholemeal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</a:rPr>
                        <a:t>Pasta</a:t>
                      </a:r>
                    </a:p>
                    <a:p>
                      <a:pPr algn="ctr"/>
                      <a:endParaRPr lang="en-GB" sz="1800" b="1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1933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413F566-4003-4493-A2B0-13B591E89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712441"/>
              </p:ext>
            </p:extLst>
          </p:nvPr>
        </p:nvGraphicFramePr>
        <p:xfrm>
          <a:off x="1272536" y="1470011"/>
          <a:ext cx="13206273" cy="3779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2102">
                  <a:extLst>
                    <a:ext uri="{9D8B030D-6E8A-4147-A177-3AD203B41FA5}">
                      <a16:colId xmlns:a16="http://schemas.microsoft.com/office/drawing/2014/main" val="1647992092"/>
                    </a:ext>
                  </a:extLst>
                </a:gridCol>
                <a:gridCol w="2157896">
                  <a:extLst>
                    <a:ext uri="{9D8B030D-6E8A-4147-A177-3AD203B41FA5}">
                      <a16:colId xmlns:a16="http://schemas.microsoft.com/office/drawing/2014/main" val="2451185451"/>
                    </a:ext>
                  </a:extLst>
                </a:gridCol>
                <a:gridCol w="2189227">
                  <a:extLst>
                    <a:ext uri="{9D8B030D-6E8A-4147-A177-3AD203B41FA5}">
                      <a16:colId xmlns:a16="http://schemas.microsoft.com/office/drawing/2014/main" val="2043747187"/>
                    </a:ext>
                  </a:extLst>
                </a:gridCol>
                <a:gridCol w="2175524">
                  <a:extLst>
                    <a:ext uri="{9D8B030D-6E8A-4147-A177-3AD203B41FA5}">
                      <a16:colId xmlns:a16="http://schemas.microsoft.com/office/drawing/2014/main" val="4046966280"/>
                    </a:ext>
                  </a:extLst>
                </a:gridCol>
                <a:gridCol w="2245762">
                  <a:extLst>
                    <a:ext uri="{9D8B030D-6E8A-4147-A177-3AD203B41FA5}">
                      <a16:colId xmlns:a16="http://schemas.microsoft.com/office/drawing/2014/main" val="3246721946"/>
                    </a:ext>
                  </a:extLst>
                </a:gridCol>
                <a:gridCol w="2245762">
                  <a:extLst>
                    <a:ext uri="{9D8B030D-6E8A-4147-A177-3AD203B41FA5}">
                      <a16:colId xmlns:a16="http://schemas.microsoft.com/office/drawing/2014/main" val="373751435"/>
                    </a:ext>
                  </a:extLst>
                </a:gridCol>
              </a:tblGrid>
              <a:tr h="37792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Offer</a:t>
                      </a:r>
                      <a:endParaRPr lang="en-GB" sz="1400" b="0" i="1" spc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Vegetarian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Starchy Side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Veggie Sides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Desserts</a:t>
                      </a:r>
                      <a:endParaRPr kumimoji="0" lang="en-GB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0" lang="en-GB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ight Bites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268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21FA45-AD4B-4BDF-A483-C44B6129F75C}"/>
              </a:ext>
            </a:extLst>
          </p:cNvPr>
          <p:cNvGraphicFramePr>
            <a:graphicFrameLocks noGrp="1"/>
          </p:cNvGraphicFramePr>
          <p:nvPr/>
        </p:nvGraphicFramePr>
        <p:xfrm>
          <a:off x="671019" y="1927224"/>
          <a:ext cx="558160" cy="729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60">
                  <a:extLst>
                    <a:ext uri="{9D8B030D-6E8A-4147-A177-3AD203B41FA5}">
                      <a16:colId xmlns:a16="http://schemas.microsoft.com/office/drawing/2014/main" val="2586974326"/>
                    </a:ext>
                  </a:extLst>
                </a:gridCol>
              </a:tblGrid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600303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049954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655994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36302"/>
                  </a:ext>
                </a:extLst>
              </a:tr>
              <a:tr h="145891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72231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2C7FBC4-3759-1AD5-54CF-EEF30529199D}"/>
              </a:ext>
            </a:extLst>
          </p:cNvPr>
          <p:cNvGrpSpPr/>
          <p:nvPr/>
        </p:nvGrpSpPr>
        <p:grpSpPr>
          <a:xfrm>
            <a:off x="658284" y="389038"/>
            <a:ext cx="635000" cy="635000"/>
            <a:chOff x="658284" y="421217"/>
            <a:chExt cx="635000" cy="635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211DFC1-7B31-4A29-BE6C-4D29FFE7944A}"/>
                </a:ext>
              </a:extLst>
            </p:cNvPr>
            <p:cNvSpPr/>
            <p:nvPr/>
          </p:nvSpPr>
          <p:spPr>
            <a:xfrm>
              <a:off x="658284" y="421217"/>
              <a:ext cx="635000" cy="6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7C9CE2D0-90BA-4029-0D9E-D725FEBC2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452127"/>
              <a:ext cx="573180" cy="57318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CAF42CE-E054-FFA9-EA44-D1EE99CBBC4A}"/>
              </a:ext>
            </a:extLst>
          </p:cNvPr>
          <p:cNvSpPr txBox="1"/>
          <p:nvPr/>
        </p:nvSpPr>
        <p:spPr>
          <a:xfrm>
            <a:off x="9873062" y="47443"/>
            <a:ext cx="38886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Shelley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First School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Autumn Menu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-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11471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46D899EFBDF540BDF73FFE723A8FD8" ma:contentTypeVersion="8" ma:contentTypeDescription="Create a new document." ma:contentTypeScope="" ma:versionID="932a2095b8608a07b884e5d9b71d790c">
  <xsd:schema xmlns:xsd="http://www.w3.org/2001/XMLSchema" xmlns:xs="http://www.w3.org/2001/XMLSchema" xmlns:p="http://schemas.microsoft.com/office/2006/metadata/properties" xmlns:ns3="ac160f4a-8656-411e-94a8-d9a5d170545f" targetNamespace="http://schemas.microsoft.com/office/2006/metadata/properties" ma:root="true" ma:fieldsID="db0074560c690054af4f41ed37ce70d1" ns3:_="">
    <xsd:import namespace="ac160f4a-8656-411e-94a8-d9a5d17054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60f4a-8656-411e-94a8-d9a5d17054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c160f4a-8656-411e-94a8-d9a5d170545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8AE6B8-3393-4E3F-B86A-D70C0C1294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160f4a-8656-411e-94a8-d9a5d17054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69ADAC-17EC-4DFF-9570-D27ED1BA4411}">
  <ds:schemaRefs>
    <ds:schemaRef ds:uri="http://schemas.microsoft.com/office/2006/metadata/properties"/>
    <ds:schemaRef ds:uri="http://schemas.microsoft.com/office/infopath/2007/PartnerControls"/>
    <ds:schemaRef ds:uri="ac160f4a-8656-411e-94a8-d9a5d170545f"/>
  </ds:schemaRefs>
</ds:datastoreItem>
</file>

<file path=customXml/itemProps3.xml><?xml version="1.0" encoding="utf-8"?>
<ds:datastoreItem xmlns:ds="http://schemas.openxmlformats.org/officeDocument/2006/customXml" ds:itemID="{F2D3D301-E27E-41C2-84F7-8FB26A62C3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458</Words>
  <Application>Microsoft Office PowerPoint</Application>
  <PresentationFormat>Custom</PresentationFormat>
  <Paragraphs>261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Emberton</dc:creator>
  <cp:lastModifiedBy>Libby Charlton</cp:lastModifiedBy>
  <cp:revision>42</cp:revision>
  <cp:lastPrinted>2022-05-02T19:41:58Z</cp:lastPrinted>
  <dcterms:created xsi:type="dcterms:W3CDTF">2021-06-15T14:23:32Z</dcterms:created>
  <dcterms:modified xsi:type="dcterms:W3CDTF">2023-07-24T10:57:27Z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0x0101000C46D899EFBDF540BDF73FFE723A8FD8</vt:lpwstr>
  </property>
  <property fmtid="{D5CDD505-2E9C-101B-9397-08002B2CF9AE}" pid="3" name="TaxKeyword">
    <vt:lpwstr/>
  </property>
</Properties>
</file>