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76" r:id="rId2"/>
    <p:sldId id="274" r:id="rId3"/>
    <p:sldId id="264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267" r:id="rId34"/>
  </p:sldIdLst>
  <p:sldSz cx="9144000" cy="6858000" type="screen4x3"/>
  <p:notesSz cx="6858000" cy="9144000"/>
  <p:embeddedFontLst>
    <p:embeddedFont>
      <p:font typeface="Tuffy" panose="020B0603060100000000" charset="0"/>
      <p:regular r:id="rId37"/>
      <p:bold r:id="rId38"/>
      <p:italic r:id="rId39"/>
      <p:boldItalic r:id="rId40"/>
    </p:embeddedFont>
    <p:embeddedFont>
      <p:font typeface="Sassoon Infant Rg" panose="02000503030000020003" charset="0"/>
      <p:regular r:id="rId41"/>
      <p:bold r:id="rId42"/>
    </p:embeddedFont>
    <p:embeddedFont>
      <p:font typeface="Tuffy-TTF" panose="020B0603060100000000" charset="0"/>
      <p:regular r:id="rId43"/>
      <p:bold r:id="rId44"/>
      <p:italic r:id="rId45"/>
      <p:boldItalic r:id="rId46"/>
    </p:embeddedFont>
    <p:embeddedFont>
      <p:font typeface="Twinkl" panose="020B0604020202020204" charset="0"/>
      <p:regular r:id="rId47"/>
      <p:bold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97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6138"/>
    <a:srgbClr val="FDD182"/>
    <a:srgbClr val="E8C400"/>
    <a:srgbClr val="6C388B"/>
    <a:srgbClr val="E6226A"/>
    <a:srgbClr val="32B3A2"/>
    <a:srgbClr val="18A0DB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  <p:guide pos="363"/>
        <p:guide orient="horz" pos="3974"/>
        <p:guide pos="5397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219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65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35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66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40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38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6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24"/>
            <a:ext cx="9144000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6C3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089" y="6464797"/>
            <a:ext cx="342200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 smtClean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Guided Reading</a:t>
            </a:r>
            <a:r>
              <a:rPr lang="en-GB" sz="800" dirty="0" smtClean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| Year 1</a:t>
            </a:r>
            <a:r>
              <a:rPr lang="en-GB" sz="800" dirty="0" smtClean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| </a:t>
            </a:r>
            <a:r>
              <a:rPr lang="en-GB" sz="800" dirty="0" smtClean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The Little Red Hen</a:t>
            </a:r>
            <a:endParaRPr lang="en-GB" sz="800" dirty="0">
              <a:solidFill>
                <a:schemeClr val="bg1"/>
              </a:solidFill>
              <a:latin typeface="Tuffy-TTF" panose="020B06030601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latin typeface="Tuffy-TTF" panose="020B0603060100000000" pitchFamily="34" charset="0"/>
                <a:cs typeface="Arial" panose="020B0604020202020204" pitchFamily="34" charset="0"/>
              </a:rPr>
              <a:t>The Little Red Hen</a:t>
            </a:r>
            <a:endParaRPr lang="en-GB" dirty="0">
              <a:latin typeface="Tuffy-TTF" panose="020B06030601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uffy-TTF" panose="020B0603060100000000" pitchFamily="34" charset="0"/>
                <a:cs typeface="Arial" panose="020B0604020202020204" pitchFamily="34" charset="0"/>
              </a:rPr>
              <a:t>Guided Reading</a:t>
            </a:r>
            <a:endParaRPr lang="en-GB" dirty="0">
              <a:latin typeface="Tuffy-TTF" panose="020B06030601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1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548" flipH="1">
            <a:off x="576263" y="3429000"/>
            <a:ext cx="2881669" cy="2936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57" y="5698426"/>
            <a:ext cx="1359243" cy="6400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9771" y="705794"/>
            <a:ext cx="6864457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sz="3600" b="1" dirty="0" smtClean="0"/>
              <a:t>“Not I,” quacked the noisy duck.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99"/>
          <a:stretch/>
        </p:blipFill>
        <p:spPr>
          <a:xfrm flipH="1">
            <a:off x="5326327" y="2010032"/>
            <a:ext cx="2891193" cy="440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78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549275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“Then I will do it myself,” said the Little Red Hen.</a:t>
            </a:r>
          </a:p>
          <a:p>
            <a:endParaRPr lang="en-GB" dirty="0"/>
          </a:p>
          <a:p>
            <a:r>
              <a:rPr lang="en-GB" dirty="0" smtClean="0"/>
              <a:t>So she planted the grains all by herself.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548" flipH="1">
            <a:off x="576263" y="3429000"/>
            <a:ext cx="2881669" cy="293678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687383" y="5980670"/>
            <a:ext cx="192639" cy="112155"/>
          </a:xfrm>
          <a:prstGeom prst="ellipse">
            <a:avLst/>
          </a:prstGeom>
          <a:solidFill>
            <a:srgbClr val="FDD1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317578" y="6196570"/>
            <a:ext cx="192639" cy="112155"/>
          </a:xfrm>
          <a:prstGeom prst="ellipse">
            <a:avLst/>
          </a:prstGeom>
          <a:solidFill>
            <a:srgbClr val="FDD1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947773" y="6092825"/>
            <a:ext cx="192639" cy="112155"/>
          </a:xfrm>
          <a:prstGeom prst="ellipse">
            <a:avLst/>
          </a:prstGeom>
          <a:solidFill>
            <a:srgbClr val="FDD1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577968" y="5989080"/>
            <a:ext cx="192639" cy="112155"/>
          </a:xfrm>
          <a:prstGeom prst="ellipse">
            <a:avLst/>
          </a:prstGeom>
          <a:solidFill>
            <a:srgbClr val="FDD1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304482" y="6150662"/>
            <a:ext cx="192639" cy="112155"/>
          </a:xfrm>
          <a:prstGeom prst="ellipse">
            <a:avLst/>
          </a:prstGeom>
          <a:solidFill>
            <a:srgbClr val="FDD1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603625" y="6045157"/>
            <a:ext cx="276397" cy="151413"/>
          </a:xfrm>
          <a:prstGeom prst="ellipse">
            <a:avLst/>
          </a:prstGeom>
          <a:solidFill>
            <a:srgbClr val="8B6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275698" y="6250074"/>
            <a:ext cx="276397" cy="151413"/>
          </a:xfrm>
          <a:prstGeom prst="ellipse">
            <a:avLst/>
          </a:prstGeom>
          <a:solidFill>
            <a:srgbClr val="8B6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912330" y="6157312"/>
            <a:ext cx="276397" cy="151413"/>
          </a:xfrm>
          <a:prstGeom prst="ellipse">
            <a:avLst/>
          </a:prstGeom>
          <a:solidFill>
            <a:srgbClr val="8B6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452641" y="6017118"/>
            <a:ext cx="276397" cy="151413"/>
          </a:xfrm>
          <a:prstGeom prst="ellipse">
            <a:avLst/>
          </a:prstGeom>
          <a:solidFill>
            <a:srgbClr val="8B6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221035" y="6187110"/>
            <a:ext cx="276397" cy="151413"/>
          </a:xfrm>
          <a:prstGeom prst="ellipse">
            <a:avLst/>
          </a:prstGeom>
          <a:solidFill>
            <a:srgbClr val="8B6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873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54927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When the wheat had grown, the Little Red Hen asked her friends, “Who will help me cut the wheat?”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548" flipH="1">
            <a:off x="576263" y="3429000"/>
            <a:ext cx="2881669" cy="293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19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4809" flipH="1">
            <a:off x="402534" y="2036238"/>
            <a:ext cx="3980951" cy="40570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39" y="1887956"/>
            <a:ext cx="4814344" cy="34778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55759" y="705794"/>
            <a:ext cx="6232482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sz="3600" b="1" dirty="0" smtClean="0"/>
              <a:t>“Not I,” barked the lazy dog.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9"/>
          <a:stretch/>
        </p:blipFill>
        <p:spPr>
          <a:xfrm>
            <a:off x="0" y="3517410"/>
            <a:ext cx="9144000" cy="334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30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39771" y="705794"/>
            <a:ext cx="6864457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sz="3600" b="1" dirty="0" smtClean="0"/>
              <a:t>“Not I,” purred the sleepy cat.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037" y="1731731"/>
            <a:ext cx="3840963" cy="3571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4809" flipH="1">
            <a:off x="402534" y="2036238"/>
            <a:ext cx="3980951" cy="4057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9"/>
          <a:stretch/>
        </p:blipFill>
        <p:spPr>
          <a:xfrm>
            <a:off x="0" y="3517410"/>
            <a:ext cx="9144000" cy="334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98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39771" y="705794"/>
            <a:ext cx="6864457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sz="3600" b="1" dirty="0" smtClean="0"/>
              <a:t>“Not I,” quacked the noisy duck.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99"/>
          <a:stretch/>
        </p:blipFill>
        <p:spPr>
          <a:xfrm flipH="1">
            <a:off x="5326327" y="2010032"/>
            <a:ext cx="2891193" cy="4407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4809" flipH="1">
            <a:off x="402534" y="2036238"/>
            <a:ext cx="3980951" cy="4057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9"/>
          <a:stretch/>
        </p:blipFill>
        <p:spPr>
          <a:xfrm>
            <a:off x="0" y="3517410"/>
            <a:ext cx="9144000" cy="334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56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549275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“Then I will do it myself,” said the Little Red Hen.</a:t>
            </a:r>
          </a:p>
          <a:p>
            <a:endParaRPr lang="en-GB" dirty="0"/>
          </a:p>
          <a:p>
            <a:r>
              <a:rPr lang="en-GB" dirty="0" smtClean="0"/>
              <a:t>So she cut the wheat all by herself.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548" flipH="1">
            <a:off x="1656126" y="3429000"/>
            <a:ext cx="2881669" cy="2936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1708" y="4005942"/>
            <a:ext cx="2414560" cy="2973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41"/>
          <a:stretch/>
        </p:blipFill>
        <p:spPr>
          <a:xfrm rot="2330942" flipH="1">
            <a:off x="4744804" y="3041352"/>
            <a:ext cx="324283" cy="197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37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54927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When all the wheat was cut, the Little Red Hen asked, “Who will help me take the wheat to the mill, to be made into flour?”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721" y="3429000"/>
            <a:ext cx="2881669" cy="2936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1708" y="4005942"/>
            <a:ext cx="2414560" cy="297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78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548" flipH="1">
            <a:off x="576263" y="3429000"/>
            <a:ext cx="2881669" cy="2936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63" y="2794364"/>
            <a:ext cx="3978875" cy="287428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55759" y="705794"/>
            <a:ext cx="6232482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sz="3600" b="1" dirty="0" smtClean="0"/>
              <a:t>“Not I,” barked the lazy dog.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4719" y="4075612"/>
            <a:ext cx="2414560" cy="297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63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548" flipH="1">
            <a:off x="576263" y="3429000"/>
            <a:ext cx="2881669" cy="29367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9771" y="705794"/>
            <a:ext cx="6864457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sz="3600" b="1" dirty="0" smtClean="0"/>
              <a:t>“Not I,” purred the sleepy cat.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47" y="2751438"/>
            <a:ext cx="3223570" cy="2997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4719" y="4075612"/>
            <a:ext cx="2414560" cy="297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7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8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548" flipH="1">
            <a:off x="576263" y="3429000"/>
            <a:ext cx="2881669" cy="29367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9771" y="705794"/>
            <a:ext cx="6864457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sz="3600" b="1" dirty="0" smtClean="0"/>
              <a:t>“Not I,” quacked the noisy duck.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99"/>
          <a:stretch/>
        </p:blipFill>
        <p:spPr>
          <a:xfrm flipH="1">
            <a:off x="5326327" y="2010032"/>
            <a:ext cx="2891193" cy="4407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4719" y="4075612"/>
            <a:ext cx="2414560" cy="297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5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549275"/>
            <a:ext cx="7632700" cy="125340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“Then I will do it myself,” said the Little Red Hen.</a:t>
            </a:r>
          </a:p>
          <a:p>
            <a:endParaRPr lang="en-GB" dirty="0"/>
          </a:p>
          <a:p>
            <a:r>
              <a:rPr lang="en-GB" dirty="0" smtClean="0"/>
              <a:t>So she took the wheat to the mill, ground the wheat into flour and carried it back to the farm all by herself.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6408">
            <a:off x="3204736" y="2864742"/>
            <a:ext cx="2734527" cy="33680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14664" y="3429000"/>
            <a:ext cx="2881669" cy="293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89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13587" y="453481"/>
            <a:ext cx="3471962" cy="3471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By now, the Little Red Hen was tired. “Who will help me bake the bread?” she asked.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5175" y="2827231"/>
            <a:ext cx="3514870" cy="3582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17" y="2189462"/>
            <a:ext cx="3719105" cy="430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25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548" flipH="1">
            <a:off x="576263" y="3429000"/>
            <a:ext cx="2881669" cy="2936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829" y="2176056"/>
            <a:ext cx="3978875" cy="287428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55759" y="705794"/>
            <a:ext cx="6232482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sz="3600" b="1" dirty="0" smtClean="0"/>
              <a:t>“Not I,” barked the lazy dog.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91" y="2939927"/>
            <a:ext cx="3152503" cy="365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54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548" flipH="1">
            <a:off x="576263" y="3429000"/>
            <a:ext cx="2881669" cy="29367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9771" y="705794"/>
            <a:ext cx="6864457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sz="3600" b="1" dirty="0" smtClean="0"/>
              <a:t>“Not I,” purred the sleepy cat.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68" y="2011209"/>
            <a:ext cx="3223570" cy="2997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48" y="3072291"/>
            <a:ext cx="3152503" cy="365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74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548" flipH="1">
            <a:off x="576263" y="3429000"/>
            <a:ext cx="2881669" cy="29367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9771" y="705794"/>
            <a:ext cx="6864457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sz="3600" b="1" dirty="0" smtClean="0"/>
              <a:t>“Not I,” quacked the noisy duck.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99"/>
          <a:stretch/>
        </p:blipFill>
        <p:spPr>
          <a:xfrm flipH="1">
            <a:off x="5883676" y="1901482"/>
            <a:ext cx="2891193" cy="4407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91" y="2939927"/>
            <a:ext cx="3152503" cy="365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61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13587" y="453481"/>
            <a:ext cx="3471962" cy="3471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“Then I will do it myself,” said the Little Red Hen.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So she baked the bread all by herself.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4547" y="2913620"/>
            <a:ext cx="3514870" cy="3582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33" y="3925443"/>
            <a:ext cx="3370217" cy="2030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21" b="63683"/>
          <a:stretch/>
        </p:blipFill>
        <p:spPr>
          <a:xfrm>
            <a:off x="6560040" y="2664823"/>
            <a:ext cx="792588" cy="1494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21" b="63683"/>
          <a:stretch/>
        </p:blipFill>
        <p:spPr>
          <a:xfrm>
            <a:off x="5631162" y="2431321"/>
            <a:ext cx="792588" cy="149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27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13587" y="453481"/>
            <a:ext cx="3471962" cy="3471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When the bread was finished, the Little Red Hen asked, “Who will help me eat the bread?”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4547" y="2913620"/>
            <a:ext cx="3514870" cy="3582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33" y="3925443"/>
            <a:ext cx="3370217" cy="2030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21" b="63683"/>
          <a:stretch/>
        </p:blipFill>
        <p:spPr>
          <a:xfrm>
            <a:off x="6560040" y="2664823"/>
            <a:ext cx="792588" cy="1494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21" b="63683"/>
          <a:stretch/>
        </p:blipFill>
        <p:spPr>
          <a:xfrm>
            <a:off x="5631162" y="2431321"/>
            <a:ext cx="792588" cy="149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28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548" flipH="1">
            <a:off x="576263" y="3429000"/>
            <a:ext cx="2881669" cy="29367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55759" y="705794"/>
            <a:ext cx="6232482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sz="3600" b="1" dirty="0" smtClean="0"/>
              <a:t>“I will!” barked the lazy dog.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17" y="4319958"/>
            <a:ext cx="3370217" cy="20301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668" y="1608274"/>
            <a:ext cx="2812977" cy="47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5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548" flipH="1">
            <a:off x="576263" y="3429000"/>
            <a:ext cx="2881669" cy="29367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9771" y="705794"/>
            <a:ext cx="6864457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sz="3600" b="1" dirty="0" smtClean="0"/>
              <a:t>“I will!” purred the sleepy cat.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27" y="2150919"/>
            <a:ext cx="4541938" cy="3653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5" y="4656963"/>
            <a:ext cx="3370217" cy="20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41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54927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Once upon a time, there was a Little Red Hen. The Little Red Hen lived on a farm and was friends with…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47102" y="1383957"/>
            <a:ext cx="5202195" cy="5049795"/>
            <a:chOff x="2047102" y="1383957"/>
            <a:chExt cx="5202195" cy="5049795"/>
          </a:xfrm>
        </p:grpSpPr>
        <p:sp>
          <p:nvSpPr>
            <p:cNvPr id="8" name="Oval 7"/>
            <p:cNvSpPr/>
            <p:nvPr/>
          </p:nvSpPr>
          <p:spPr>
            <a:xfrm>
              <a:off x="2047102" y="1383957"/>
              <a:ext cx="5049795" cy="5049795"/>
            </a:xfrm>
            <a:prstGeom prst="ellipse">
              <a:avLst/>
            </a:prstGeom>
            <a:solidFill>
              <a:srgbClr val="E8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2199502" y="1383957"/>
              <a:ext cx="5049795" cy="5049795"/>
            </a:xfrm>
            <a:prstGeom prst="ellipse">
              <a:avLst/>
            </a:prstGeom>
            <a:solidFill>
              <a:srgbClr val="FDD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7102" y="1452553"/>
            <a:ext cx="5020447" cy="51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548" flipH="1">
            <a:off x="576263" y="3429000"/>
            <a:ext cx="2881669" cy="29367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9771" y="705794"/>
            <a:ext cx="6864457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sz="3600" b="1" dirty="0" smtClean="0"/>
              <a:t>“I will!” quacked the noisy duck.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88" y="4417877"/>
            <a:ext cx="3370217" cy="20301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6775" y="2264229"/>
            <a:ext cx="3897285" cy="33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1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55650" y="383813"/>
            <a:ext cx="3471962" cy="3471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“No. I will eat it myself!” said the Little Red Hen.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So she ate the bread all by herself.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3136676"/>
            <a:ext cx="3998377" cy="3266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325" y="1208391"/>
            <a:ext cx="2359413" cy="39829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832" y="2629891"/>
            <a:ext cx="4123518" cy="3316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25124" y="3199889"/>
            <a:ext cx="2163504" cy="32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97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30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92407" y="5818980"/>
            <a:ext cx="3297366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sz="3600" b="1" dirty="0" smtClean="0"/>
              <a:t>…a lazy dog…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3" y="2960471"/>
            <a:ext cx="3258472" cy="2304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46" y="2159109"/>
            <a:ext cx="2106891" cy="19317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95" y="3429000"/>
            <a:ext cx="3090678" cy="2232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385" y="4788852"/>
            <a:ext cx="765161" cy="9514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7246" y="3837382"/>
            <a:ext cx="765161" cy="95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1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3317" y="705794"/>
            <a:ext cx="3297366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sz="3600" b="1" dirty="0" smtClean="0"/>
              <a:t>…a sleepy cat…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1" y="3723503"/>
            <a:ext cx="3223570" cy="29973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9218" y="3148312"/>
            <a:ext cx="500621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600" b="1" dirty="0" smtClean="0"/>
              <a:t>z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9965" y="2905295"/>
            <a:ext cx="500621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600" b="1" dirty="0" smtClean="0"/>
              <a:t>z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0275" y="2582044"/>
            <a:ext cx="500621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 smtClean="0"/>
              <a:t>z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00585" y="2258793"/>
            <a:ext cx="500621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800" b="1" dirty="0" smtClean="0"/>
              <a:t>z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54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99626" y="705794"/>
            <a:ext cx="4144748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sz="3600" b="1" dirty="0" smtClean="0"/>
              <a:t>…and a noisy duck.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24"/>
          <a:stretch/>
        </p:blipFill>
        <p:spPr>
          <a:xfrm flipH="1">
            <a:off x="3892946" y="2001524"/>
            <a:ext cx="5679421" cy="485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0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549275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One day, the Little Red Hen found some grains of wheat on the ground.</a:t>
            </a:r>
          </a:p>
          <a:p>
            <a:endParaRPr lang="en-GB" dirty="0" smtClean="0"/>
          </a:p>
          <a:p>
            <a:r>
              <a:rPr lang="en-GB" dirty="0" smtClean="0"/>
              <a:t>“Who will help me plant these grains of wheat?” the Little Red Hen asked.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548" flipH="1">
            <a:off x="576263" y="3429000"/>
            <a:ext cx="2881669" cy="2936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61" y="5668650"/>
            <a:ext cx="1359243" cy="640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88" y="5950058"/>
            <a:ext cx="1359243" cy="640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14" y="5668650"/>
            <a:ext cx="1359243" cy="6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17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548" flipH="1">
            <a:off x="576263" y="3429000"/>
            <a:ext cx="2881669" cy="2936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61" y="5668650"/>
            <a:ext cx="1359243" cy="640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63" y="2794364"/>
            <a:ext cx="3978875" cy="287428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55759" y="705794"/>
            <a:ext cx="6232482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sz="3600" b="1" dirty="0" smtClean="0"/>
              <a:t>“Not I,” barked the lazy dog.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91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548" flipH="1">
            <a:off x="576263" y="3429000"/>
            <a:ext cx="2881669" cy="2936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61" y="5668650"/>
            <a:ext cx="1359243" cy="6400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9771" y="705794"/>
            <a:ext cx="6864457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sz="3600" b="1" dirty="0" smtClean="0"/>
              <a:t>“Not I,” purred the sleepy cat.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47" y="2751438"/>
            <a:ext cx="3223570" cy="299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41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lanIt Presentation Template" id="{FC4D24AE-B82D-49D5-AA97-650C39607F57}" vid="{2556A2E1-8D37-4DB8-A0B9-DC45615DA9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5E738E8686574CA14AB330C30A457C" ma:contentTypeVersion="13" ma:contentTypeDescription="Create a new document." ma:contentTypeScope="" ma:versionID="be9010d98abffda1ca72bd0b1d65bf33">
  <xsd:schema xmlns:xsd="http://www.w3.org/2001/XMLSchema" xmlns:xs="http://www.w3.org/2001/XMLSchema" xmlns:p="http://schemas.microsoft.com/office/2006/metadata/properties" xmlns:ns2="4700860d-0763-463c-9e2a-5b7dd5214dc3" xmlns:ns3="bfb75b7a-5e0a-4b60-b387-93bf9216e7eb" targetNamespace="http://schemas.microsoft.com/office/2006/metadata/properties" ma:root="true" ma:fieldsID="3a5af86c92150ec203202cf84dcb9c2e" ns2:_="" ns3:_="">
    <xsd:import namespace="4700860d-0763-463c-9e2a-5b7dd5214dc3"/>
    <xsd:import namespace="bfb75b7a-5e0a-4b60-b387-93bf9216e7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00860d-0763-463c-9e2a-5b7dd5214d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75b7a-5e0a-4b60-b387-93bf9216e7e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BA875F-FB27-4294-8E78-454056660148}"/>
</file>

<file path=customXml/itemProps2.xml><?xml version="1.0" encoding="utf-8"?>
<ds:datastoreItem xmlns:ds="http://schemas.openxmlformats.org/officeDocument/2006/customXml" ds:itemID="{F332F187-83CC-48F7-ACE2-5FFFBB8C2E86}"/>
</file>

<file path=customXml/itemProps3.xml><?xml version="1.0" encoding="utf-8"?>
<ds:datastoreItem xmlns:ds="http://schemas.openxmlformats.org/officeDocument/2006/customXml" ds:itemID="{6C04DE72-D997-40E9-B646-01296AA5BED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460</Words>
  <Application>Microsoft Office PowerPoint</Application>
  <PresentationFormat>On-screen Show (4:3)</PresentationFormat>
  <Paragraphs>49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Tuffy</vt:lpstr>
      <vt:lpstr>Sassoon Infant Rg</vt:lpstr>
      <vt:lpstr>Tuffy-TTF</vt:lpstr>
      <vt:lpstr>Arial</vt:lpstr>
      <vt:lpstr>Twinkl</vt:lpstr>
      <vt:lpstr>Calibri</vt:lpstr>
      <vt:lpstr>Office Theme</vt:lpstr>
      <vt:lpstr>Guided 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Guided Reading</dc:title>
  <dc:creator>Rachel Leather</dc:creator>
  <cp:lastModifiedBy>Lydia Westwell</cp:lastModifiedBy>
  <cp:revision>9</cp:revision>
  <dcterms:created xsi:type="dcterms:W3CDTF">2018-10-10T07:21:59Z</dcterms:created>
  <dcterms:modified xsi:type="dcterms:W3CDTF">2020-11-14T21:02:16Z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0x010100755E738E8686574CA14AB330C30A457C</vt:lpwstr>
  </property>
</Properties>
</file>