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Ifsheen Akhtar SFS" initials="IAS" lastIdx="1" clrIdx="0">
    <p:extLst>
      <p:ext uri="{19B8F6BF-5375-455C-9EA6-DF929625EA0E}">
        <p15:presenceInfo xmlns:p15="http://schemas.microsoft.com/office/powerpoint/2012/main" userId="S-1-5-21-3274620300-319250855-3659216091-597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91A4"/>
    <a:srgbClr val="1905A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702" autoAdjust="0"/>
    <p:restoredTop sz="94660"/>
  </p:normalViewPr>
  <p:slideViewPr>
    <p:cSldViewPr snapToGrid="0">
      <p:cViewPr varScale="1">
        <p:scale>
          <a:sx n="81" d="100"/>
          <a:sy n="81" d="100"/>
        </p:scale>
        <p:origin x="600" y="8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commentAuthors" Target="commentAuthors.xml"/><Relationship Id="rId11" Type="http://schemas.microsoft.com/office/2016/11/relationships/changesInfo" Target="changesInfos/changesInfo1.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bigail Westerman" userId="3d5a8925-81ee-4d7d-a6a1-82bd87d52d50" providerId="ADAL" clId="{BA5D0302-A826-47B8-900A-EFD426E4B948}"/>
    <pc:docChg chg="undo custSel modSld">
      <pc:chgData name="Abigail Westerman" userId="3d5a8925-81ee-4d7d-a6a1-82bd87d52d50" providerId="ADAL" clId="{BA5D0302-A826-47B8-900A-EFD426E4B948}" dt="2026-01-26T22:17:36.882" v="1760" actId="20577"/>
      <pc:docMkLst>
        <pc:docMk/>
      </pc:docMkLst>
      <pc:sldChg chg="addSp delSp modSp mod">
        <pc:chgData name="Abigail Westerman" userId="3d5a8925-81ee-4d7d-a6a1-82bd87d52d50" providerId="ADAL" clId="{BA5D0302-A826-47B8-900A-EFD426E4B948}" dt="2026-01-26T22:17:36.882" v="1760" actId="20577"/>
        <pc:sldMkLst>
          <pc:docMk/>
          <pc:sldMk cId="3136963492" sldId="256"/>
        </pc:sldMkLst>
        <pc:spChg chg="mod ord">
          <ac:chgData name="Abigail Westerman" userId="3d5a8925-81ee-4d7d-a6a1-82bd87d52d50" providerId="ADAL" clId="{BA5D0302-A826-47B8-900A-EFD426E4B948}" dt="2026-01-26T22:11:56.709" v="1456" actId="1076"/>
          <ac:spMkLst>
            <pc:docMk/>
            <pc:sldMk cId="3136963492" sldId="256"/>
            <ac:spMk id="3" creationId="{676DE82F-7229-4F7D-A00F-1276380AA404}"/>
          </ac:spMkLst>
        </pc:spChg>
        <pc:spChg chg="mod">
          <ac:chgData name="Abigail Westerman" userId="3d5a8925-81ee-4d7d-a6a1-82bd87d52d50" providerId="ADAL" clId="{BA5D0302-A826-47B8-900A-EFD426E4B948}" dt="2026-01-26T22:11:25.423" v="1449" actId="1076"/>
          <ac:spMkLst>
            <pc:docMk/>
            <pc:sldMk cId="3136963492" sldId="256"/>
            <ac:spMk id="5" creationId="{00000000-0000-0000-0000-000000000000}"/>
          </ac:spMkLst>
        </pc:spChg>
        <pc:spChg chg="mod">
          <ac:chgData name="Abigail Westerman" userId="3d5a8925-81ee-4d7d-a6a1-82bd87d52d50" providerId="ADAL" clId="{BA5D0302-A826-47B8-900A-EFD426E4B948}" dt="2026-01-26T21:53:38.393" v="769" actId="20577"/>
          <ac:spMkLst>
            <pc:docMk/>
            <pc:sldMk cId="3136963492" sldId="256"/>
            <ac:spMk id="9" creationId="{00000000-0000-0000-0000-000000000000}"/>
          </ac:spMkLst>
        </pc:spChg>
        <pc:spChg chg="mod">
          <ac:chgData name="Abigail Westerman" userId="3d5a8925-81ee-4d7d-a6a1-82bd87d52d50" providerId="ADAL" clId="{BA5D0302-A826-47B8-900A-EFD426E4B948}" dt="2026-01-26T22:02:27.992" v="1308" actId="20577"/>
          <ac:spMkLst>
            <pc:docMk/>
            <pc:sldMk cId="3136963492" sldId="256"/>
            <ac:spMk id="14" creationId="{00000000-0000-0000-0000-000000000000}"/>
          </ac:spMkLst>
        </pc:spChg>
        <pc:spChg chg="add del">
          <ac:chgData name="Abigail Westerman" userId="3d5a8925-81ee-4d7d-a6a1-82bd87d52d50" providerId="ADAL" clId="{BA5D0302-A826-47B8-900A-EFD426E4B948}" dt="2026-01-26T21:41:24.923" v="185"/>
          <ac:spMkLst>
            <pc:docMk/>
            <pc:sldMk cId="3136963492" sldId="256"/>
            <ac:spMk id="16" creationId="{EE9C79B8-BDA9-40FC-B496-9A37213856DE}"/>
          </ac:spMkLst>
        </pc:spChg>
        <pc:spChg chg="mod">
          <ac:chgData name="Abigail Westerman" userId="3d5a8925-81ee-4d7d-a6a1-82bd87d52d50" providerId="ADAL" clId="{BA5D0302-A826-47B8-900A-EFD426E4B948}" dt="2026-01-26T22:17:36.882" v="1760" actId="20577"/>
          <ac:spMkLst>
            <pc:docMk/>
            <pc:sldMk cId="3136963492" sldId="256"/>
            <ac:spMk id="20" creationId="{00000000-0000-0000-0000-000000000000}"/>
          </ac:spMkLst>
        </pc:spChg>
        <pc:spChg chg="del mod">
          <ac:chgData name="Abigail Westerman" userId="3d5a8925-81ee-4d7d-a6a1-82bd87d52d50" providerId="ADAL" clId="{BA5D0302-A826-47B8-900A-EFD426E4B948}" dt="2026-01-26T22:11:19.989" v="1448" actId="478"/>
          <ac:spMkLst>
            <pc:docMk/>
            <pc:sldMk cId="3136963492" sldId="256"/>
            <ac:spMk id="22" creationId="{CB9335E7-BBD7-4A95-8DB5-18E5DF620951}"/>
          </ac:spMkLst>
        </pc:spChg>
        <pc:spChg chg="mod">
          <ac:chgData name="Abigail Westerman" userId="3d5a8925-81ee-4d7d-a6a1-82bd87d52d50" providerId="ADAL" clId="{BA5D0302-A826-47B8-900A-EFD426E4B948}" dt="2026-01-26T22:15:43.961" v="1687" actId="20577"/>
          <ac:spMkLst>
            <pc:docMk/>
            <pc:sldMk cId="3136963492" sldId="256"/>
            <ac:spMk id="23" creationId="{00000000-0000-0000-0000-000000000000}"/>
          </ac:spMkLst>
        </pc:spChg>
        <pc:spChg chg="add del">
          <ac:chgData name="Abigail Westerman" userId="3d5a8925-81ee-4d7d-a6a1-82bd87d52d50" providerId="ADAL" clId="{BA5D0302-A826-47B8-900A-EFD426E4B948}" dt="2026-01-26T21:54:07.271" v="771"/>
          <ac:spMkLst>
            <pc:docMk/>
            <pc:sldMk cId="3136963492" sldId="256"/>
            <ac:spMk id="26" creationId="{17B5A1D3-9E57-4E0A-8642-D80B0E825240}"/>
          </ac:spMkLst>
        </pc:spChg>
        <pc:spChg chg="mod">
          <ac:chgData name="Abigail Westerman" userId="3d5a8925-81ee-4d7d-a6a1-82bd87d52d50" providerId="ADAL" clId="{BA5D0302-A826-47B8-900A-EFD426E4B948}" dt="2026-01-26T22:06:48.876" v="1403" actId="20577"/>
          <ac:spMkLst>
            <pc:docMk/>
            <pc:sldMk cId="3136963492" sldId="256"/>
            <ac:spMk id="27" creationId="{00000000-0000-0000-0000-000000000000}"/>
          </ac:spMkLst>
        </pc:spChg>
        <pc:spChg chg="mod">
          <ac:chgData name="Abigail Westerman" userId="3d5a8925-81ee-4d7d-a6a1-82bd87d52d50" providerId="ADAL" clId="{BA5D0302-A826-47B8-900A-EFD426E4B948}" dt="2026-01-26T21:41:47.917" v="199" actId="14100"/>
          <ac:spMkLst>
            <pc:docMk/>
            <pc:sldMk cId="3136963492" sldId="256"/>
            <ac:spMk id="28" creationId="{00000000-0000-0000-0000-000000000000}"/>
          </ac:spMkLst>
        </pc:spChg>
        <pc:spChg chg="mod">
          <ac:chgData name="Abigail Westerman" userId="3d5a8925-81ee-4d7d-a6a1-82bd87d52d50" providerId="ADAL" clId="{BA5D0302-A826-47B8-900A-EFD426E4B948}" dt="2026-01-26T22:10:01.719" v="1433" actId="1076"/>
          <ac:spMkLst>
            <pc:docMk/>
            <pc:sldMk cId="3136963492" sldId="256"/>
            <ac:spMk id="31" creationId="{00000000-0000-0000-0000-000000000000}"/>
          </ac:spMkLst>
        </pc:spChg>
        <pc:spChg chg="mod">
          <ac:chgData name="Abigail Westerman" userId="3d5a8925-81ee-4d7d-a6a1-82bd87d52d50" providerId="ADAL" clId="{BA5D0302-A826-47B8-900A-EFD426E4B948}" dt="2026-01-26T21:46:39.109" v="533" actId="6549"/>
          <ac:spMkLst>
            <pc:docMk/>
            <pc:sldMk cId="3136963492" sldId="256"/>
            <ac:spMk id="32" creationId="{00000000-0000-0000-0000-000000000000}"/>
          </ac:spMkLst>
        </pc:spChg>
        <pc:spChg chg="add del">
          <ac:chgData name="Abigail Westerman" userId="3d5a8925-81ee-4d7d-a6a1-82bd87d52d50" providerId="ADAL" clId="{BA5D0302-A826-47B8-900A-EFD426E4B948}" dt="2026-01-26T22:08:05.637" v="1405"/>
          <ac:spMkLst>
            <pc:docMk/>
            <pc:sldMk cId="3136963492" sldId="256"/>
            <ac:spMk id="34" creationId="{89DBC2D6-9ECC-4DE3-B93A-FD9FE89109AB}"/>
          </ac:spMkLst>
        </pc:spChg>
        <pc:spChg chg="mod">
          <ac:chgData name="Abigail Westerman" userId="3d5a8925-81ee-4d7d-a6a1-82bd87d52d50" providerId="ADAL" clId="{BA5D0302-A826-47B8-900A-EFD426E4B948}" dt="2026-01-26T21:50:24.650" v="644" actId="14100"/>
          <ac:spMkLst>
            <pc:docMk/>
            <pc:sldMk cId="3136963492" sldId="256"/>
            <ac:spMk id="41" creationId="{00000000-0000-0000-0000-000000000000}"/>
          </ac:spMkLst>
        </pc:spChg>
        <pc:picChg chg="add mod">
          <ac:chgData name="Abigail Westerman" userId="3d5a8925-81ee-4d7d-a6a1-82bd87d52d50" providerId="ADAL" clId="{BA5D0302-A826-47B8-900A-EFD426E4B948}" dt="2026-01-26T21:41:58.580" v="202" actId="14100"/>
          <ac:picMkLst>
            <pc:docMk/>
            <pc:sldMk cId="3136963492" sldId="256"/>
            <ac:picMk id="7" creationId="{FE5E81FF-61FA-4167-BA60-C6AB228D8AD5}"/>
          </ac:picMkLst>
        </pc:picChg>
        <pc:picChg chg="add mod">
          <ac:chgData name="Abigail Westerman" userId="3d5a8925-81ee-4d7d-a6a1-82bd87d52d50" providerId="ADAL" clId="{BA5D0302-A826-47B8-900A-EFD426E4B948}" dt="2026-01-26T21:42:01.822" v="203" actId="14100"/>
          <ac:picMkLst>
            <pc:docMk/>
            <pc:sldMk cId="3136963492" sldId="256"/>
            <ac:picMk id="19" creationId="{BD513CC1-5737-4BBC-B2B3-88C1CB0F89DA}"/>
          </ac:picMkLst>
        </pc:picChg>
        <pc:picChg chg="add mod ord">
          <ac:chgData name="Abigail Westerman" userId="3d5a8925-81ee-4d7d-a6a1-82bd87d52d50" providerId="ADAL" clId="{BA5D0302-A826-47B8-900A-EFD426E4B948}" dt="2026-01-26T21:52:38.164" v="657" actId="1076"/>
          <ac:picMkLst>
            <pc:docMk/>
            <pc:sldMk cId="3136963492" sldId="256"/>
            <ac:picMk id="24" creationId="{0DEADE26-29BE-4EEF-B4AB-434074965450}"/>
          </ac:picMkLst>
        </pc:picChg>
        <pc:picChg chg="del">
          <ac:chgData name="Abigail Westerman" userId="3d5a8925-81ee-4d7d-a6a1-82bd87d52d50" providerId="ADAL" clId="{BA5D0302-A826-47B8-900A-EFD426E4B948}" dt="2026-01-26T21:42:09.249" v="204" actId="478"/>
          <ac:picMkLst>
            <pc:docMk/>
            <pc:sldMk cId="3136963492" sldId="256"/>
            <ac:picMk id="25" creationId="{43232E00-0AC7-A5E8-CC28-C9CC79DB7049}"/>
          </ac:picMkLst>
        </pc:picChg>
        <pc:picChg chg="add mod ord">
          <ac:chgData name="Abigail Westerman" userId="3d5a8925-81ee-4d7d-a6a1-82bd87d52d50" providerId="ADAL" clId="{BA5D0302-A826-47B8-900A-EFD426E4B948}" dt="2026-01-26T21:54:41.990" v="779" actId="167"/>
          <ac:picMkLst>
            <pc:docMk/>
            <pc:sldMk cId="3136963492" sldId="256"/>
            <ac:picMk id="30" creationId="{35F9C4B4-31E0-4D56-9659-A24A7D0702B3}"/>
          </ac:picMkLst>
        </pc:picChg>
        <pc:picChg chg="add mod modCrop">
          <ac:chgData name="Abigail Westerman" userId="3d5a8925-81ee-4d7d-a6a1-82bd87d52d50" providerId="ADAL" clId="{BA5D0302-A826-47B8-900A-EFD426E4B948}" dt="2026-01-26T22:11:43.443" v="1455" actId="1076"/>
          <ac:picMkLst>
            <pc:docMk/>
            <pc:sldMk cId="3136963492" sldId="256"/>
            <ac:picMk id="35" creationId="{7FAE30CF-242A-442B-9F10-5D156BC90595}"/>
          </ac:picMkLst>
        </pc:picChg>
        <pc:picChg chg="del">
          <ac:chgData name="Abigail Westerman" userId="3d5a8925-81ee-4d7d-a6a1-82bd87d52d50" providerId="ADAL" clId="{BA5D0302-A826-47B8-900A-EFD426E4B948}" dt="2026-01-26T22:15:00.871" v="1663" actId="478"/>
          <ac:picMkLst>
            <pc:docMk/>
            <pc:sldMk cId="3136963492" sldId="256"/>
            <ac:picMk id="1028" creationId="{C5B1C79A-23BB-EE46-34ED-80F3011878BF}"/>
          </ac:picMkLst>
        </pc:picChg>
        <pc:picChg chg="del">
          <ac:chgData name="Abigail Westerman" userId="3d5a8925-81ee-4d7d-a6a1-82bd87d52d50" providerId="ADAL" clId="{BA5D0302-A826-47B8-900A-EFD426E4B948}" dt="2026-01-26T22:04:50.999" v="1350" actId="478"/>
          <ac:picMkLst>
            <pc:docMk/>
            <pc:sldMk cId="3136963492" sldId="256"/>
            <ac:picMk id="1032" creationId="{226B130B-B7A0-616C-920B-330644FA99FC}"/>
          </ac:picMkLst>
        </pc:picChg>
        <pc:picChg chg="del">
          <ac:chgData name="Abigail Westerman" userId="3d5a8925-81ee-4d7d-a6a1-82bd87d52d50" providerId="ADAL" clId="{BA5D0302-A826-47B8-900A-EFD426E4B948}" dt="2026-01-26T21:49:09.261" v="631" actId="478"/>
          <ac:picMkLst>
            <pc:docMk/>
            <pc:sldMk cId="3136963492" sldId="256"/>
            <ac:picMk id="1034" creationId="{68CBE91F-BD0D-92A4-6BDB-D97C84745389}"/>
          </ac:picMkLst>
        </pc:picChg>
        <pc:picChg chg="mod">
          <ac:chgData name="Abigail Westerman" userId="3d5a8925-81ee-4d7d-a6a1-82bd87d52d50" providerId="ADAL" clId="{BA5D0302-A826-47B8-900A-EFD426E4B948}" dt="2026-01-26T21:46:35.797" v="531" actId="1076"/>
          <ac:picMkLst>
            <pc:docMk/>
            <pc:sldMk cId="3136963492" sldId="256"/>
            <ac:picMk id="1036" creationId="{00000000-0000-0000-0000-000000000000}"/>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6AD64F73-51A0-48B1-8B3C-3CC10869AE7C}" type="datetimeFigureOut">
              <a:rPr lang="en-GB" smtClean="0"/>
              <a:t>26/01/2026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8598DDB-4A3F-4B5B-9A28-B0D8B9D80A04}" type="slidenum">
              <a:rPr lang="en-GB" smtClean="0"/>
              <a:t>‹#›</a:t>
            </a:fld>
            <a:endParaRPr lang="en-GB"/>
          </a:p>
        </p:txBody>
      </p:sp>
    </p:spTree>
    <p:extLst>
      <p:ext uri="{BB962C8B-B14F-4D97-AF65-F5344CB8AC3E}">
        <p14:creationId xmlns:p14="http://schemas.microsoft.com/office/powerpoint/2010/main" val="17799109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AD64F73-51A0-48B1-8B3C-3CC10869AE7C}" type="datetimeFigureOut">
              <a:rPr lang="en-GB" smtClean="0"/>
              <a:t>26/01/2026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8598DDB-4A3F-4B5B-9A28-B0D8B9D80A04}" type="slidenum">
              <a:rPr lang="en-GB" smtClean="0"/>
              <a:t>‹#›</a:t>
            </a:fld>
            <a:endParaRPr lang="en-GB"/>
          </a:p>
        </p:txBody>
      </p:sp>
    </p:spTree>
    <p:extLst>
      <p:ext uri="{BB962C8B-B14F-4D97-AF65-F5344CB8AC3E}">
        <p14:creationId xmlns:p14="http://schemas.microsoft.com/office/powerpoint/2010/main" val="19069123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AD64F73-51A0-48B1-8B3C-3CC10869AE7C}" type="datetimeFigureOut">
              <a:rPr lang="en-GB" smtClean="0"/>
              <a:t>26/01/2026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8598DDB-4A3F-4B5B-9A28-B0D8B9D80A04}" type="slidenum">
              <a:rPr lang="en-GB" smtClean="0"/>
              <a:t>‹#›</a:t>
            </a:fld>
            <a:endParaRPr lang="en-GB"/>
          </a:p>
        </p:txBody>
      </p:sp>
    </p:spTree>
    <p:extLst>
      <p:ext uri="{BB962C8B-B14F-4D97-AF65-F5344CB8AC3E}">
        <p14:creationId xmlns:p14="http://schemas.microsoft.com/office/powerpoint/2010/main" val="35607512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AD64F73-51A0-48B1-8B3C-3CC10869AE7C}" type="datetimeFigureOut">
              <a:rPr lang="en-GB" smtClean="0"/>
              <a:t>26/01/2026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8598DDB-4A3F-4B5B-9A28-B0D8B9D80A04}" type="slidenum">
              <a:rPr lang="en-GB" smtClean="0"/>
              <a:t>‹#›</a:t>
            </a:fld>
            <a:endParaRPr lang="en-GB"/>
          </a:p>
        </p:txBody>
      </p:sp>
    </p:spTree>
    <p:extLst>
      <p:ext uri="{BB962C8B-B14F-4D97-AF65-F5344CB8AC3E}">
        <p14:creationId xmlns:p14="http://schemas.microsoft.com/office/powerpoint/2010/main" val="38765712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AD64F73-51A0-48B1-8B3C-3CC10869AE7C}" type="datetimeFigureOut">
              <a:rPr lang="en-GB" smtClean="0"/>
              <a:t>26/01/2026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8598DDB-4A3F-4B5B-9A28-B0D8B9D80A04}" type="slidenum">
              <a:rPr lang="en-GB" smtClean="0"/>
              <a:t>‹#›</a:t>
            </a:fld>
            <a:endParaRPr lang="en-GB"/>
          </a:p>
        </p:txBody>
      </p:sp>
    </p:spTree>
    <p:extLst>
      <p:ext uri="{BB962C8B-B14F-4D97-AF65-F5344CB8AC3E}">
        <p14:creationId xmlns:p14="http://schemas.microsoft.com/office/powerpoint/2010/main" val="35875303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6AD64F73-51A0-48B1-8B3C-3CC10869AE7C}" type="datetimeFigureOut">
              <a:rPr lang="en-GB" smtClean="0"/>
              <a:t>26/01/2026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8598DDB-4A3F-4B5B-9A28-B0D8B9D80A04}" type="slidenum">
              <a:rPr lang="en-GB" smtClean="0"/>
              <a:t>‹#›</a:t>
            </a:fld>
            <a:endParaRPr lang="en-GB"/>
          </a:p>
        </p:txBody>
      </p:sp>
    </p:spTree>
    <p:extLst>
      <p:ext uri="{BB962C8B-B14F-4D97-AF65-F5344CB8AC3E}">
        <p14:creationId xmlns:p14="http://schemas.microsoft.com/office/powerpoint/2010/main" val="18601020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6AD64F73-51A0-48B1-8B3C-3CC10869AE7C}" type="datetimeFigureOut">
              <a:rPr lang="en-GB" smtClean="0"/>
              <a:t>26/01/2026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8598DDB-4A3F-4B5B-9A28-B0D8B9D80A04}" type="slidenum">
              <a:rPr lang="en-GB" smtClean="0"/>
              <a:t>‹#›</a:t>
            </a:fld>
            <a:endParaRPr lang="en-GB"/>
          </a:p>
        </p:txBody>
      </p:sp>
    </p:spTree>
    <p:extLst>
      <p:ext uri="{BB962C8B-B14F-4D97-AF65-F5344CB8AC3E}">
        <p14:creationId xmlns:p14="http://schemas.microsoft.com/office/powerpoint/2010/main" val="10357696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6AD64F73-51A0-48B1-8B3C-3CC10869AE7C}" type="datetimeFigureOut">
              <a:rPr lang="en-GB" smtClean="0"/>
              <a:t>26/01/2026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8598DDB-4A3F-4B5B-9A28-B0D8B9D80A04}" type="slidenum">
              <a:rPr lang="en-GB" smtClean="0"/>
              <a:t>‹#›</a:t>
            </a:fld>
            <a:endParaRPr lang="en-GB"/>
          </a:p>
        </p:txBody>
      </p:sp>
    </p:spTree>
    <p:extLst>
      <p:ext uri="{BB962C8B-B14F-4D97-AF65-F5344CB8AC3E}">
        <p14:creationId xmlns:p14="http://schemas.microsoft.com/office/powerpoint/2010/main" val="17568069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D64F73-51A0-48B1-8B3C-3CC10869AE7C}" type="datetimeFigureOut">
              <a:rPr lang="en-GB" smtClean="0"/>
              <a:t>26/01/2026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8598DDB-4A3F-4B5B-9A28-B0D8B9D80A04}" type="slidenum">
              <a:rPr lang="en-GB" smtClean="0"/>
              <a:t>‹#›</a:t>
            </a:fld>
            <a:endParaRPr lang="en-GB"/>
          </a:p>
        </p:txBody>
      </p:sp>
    </p:spTree>
    <p:extLst>
      <p:ext uri="{BB962C8B-B14F-4D97-AF65-F5344CB8AC3E}">
        <p14:creationId xmlns:p14="http://schemas.microsoft.com/office/powerpoint/2010/main" val="14586886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AD64F73-51A0-48B1-8B3C-3CC10869AE7C}" type="datetimeFigureOut">
              <a:rPr lang="en-GB" smtClean="0"/>
              <a:t>26/01/2026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8598DDB-4A3F-4B5B-9A28-B0D8B9D80A04}" type="slidenum">
              <a:rPr lang="en-GB" smtClean="0"/>
              <a:t>‹#›</a:t>
            </a:fld>
            <a:endParaRPr lang="en-GB"/>
          </a:p>
        </p:txBody>
      </p:sp>
    </p:spTree>
    <p:extLst>
      <p:ext uri="{BB962C8B-B14F-4D97-AF65-F5344CB8AC3E}">
        <p14:creationId xmlns:p14="http://schemas.microsoft.com/office/powerpoint/2010/main" val="37302234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AD64F73-51A0-48B1-8B3C-3CC10869AE7C}" type="datetimeFigureOut">
              <a:rPr lang="en-GB" smtClean="0"/>
              <a:t>26/01/2026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8598DDB-4A3F-4B5B-9A28-B0D8B9D80A04}" type="slidenum">
              <a:rPr lang="en-GB" smtClean="0"/>
              <a:t>‹#›</a:t>
            </a:fld>
            <a:endParaRPr lang="en-GB"/>
          </a:p>
        </p:txBody>
      </p:sp>
    </p:spTree>
    <p:extLst>
      <p:ext uri="{BB962C8B-B14F-4D97-AF65-F5344CB8AC3E}">
        <p14:creationId xmlns:p14="http://schemas.microsoft.com/office/powerpoint/2010/main" val="12826457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D64F73-51A0-48B1-8B3C-3CC10869AE7C}" type="datetimeFigureOut">
              <a:rPr lang="en-GB" smtClean="0"/>
              <a:t>26/01/2026</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598DDB-4A3F-4B5B-9A28-B0D8B9D80A04}" type="slidenum">
              <a:rPr lang="en-GB" smtClean="0"/>
              <a:t>‹#›</a:t>
            </a:fld>
            <a:endParaRPr lang="en-GB"/>
          </a:p>
        </p:txBody>
      </p:sp>
    </p:spTree>
    <p:extLst>
      <p:ext uri="{BB962C8B-B14F-4D97-AF65-F5344CB8AC3E}">
        <p14:creationId xmlns:p14="http://schemas.microsoft.com/office/powerpoint/2010/main" val="3235368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hyperlink" Target="https://www.publisherspotlight.com/wp-content/uploads/Earth-Shattering-Events_FINAL.pdf" TargetMode="External"/><Relationship Id="rId11" Type="http://schemas.openxmlformats.org/officeDocument/2006/relationships/image" Target="../media/image9.png"/><Relationship Id="rId5" Type="http://schemas.openxmlformats.org/officeDocument/2006/relationships/image" Target="../media/image4.jpeg"/><Relationship Id="rId10" Type="http://schemas.openxmlformats.org/officeDocument/2006/relationships/image" Target="../media/image8.png"/><Relationship Id="rId4" Type="http://schemas.openxmlformats.org/officeDocument/2006/relationships/image" Target="../media/image3.png"/><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9">
            <a:extLst>
              <a:ext uri="{FF2B5EF4-FFF2-40B4-BE49-F238E27FC236}">
                <a16:creationId xmlns:a16="http://schemas.microsoft.com/office/drawing/2014/main" id="{35F9C4B4-31E0-4D56-9659-A24A7D0702B3}"/>
              </a:ext>
            </a:extLst>
          </p:cNvPr>
          <p:cNvPicPr>
            <a:picLocks noChangeAspect="1"/>
          </p:cNvPicPr>
          <p:nvPr/>
        </p:nvPicPr>
        <p:blipFill>
          <a:blip r:embed="rId2"/>
          <a:stretch>
            <a:fillRect/>
          </a:stretch>
        </p:blipFill>
        <p:spPr>
          <a:xfrm>
            <a:off x="5904287" y="5734714"/>
            <a:ext cx="1533838" cy="894176"/>
          </a:xfrm>
          <a:prstGeom prst="rect">
            <a:avLst/>
          </a:prstGeom>
        </p:spPr>
      </p:pic>
      <p:pic>
        <p:nvPicPr>
          <p:cNvPr id="24" name="Picture 23">
            <a:extLst>
              <a:ext uri="{FF2B5EF4-FFF2-40B4-BE49-F238E27FC236}">
                <a16:creationId xmlns:a16="http://schemas.microsoft.com/office/drawing/2014/main" id="{0DEADE26-29BE-4EEF-B4AB-434074965450}"/>
              </a:ext>
            </a:extLst>
          </p:cNvPr>
          <p:cNvPicPr>
            <a:picLocks noChangeAspect="1"/>
          </p:cNvPicPr>
          <p:nvPr/>
        </p:nvPicPr>
        <p:blipFill>
          <a:blip r:embed="rId3"/>
          <a:stretch>
            <a:fillRect/>
          </a:stretch>
        </p:blipFill>
        <p:spPr>
          <a:xfrm>
            <a:off x="3872071" y="5040151"/>
            <a:ext cx="1060611" cy="1597037"/>
          </a:xfrm>
          <a:prstGeom prst="rect">
            <a:avLst/>
          </a:prstGeom>
        </p:spPr>
      </p:pic>
      <p:sp>
        <p:nvSpPr>
          <p:cNvPr id="32" name="Rectangle 31"/>
          <p:cNvSpPr/>
          <p:nvPr/>
        </p:nvSpPr>
        <p:spPr>
          <a:xfrm>
            <a:off x="227591" y="2146572"/>
            <a:ext cx="1980672" cy="2753667"/>
          </a:xfrm>
          <a:prstGeom prst="rect">
            <a:avLst/>
          </a:prstGeom>
          <a:noFill/>
          <a:ln w="444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br>
              <a:rPr lang="en-GB" sz="1100" b="1" u="sng" dirty="0">
                <a:solidFill>
                  <a:prstClr val="black"/>
                </a:solidFill>
                <a:highlight>
                  <a:srgbClr val="FFFF00"/>
                </a:highlight>
                <a:latin typeface="Comic Sans MS" panose="030F0702030302020204" pitchFamily="66" charset="0"/>
              </a:rPr>
            </a:br>
            <a:r>
              <a:rPr lang="en-GB" sz="1200" b="1" u="sng" dirty="0">
                <a:solidFill>
                  <a:prstClr val="black"/>
                </a:solidFill>
                <a:latin typeface="Comic Sans MS" panose="030F0702030302020204" pitchFamily="66" charset="0"/>
              </a:rPr>
              <a:t>Grammar</a:t>
            </a:r>
            <a:endParaRPr lang="en-GB" sz="1200" b="1" dirty="0">
              <a:solidFill>
                <a:prstClr val="black"/>
              </a:solidFill>
              <a:latin typeface="Comic Sans MS" panose="030F0702030302020204" pitchFamily="66" charset="0"/>
            </a:endParaRPr>
          </a:p>
          <a:p>
            <a:pPr lvl="0"/>
            <a:r>
              <a:rPr lang="en-GB" sz="1100" dirty="0">
                <a:solidFill>
                  <a:prstClr val="black"/>
                </a:solidFill>
                <a:latin typeface="Calibri" panose="020F0502020204030204" pitchFamily="34" charset="0"/>
                <a:ea typeface="Calibri" panose="020F0502020204030204" pitchFamily="34" charset="0"/>
                <a:cs typeface="Calibri" panose="020F0502020204030204" pitchFamily="34" charset="0"/>
              </a:rPr>
              <a:t>We will build on the grammar already taught and build confidence in using ‘a’ or ‘an’ correctly before nouns; </a:t>
            </a:r>
            <a:r>
              <a:rPr lang="en-US" sz="1100" dirty="0">
                <a:solidFill>
                  <a:prstClr val="black"/>
                </a:solidFill>
                <a:latin typeface="Calibri" panose="020F0502020204030204" pitchFamily="34" charset="0"/>
                <a:ea typeface="Calibri" panose="020F0502020204030204" pitchFamily="34" charset="0"/>
                <a:cs typeface="Calibri" panose="020F0502020204030204" pitchFamily="34" charset="0"/>
              </a:rPr>
              <a:t>expressing time, place and cause using prepositions,  conjunctions and adverbs; and use apostrophes to mark singular possession. We will begin to use paragraphs to group related material</a:t>
            </a:r>
          </a:p>
          <a:p>
            <a:pPr lvl="0"/>
            <a:r>
              <a:rPr lang="en-US" sz="1100" dirty="0">
                <a:solidFill>
                  <a:prstClr val="black"/>
                </a:solidFill>
                <a:latin typeface="Calibri" panose="020F0502020204030204" pitchFamily="34" charset="0"/>
                <a:ea typeface="Calibri" panose="020F0502020204030204" pitchFamily="34" charset="0"/>
                <a:cs typeface="Calibri" panose="020F0502020204030204" pitchFamily="34" charset="0"/>
              </a:rPr>
              <a:t>when we write.</a:t>
            </a:r>
            <a:endParaRPr lang="en-GB" sz="1100" dirty="0">
              <a:solidFill>
                <a:prstClr val="black"/>
              </a:solidFill>
              <a:latin typeface="Calibri" panose="020F0502020204030204" pitchFamily="34" charset="0"/>
              <a:ea typeface="Calibri" panose="020F0502020204030204" pitchFamily="34" charset="0"/>
              <a:cs typeface="Calibri" panose="020F0502020204030204" pitchFamily="34" charset="0"/>
            </a:endParaRPr>
          </a:p>
          <a:p>
            <a:pPr algn="ctr"/>
            <a:endParaRPr lang="en-GB" sz="1100" dirty="0"/>
          </a:p>
        </p:txBody>
      </p:sp>
      <p:pic>
        <p:nvPicPr>
          <p:cNvPr id="1036" name="Picture 1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07019" y="4299217"/>
            <a:ext cx="758333" cy="6944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descr="Image result for scienc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14108" y="5479277"/>
            <a:ext cx="864597" cy="1174292"/>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91440" y="41366"/>
            <a:ext cx="11965577" cy="6740434"/>
          </a:xfrm>
          <a:prstGeom prst="rect">
            <a:avLst/>
          </a:prstGeom>
          <a:noFill/>
          <a:ln w="635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p:cNvSpPr/>
          <p:nvPr/>
        </p:nvSpPr>
        <p:spPr>
          <a:xfrm>
            <a:off x="5082368" y="5154631"/>
            <a:ext cx="3177677" cy="677108"/>
          </a:xfrm>
          <a:prstGeom prst="rect">
            <a:avLst/>
          </a:prstGeom>
        </p:spPr>
        <p:txBody>
          <a:bodyPr wrap="square">
            <a:spAutoFit/>
          </a:bodyPr>
          <a:lstStyle/>
          <a:p>
            <a:pPr lvl="0"/>
            <a:r>
              <a:rPr lang="en-GB" sz="1600" b="1" u="sng" dirty="0">
                <a:solidFill>
                  <a:prstClr val="black"/>
                </a:solidFill>
                <a:latin typeface="Comic Sans MS" panose="030F0702030302020204" pitchFamily="66" charset="0"/>
              </a:rPr>
              <a:t>RE</a:t>
            </a:r>
          </a:p>
          <a:p>
            <a:pPr lvl="0"/>
            <a:r>
              <a:rPr lang="en-GB" sz="1100" dirty="0">
                <a:solidFill>
                  <a:prstClr val="black"/>
                </a:solidFill>
                <a:latin typeface="Calibri" panose="020F0502020204030204" pitchFamily="34" charset="0"/>
                <a:ea typeface="Calibri" panose="020F0502020204030204" pitchFamily="34" charset="0"/>
                <a:cs typeface="Calibri" panose="020F0502020204030204" pitchFamily="34" charset="0"/>
              </a:rPr>
              <a:t>In RE we will be learning about Islam focusing on how the Five Pillars help Muslims to lead a good life.</a:t>
            </a:r>
          </a:p>
        </p:txBody>
      </p:sp>
      <p:sp>
        <p:nvSpPr>
          <p:cNvPr id="11" name="Rectangle 10"/>
          <p:cNvSpPr/>
          <p:nvPr/>
        </p:nvSpPr>
        <p:spPr>
          <a:xfrm>
            <a:off x="5067093" y="5016874"/>
            <a:ext cx="3130085" cy="1634379"/>
          </a:xfrm>
          <a:prstGeom prst="rect">
            <a:avLst/>
          </a:prstGeom>
          <a:noFill/>
          <a:ln w="444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p:nvSpPr>
        <p:spPr>
          <a:xfrm>
            <a:off x="248529" y="5003850"/>
            <a:ext cx="4737643" cy="1641724"/>
          </a:xfrm>
          <a:prstGeom prst="rect">
            <a:avLst/>
          </a:prstGeom>
          <a:noFill/>
          <a:ln w="444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p:cNvSpPr/>
          <p:nvPr/>
        </p:nvSpPr>
        <p:spPr>
          <a:xfrm>
            <a:off x="4921183" y="229111"/>
            <a:ext cx="5036822" cy="1631216"/>
          </a:xfrm>
          <a:prstGeom prst="rect">
            <a:avLst/>
          </a:prstGeom>
        </p:spPr>
        <p:txBody>
          <a:bodyPr wrap="square">
            <a:spAutoFit/>
          </a:bodyPr>
          <a:lstStyle/>
          <a:p>
            <a:pPr lvl="0"/>
            <a:r>
              <a:rPr lang="en-GB" sz="1600" b="1" u="sng" dirty="0">
                <a:solidFill>
                  <a:prstClr val="black"/>
                </a:solidFill>
                <a:latin typeface="Comic Sans MS" panose="030F0702030302020204" pitchFamily="66" charset="0"/>
              </a:rPr>
              <a:t>Maths</a:t>
            </a:r>
          </a:p>
          <a:p>
            <a:pPr lvl="0"/>
            <a:r>
              <a:rPr lang="en-GB" sz="1200" dirty="0">
                <a:solidFill>
                  <a:prstClr val="black"/>
                </a:solidFill>
                <a:latin typeface="Calibri" panose="020F0502020204030204" pitchFamily="34" charset="0"/>
                <a:ea typeface="Calibri" panose="020F0502020204030204" pitchFamily="34" charset="0"/>
                <a:cs typeface="Calibri" panose="020F0502020204030204" pitchFamily="34" charset="0"/>
              </a:rPr>
              <a:t>This half term we will be using multiplication facts from the 2, 3, 4, 5, 8 and 10 times tables to deepen our understanding of how multiplication and division work and can be calculated efficiently. We will use multiples of ten to simplify calculations and calculate quickly. Towards the end of this half term we will move onto length and perimeter.</a:t>
            </a:r>
          </a:p>
          <a:p>
            <a:pPr lvl="0"/>
            <a:r>
              <a:rPr lang="en-GB" sz="1200" i="1" dirty="0">
                <a:solidFill>
                  <a:prstClr val="black"/>
                </a:solidFill>
                <a:latin typeface="Calibri" panose="020F0502020204030204" pitchFamily="34" charset="0"/>
                <a:ea typeface="Calibri" panose="020F0502020204030204" pitchFamily="34" charset="0"/>
                <a:cs typeface="Calibri" panose="020F0502020204030204" pitchFamily="34" charset="0"/>
              </a:rPr>
              <a:t>Remember you can get lots of valuable times table practise in </a:t>
            </a:r>
          </a:p>
          <a:p>
            <a:pPr lvl="0"/>
            <a:r>
              <a:rPr lang="en-GB" sz="1200" i="1" dirty="0">
                <a:solidFill>
                  <a:prstClr val="black"/>
                </a:solidFill>
                <a:latin typeface="Calibri" panose="020F0502020204030204" pitchFamily="34" charset="0"/>
                <a:ea typeface="Calibri" panose="020F0502020204030204" pitchFamily="34" charset="0"/>
                <a:cs typeface="Calibri" panose="020F0502020204030204" pitchFamily="34" charset="0"/>
              </a:rPr>
              <a:t>using TT Rockstars. Please ask if you can’t remember your login!</a:t>
            </a:r>
          </a:p>
        </p:txBody>
      </p:sp>
      <p:sp>
        <p:nvSpPr>
          <p:cNvPr id="17" name="Rectangle 16"/>
          <p:cNvSpPr/>
          <p:nvPr/>
        </p:nvSpPr>
        <p:spPr>
          <a:xfrm>
            <a:off x="4961922" y="168275"/>
            <a:ext cx="5119722" cy="1693297"/>
          </a:xfrm>
          <a:prstGeom prst="rect">
            <a:avLst/>
          </a:prstGeom>
          <a:noFill/>
          <a:ln w="444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p:cNvSpPr/>
          <p:nvPr/>
        </p:nvSpPr>
        <p:spPr>
          <a:xfrm>
            <a:off x="10183729" y="753762"/>
            <a:ext cx="1747777" cy="2378067"/>
          </a:xfrm>
          <a:prstGeom prst="rect">
            <a:avLst/>
          </a:prstGeom>
          <a:noFill/>
          <a:ln w="444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1400" b="1" u="sng" dirty="0">
                <a:solidFill>
                  <a:prstClr val="black"/>
                </a:solidFill>
                <a:latin typeface="Comic Sans MS" panose="030F0702030302020204" pitchFamily="66" charset="0"/>
              </a:rPr>
              <a:t>P</a:t>
            </a:r>
            <a:r>
              <a:rPr lang="en-GB" sz="1400" b="1" u="sng" dirty="0">
                <a:solidFill>
                  <a:prstClr val="black"/>
                </a:solidFill>
                <a:latin typeface="Comic Sans MS" panose="030F0702030302020204" pitchFamily="66" charset="0"/>
              </a:rPr>
              <a:t>SHE</a:t>
            </a:r>
          </a:p>
          <a:p>
            <a:pPr lvl="0"/>
            <a:r>
              <a:rPr lang="en-GB" sz="1050" dirty="0">
                <a:solidFill>
                  <a:prstClr val="black"/>
                </a:solidFill>
                <a:latin typeface="Calibri" panose="020F0502020204030204" pitchFamily="34" charset="0"/>
                <a:ea typeface="Calibri" panose="020F0502020204030204" pitchFamily="34" charset="0"/>
                <a:cs typeface="Calibri" panose="020F0502020204030204" pitchFamily="34" charset="0"/>
              </a:rPr>
              <a:t>Our PSHE topic for this half term is safety and the changing body. We will explore</a:t>
            </a:r>
            <a:r>
              <a:rPr lang="en-US" sz="1050" dirty="0">
                <a:solidFill>
                  <a:prstClr val="black"/>
                </a:solidFill>
                <a:latin typeface="Calibri" panose="020F0502020204030204" pitchFamily="34" charset="0"/>
                <a:ea typeface="Calibri" panose="020F0502020204030204" pitchFamily="34" charset="0"/>
                <a:cs typeface="Calibri" panose="020F0502020204030204" pitchFamily="34" charset="0"/>
              </a:rPr>
              <a:t> ways to respond to cyberbullying or unkind </a:t>
            </a:r>
            <a:r>
              <a:rPr lang="en-US" sz="1050" dirty="0" err="1">
                <a:solidFill>
                  <a:prstClr val="black"/>
                </a:solidFill>
                <a:latin typeface="Calibri" panose="020F0502020204030204" pitchFamily="34" charset="0"/>
                <a:ea typeface="Calibri" panose="020F0502020204030204" pitchFamily="34" charset="0"/>
                <a:cs typeface="Calibri" panose="020F0502020204030204" pitchFamily="34" charset="0"/>
              </a:rPr>
              <a:t>behaviour</a:t>
            </a:r>
            <a:r>
              <a:rPr lang="en-US" sz="1050" dirty="0">
                <a:solidFill>
                  <a:prstClr val="black"/>
                </a:solidFill>
                <a:latin typeface="Calibri" panose="020F0502020204030204" pitchFamily="34" charset="0"/>
                <a:ea typeface="Calibri" panose="020F0502020204030204" pitchFamily="34" charset="0"/>
                <a:cs typeface="Calibri" panose="020F0502020204030204" pitchFamily="34" charset="0"/>
              </a:rPr>
              <a:t> online, develop skills as a responsible digital citizen, identify unsafe things people might do near roads unsafe and begin to </a:t>
            </a:r>
            <a:r>
              <a:rPr lang="en-US" sz="1050" dirty="0" err="1">
                <a:solidFill>
                  <a:prstClr val="black"/>
                </a:solidFill>
                <a:latin typeface="Calibri" panose="020F0502020204030204" pitchFamily="34" charset="0"/>
                <a:ea typeface="Calibri" panose="020F0502020204030204" pitchFamily="34" charset="0"/>
                <a:cs typeface="Calibri" panose="020F0502020204030204" pitchFamily="34" charset="0"/>
              </a:rPr>
              <a:t>recognise</a:t>
            </a:r>
            <a:r>
              <a:rPr lang="en-US" sz="1050" dirty="0">
                <a:solidFill>
                  <a:prstClr val="black"/>
                </a:solidFill>
                <a:latin typeface="Calibri" panose="020F0502020204030204" pitchFamily="34" charset="0"/>
                <a:ea typeface="Calibri" panose="020F0502020204030204" pitchFamily="34" charset="0"/>
                <a:cs typeface="Calibri" panose="020F0502020204030204" pitchFamily="34" charset="0"/>
              </a:rPr>
              <a:t> unsafe digital content.</a:t>
            </a:r>
            <a:endParaRPr lang="en-GB" sz="1050" dirty="0">
              <a:solidFill>
                <a:prstClr val="black"/>
              </a:solidFill>
              <a:latin typeface="Calibri" panose="020F0502020204030204" pitchFamily="34" charset="0"/>
              <a:ea typeface="Calibri" panose="020F0502020204030204" pitchFamily="34" charset="0"/>
              <a:cs typeface="Calibri" panose="020F0502020204030204" pitchFamily="34" charset="0"/>
            </a:endParaRPr>
          </a:p>
        </p:txBody>
      </p:sp>
      <p:sp>
        <p:nvSpPr>
          <p:cNvPr id="23" name="Rectangle 22"/>
          <p:cNvSpPr/>
          <p:nvPr/>
        </p:nvSpPr>
        <p:spPr>
          <a:xfrm>
            <a:off x="8333545" y="3234209"/>
            <a:ext cx="3597961" cy="1638480"/>
          </a:xfrm>
          <a:prstGeom prst="rect">
            <a:avLst/>
          </a:prstGeom>
          <a:noFill/>
          <a:ln w="444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Ins="288000" rtlCol="0" anchor="ctr"/>
          <a:lstStyle/>
          <a:p>
            <a:pPr lvl="0"/>
            <a:r>
              <a:rPr lang="en-GB" sz="1400" b="1" u="sng" dirty="0">
                <a:solidFill>
                  <a:schemeClr val="tx1"/>
                </a:solidFill>
                <a:latin typeface="Comic Sans MS" panose="030F0702030302020204" pitchFamily="66" charset="0"/>
              </a:rPr>
              <a:t>Humanities: Geography</a:t>
            </a:r>
          </a:p>
          <a:p>
            <a:pPr lvl="0"/>
            <a:r>
              <a:rPr lang="en-GB" sz="1100" b="1" dirty="0">
                <a:solidFill>
                  <a:schemeClr val="tx1"/>
                </a:solidFill>
              </a:rPr>
              <a:t>Why are rainforests important to us?</a:t>
            </a:r>
          </a:p>
          <a:p>
            <a:pPr lvl="0"/>
            <a:r>
              <a:rPr lang="en-GB" sz="1050" dirty="0">
                <a:solidFill>
                  <a:schemeClr val="tx1"/>
                </a:solidFill>
              </a:rPr>
              <a:t>We will learn about biomes, describe the location and key features of the Amazon Rainforest, name and describe the four layers of tropical rainforest, </a:t>
            </a:r>
            <a:r>
              <a:rPr lang="en-US" sz="1050" dirty="0">
                <a:solidFill>
                  <a:schemeClr val="tx1"/>
                </a:solidFill>
              </a:rPr>
              <a:t>define the word indigenous and give an example of how indigenous peoples use the Amazon’s resources, </a:t>
            </a:r>
            <a:r>
              <a:rPr lang="en-US" sz="1050" dirty="0" err="1">
                <a:solidFill>
                  <a:schemeClr val="tx1"/>
                </a:solidFill>
              </a:rPr>
              <a:t>summarise</a:t>
            </a:r>
            <a:r>
              <a:rPr lang="en-US" sz="1050" dirty="0">
                <a:solidFill>
                  <a:schemeClr val="tx1"/>
                </a:solidFill>
              </a:rPr>
              <a:t> how the local woodland is used and suggest changes to improve the area.</a:t>
            </a:r>
            <a:endParaRPr lang="en-GB" sz="1050" dirty="0">
              <a:solidFill>
                <a:schemeClr val="tx1"/>
              </a:solidFill>
            </a:endParaRPr>
          </a:p>
        </p:txBody>
      </p:sp>
      <p:sp>
        <p:nvSpPr>
          <p:cNvPr id="28" name="Rectangle 27"/>
          <p:cNvSpPr/>
          <p:nvPr/>
        </p:nvSpPr>
        <p:spPr>
          <a:xfrm>
            <a:off x="216995" y="223856"/>
            <a:ext cx="3033541" cy="1692771"/>
          </a:xfrm>
          <a:prstGeom prst="rect">
            <a:avLst/>
          </a:prstGeom>
        </p:spPr>
        <p:txBody>
          <a:bodyPr wrap="square">
            <a:spAutoFit/>
          </a:bodyPr>
          <a:lstStyle/>
          <a:p>
            <a:pPr lvl="0"/>
            <a:r>
              <a:rPr lang="en-GB" sz="1600" b="1" u="sng" dirty="0">
                <a:solidFill>
                  <a:prstClr val="black"/>
                </a:solidFill>
                <a:latin typeface="Comic Sans MS" panose="030F0702030302020204" pitchFamily="66" charset="0"/>
              </a:rPr>
              <a:t>English and Reading</a:t>
            </a:r>
          </a:p>
          <a:p>
            <a:pPr lvl="0"/>
            <a:r>
              <a:rPr lang="en-GB" sz="1100" dirty="0">
                <a:solidFill>
                  <a:prstClr val="black"/>
                </a:solidFill>
                <a:latin typeface="Calibri" panose="020F0502020204030204" pitchFamily="34" charset="0"/>
                <a:ea typeface="Calibri" panose="020F0502020204030204" pitchFamily="34" charset="0"/>
                <a:cs typeface="Calibri" panose="020F0502020204030204" pitchFamily="34" charset="0"/>
              </a:rPr>
              <a:t>English lessons will be focus on the book </a:t>
            </a:r>
            <a:r>
              <a:rPr lang="en-GB" sz="1100" i="1" dirty="0">
                <a:solidFill>
                  <a:prstClr val="black"/>
                </a:solidFill>
                <a:latin typeface="Calibri" panose="020F0502020204030204" pitchFamily="34" charset="0"/>
                <a:ea typeface="Calibri" panose="020F0502020204030204" pitchFamily="34" charset="0"/>
                <a:cs typeface="Calibri" panose="020F0502020204030204" pitchFamily="34" charset="0"/>
              </a:rPr>
              <a:t>The Rhythm of the Rain</a:t>
            </a:r>
            <a:r>
              <a:rPr lang="en-GB" sz="1100" dirty="0">
                <a:solidFill>
                  <a:prstClr val="black"/>
                </a:solidFill>
                <a:latin typeface="Calibri" panose="020F0502020204030204" pitchFamily="34" charset="0"/>
                <a:ea typeface="Calibri" panose="020F0502020204030204" pitchFamily="34" charset="0"/>
                <a:cs typeface="Calibri" panose="020F0502020204030204" pitchFamily="34" charset="0"/>
              </a:rPr>
              <a:t> by Grahame Baker-Smith in Spring 1. We will be developing our descriptive writing skills to produces a setting description. </a:t>
            </a:r>
          </a:p>
          <a:p>
            <a:pPr lvl="0"/>
            <a:r>
              <a:rPr lang="en-GB" sz="1100" dirty="0">
                <a:solidFill>
                  <a:prstClr val="black"/>
                </a:solidFill>
                <a:latin typeface="Calibri" panose="020F0502020204030204" pitchFamily="34" charset="0"/>
                <a:ea typeface="Calibri" panose="020F0502020204030204" pitchFamily="34" charset="0"/>
                <a:cs typeface="Calibri" panose="020F0502020204030204" pitchFamily="34" charset="0"/>
              </a:rPr>
              <a:t>Our reading response lessons will be based on the non-fiction text </a:t>
            </a:r>
            <a:r>
              <a:rPr lang="en-GB" sz="1100" i="1" dirty="0">
                <a:solidFill>
                  <a:prstClr val="black"/>
                </a:solidFill>
                <a:latin typeface="Calibri" panose="020F0502020204030204" pitchFamily="34" charset="0"/>
                <a:ea typeface="Calibri" panose="020F0502020204030204" pitchFamily="34" charset="0"/>
                <a:cs typeface="Calibri" panose="020F0502020204030204" pitchFamily="34" charset="0"/>
              </a:rPr>
              <a:t>Earth Shattering Events </a:t>
            </a:r>
            <a:r>
              <a:rPr lang="en-GB" sz="1100" dirty="0">
                <a:solidFill>
                  <a:prstClr val="black"/>
                </a:solidFill>
                <a:latin typeface="Calibri" panose="020F0502020204030204" pitchFamily="34" charset="0"/>
                <a:ea typeface="Calibri" panose="020F0502020204030204" pitchFamily="34" charset="0"/>
                <a:cs typeface="Calibri" panose="020F0502020204030204" pitchFamily="34" charset="0"/>
              </a:rPr>
              <a:t>by Robin Jacobs – you can find an online version of this book here:     </a:t>
            </a:r>
            <a:r>
              <a:rPr lang="en-GB" sz="1100" dirty="0">
                <a:hlinkClick r:id="rId6"/>
              </a:rPr>
              <a:t>Earth-Shattering-Events_FINAL.pdf</a:t>
            </a:r>
            <a:endParaRPr lang="en-GB" sz="1100" dirty="0">
              <a:solidFill>
                <a:prstClr val="black"/>
              </a:solidFill>
              <a:latin typeface="Calibri" panose="020F0502020204030204" pitchFamily="34" charset="0"/>
              <a:ea typeface="Calibri" panose="020F0502020204030204" pitchFamily="34" charset="0"/>
              <a:cs typeface="Calibri" panose="020F0502020204030204" pitchFamily="34" charset="0"/>
            </a:endParaRPr>
          </a:p>
        </p:txBody>
      </p:sp>
      <p:sp>
        <p:nvSpPr>
          <p:cNvPr id="31" name="Rectangle 30"/>
          <p:cNvSpPr/>
          <p:nvPr/>
        </p:nvSpPr>
        <p:spPr>
          <a:xfrm>
            <a:off x="205194" y="142324"/>
            <a:ext cx="4631444" cy="1868021"/>
          </a:xfrm>
          <a:prstGeom prst="rect">
            <a:avLst/>
          </a:prstGeom>
          <a:noFill/>
          <a:ln w="444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32"/>
          <p:cNvSpPr/>
          <p:nvPr/>
        </p:nvSpPr>
        <p:spPr>
          <a:xfrm>
            <a:off x="8345510" y="5016875"/>
            <a:ext cx="3597961" cy="1631735"/>
          </a:xfrm>
          <a:prstGeom prst="rect">
            <a:avLst/>
          </a:prstGeom>
          <a:noFill/>
          <a:ln w="444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AutoShape 9" descr="Image result for chichen itza"/>
          <p:cNvSpPr>
            <a:spLocks noChangeAspect="1" noChangeArrowheads="1"/>
          </p:cNvSpPr>
          <p:nvPr/>
        </p:nvSpPr>
        <p:spPr bwMode="auto">
          <a:xfrm>
            <a:off x="-317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4" name="AutoShape 12" descr="Image result for harry potter and the philosopher's stone"/>
          <p:cNvSpPr>
            <a:spLocks noChangeAspect="1" noChangeArrowheads="1"/>
          </p:cNvSpPr>
          <p:nvPr/>
        </p:nvSpPr>
        <p:spPr bwMode="auto">
          <a:xfrm>
            <a:off x="12065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9" name="Rectangle 28"/>
          <p:cNvSpPr/>
          <p:nvPr/>
        </p:nvSpPr>
        <p:spPr>
          <a:xfrm>
            <a:off x="8359089" y="5111085"/>
            <a:ext cx="3624027" cy="1523494"/>
          </a:xfrm>
          <a:prstGeom prst="rect">
            <a:avLst/>
          </a:prstGeom>
        </p:spPr>
        <p:txBody>
          <a:bodyPr wrap="square">
            <a:spAutoFit/>
          </a:bodyPr>
          <a:lstStyle/>
          <a:p>
            <a:pPr lvl="0"/>
            <a:r>
              <a:rPr lang="en-GB" sz="1600" b="1" u="sng" dirty="0">
                <a:solidFill>
                  <a:prstClr val="black"/>
                </a:solidFill>
                <a:latin typeface="Comic Sans MS" panose="030F0702030302020204" pitchFamily="66" charset="0"/>
              </a:rPr>
              <a:t>PE</a:t>
            </a:r>
            <a:endParaRPr lang="en-GB" sz="1200" b="1" u="sng" dirty="0">
              <a:solidFill>
                <a:prstClr val="black"/>
              </a:solidFill>
              <a:latin typeface="Comic Sans MS" panose="030F0702030302020204" pitchFamily="66" charset="0"/>
            </a:endParaRPr>
          </a:p>
          <a:p>
            <a:pPr lvl="0"/>
            <a:r>
              <a:rPr lang="en-GB" sz="1100" dirty="0">
                <a:solidFill>
                  <a:prstClr val="black"/>
                </a:solidFill>
                <a:latin typeface="Calibri" panose="020F0502020204030204" pitchFamily="34" charset="0"/>
                <a:ea typeface="Calibri" panose="020F0502020204030204" pitchFamily="34" charset="0"/>
                <a:cs typeface="Calibri" panose="020F0502020204030204" pitchFamily="34" charset="0"/>
              </a:rPr>
              <a:t>Our PE topic for this half term is gymnastics. </a:t>
            </a:r>
          </a:p>
          <a:p>
            <a:pPr lvl="0"/>
            <a:r>
              <a:rPr lang="en-GB" sz="1100" dirty="0">
                <a:solidFill>
                  <a:prstClr val="black"/>
                </a:solidFill>
                <a:latin typeface="Calibri" panose="020F0502020204030204" pitchFamily="34" charset="0"/>
                <a:ea typeface="Calibri" panose="020F0502020204030204" pitchFamily="34" charset="0"/>
                <a:cs typeface="Calibri" panose="020F0502020204030204" pitchFamily="34" charset="0"/>
              </a:rPr>
              <a:t>We will be developing the skills of balancing and travelling. They will plan, perform and repeat sequences of movement in a group. Please ensure that full PE kit is in school on both</a:t>
            </a:r>
            <a:r>
              <a:rPr lang="en-GB" sz="1100" b="1" dirty="0">
                <a:solidFill>
                  <a:prstClr val="black"/>
                </a:solidFill>
                <a:latin typeface="Calibri" panose="020F0502020204030204" pitchFamily="34" charset="0"/>
                <a:ea typeface="Calibri" panose="020F0502020204030204" pitchFamily="34" charset="0"/>
                <a:cs typeface="Calibri" panose="020F0502020204030204" pitchFamily="34" charset="0"/>
              </a:rPr>
              <a:t> Mondays </a:t>
            </a:r>
            <a:r>
              <a:rPr lang="en-GB" sz="1100" dirty="0">
                <a:solidFill>
                  <a:prstClr val="black"/>
                </a:solidFill>
                <a:latin typeface="Calibri" panose="020F0502020204030204" pitchFamily="34" charset="0"/>
                <a:ea typeface="Calibri" panose="020F0502020204030204" pitchFamily="34" charset="0"/>
                <a:cs typeface="Calibri" panose="020F0502020204030204" pitchFamily="34" charset="0"/>
              </a:rPr>
              <a:t>and </a:t>
            </a:r>
            <a:r>
              <a:rPr lang="en-GB" sz="1100" b="1" dirty="0">
                <a:solidFill>
                  <a:prstClr val="black"/>
                </a:solidFill>
                <a:latin typeface="Calibri" panose="020F0502020204030204" pitchFamily="34" charset="0"/>
                <a:ea typeface="Calibri" panose="020F0502020204030204" pitchFamily="34" charset="0"/>
                <a:cs typeface="Calibri" panose="020F0502020204030204" pitchFamily="34" charset="0"/>
              </a:rPr>
              <a:t>Wednesdays. </a:t>
            </a:r>
          </a:p>
          <a:p>
            <a:pPr lvl="0"/>
            <a:r>
              <a:rPr lang="en-GB" sz="1100" dirty="0">
                <a:solidFill>
                  <a:prstClr val="black"/>
                </a:solidFill>
                <a:latin typeface="Calibri" panose="020F0502020204030204" pitchFamily="34" charset="0"/>
                <a:ea typeface="Calibri" panose="020F0502020204030204" pitchFamily="34" charset="0"/>
                <a:cs typeface="Calibri" panose="020F0502020204030204" pitchFamily="34" charset="0"/>
              </a:rPr>
              <a:t>Children will need: shorts, tracksuit bottoms and tracksuit top (all plain black or navy), plain white t-shirt and trainers.</a:t>
            </a:r>
          </a:p>
        </p:txBody>
      </p:sp>
      <p:pic>
        <p:nvPicPr>
          <p:cNvPr id="51" name="Picture 50"/>
          <p:cNvPicPr>
            <a:picLocks noChangeAspect="1"/>
          </p:cNvPicPr>
          <p:nvPr/>
        </p:nvPicPr>
        <p:blipFill rotWithShape="1">
          <a:blip r:embed="rId7">
            <a:extLst>
              <a:ext uri="{28A0092B-C50C-407E-A947-70E740481C1C}">
                <a14:useLocalDpi xmlns:a14="http://schemas.microsoft.com/office/drawing/2010/main" val="0"/>
              </a:ext>
            </a:extLst>
          </a:blip>
          <a:srcRect t="36553" r="470" b="27429"/>
          <a:stretch/>
        </p:blipFill>
        <p:spPr>
          <a:xfrm>
            <a:off x="5682456" y="5046327"/>
            <a:ext cx="2342192" cy="408999"/>
          </a:xfrm>
          <a:prstGeom prst="rect">
            <a:avLst/>
          </a:prstGeom>
        </p:spPr>
      </p:pic>
      <p:sp>
        <p:nvSpPr>
          <p:cNvPr id="10" name="AutoShape 8" descr="Image result for mayan mask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 name="AutoShape 10" descr="Image result for mayan mask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2" name="Picture 1">
            <a:extLst>
              <a:ext uri="{FF2B5EF4-FFF2-40B4-BE49-F238E27FC236}">
                <a16:creationId xmlns:a16="http://schemas.microsoft.com/office/drawing/2014/main" id="{805BA246-5C42-4F8C-A5A9-9498B4F89634}"/>
              </a:ext>
            </a:extLst>
          </p:cNvPr>
          <p:cNvPicPr>
            <a:picLocks noChangeAspect="1"/>
          </p:cNvPicPr>
          <p:nvPr/>
        </p:nvPicPr>
        <p:blipFill>
          <a:blip r:embed="rId8"/>
          <a:stretch>
            <a:fillRect/>
          </a:stretch>
        </p:blipFill>
        <p:spPr>
          <a:xfrm>
            <a:off x="10993470" y="72858"/>
            <a:ext cx="981751" cy="952753"/>
          </a:xfrm>
          <a:prstGeom prst="rect">
            <a:avLst/>
          </a:prstGeom>
        </p:spPr>
      </p:pic>
      <p:sp>
        <p:nvSpPr>
          <p:cNvPr id="41" name="Rectangle 40"/>
          <p:cNvSpPr/>
          <p:nvPr/>
        </p:nvSpPr>
        <p:spPr>
          <a:xfrm>
            <a:off x="1247427" y="5097258"/>
            <a:ext cx="2886496" cy="1446550"/>
          </a:xfrm>
          <a:prstGeom prst="rect">
            <a:avLst/>
          </a:prstGeom>
        </p:spPr>
        <p:txBody>
          <a:bodyPr wrap="square">
            <a:spAutoFit/>
          </a:bodyPr>
          <a:lstStyle/>
          <a:p>
            <a:pPr lvl="0"/>
            <a:r>
              <a:rPr lang="en-GB" sz="1100" b="1" dirty="0">
                <a:solidFill>
                  <a:prstClr val="black"/>
                </a:solidFill>
                <a:latin typeface="Calibri" panose="020F0502020204030204" pitchFamily="34" charset="0"/>
                <a:ea typeface="Calibri" panose="020F0502020204030204" pitchFamily="34" charset="0"/>
                <a:cs typeface="Calibri" panose="020F0502020204030204" pitchFamily="34" charset="0"/>
              </a:rPr>
              <a:t>Plants: Plant Reproduction</a:t>
            </a:r>
          </a:p>
          <a:p>
            <a:pPr lvl="0"/>
            <a:r>
              <a:rPr lang="en-GB" sz="1100" dirty="0">
                <a:solidFill>
                  <a:prstClr val="black"/>
                </a:solidFill>
                <a:latin typeface="Calibri" panose="020F0502020204030204" pitchFamily="34" charset="0"/>
                <a:ea typeface="Calibri" panose="020F0502020204030204" pitchFamily="34" charset="0"/>
                <a:cs typeface="Calibri" panose="020F0502020204030204" pitchFamily="34" charset="0"/>
              </a:rPr>
              <a:t>Our Science topic for this half term is plant reproduction. Children will: </a:t>
            </a:r>
            <a:r>
              <a:rPr lang="en-US" sz="1100" dirty="0">
                <a:solidFill>
                  <a:prstClr val="black"/>
                </a:solidFill>
                <a:latin typeface="Calibri" panose="020F0502020204030204" pitchFamily="34" charset="0"/>
                <a:ea typeface="Calibri" panose="020F0502020204030204" pitchFamily="34" charset="0"/>
                <a:cs typeface="Calibri" panose="020F0502020204030204" pitchFamily="34" charset="0"/>
              </a:rPr>
              <a:t>identify what plants need to grow healthily; describe the structure and function of the parts of flowering plants; investigate how plants transport water; describe the life cycle of a flowering plant; explain seed dispersal methods.</a:t>
            </a:r>
            <a:endParaRPr lang="en-GB" sz="1100" dirty="0">
              <a:solidFill>
                <a:prstClr val="black"/>
              </a:solidFill>
              <a:latin typeface="Calibri" panose="020F0502020204030204" pitchFamily="34" charset="0"/>
              <a:ea typeface="Calibri" panose="020F0502020204030204" pitchFamily="34" charset="0"/>
              <a:cs typeface="Calibri" panose="020F0502020204030204" pitchFamily="34" charset="0"/>
            </a:endParaRPr>
          </a:p>
        </p:txBody>
      </p:sp>
      <p:sp>
        <p:nvSpPr>
          <p:cNvPr id="5" name="TextBox 4"/>
          <p:cNvSpPr txBox="1"/>
          <p:nvPr/>
        </p:nvSpPr>
        <p:spPr>
          <a:xfrm>
            <a:off x="5971905" y="1985738"/>
            <a:ext cx="3232712" cy="584775"/>
          </a:xfrm>
          <a:prstGeom prst="rect">
            <a:avLst/>
          </a:prstGeom>
          <a:noFill/>
        </p:spPr>
        <p:txBody>
          <a:bodyPr wrap="square" rtlCol="0">
            <a:spAutoFit/>
          </a:bodyPr>
          <a:lstStyle/>
          <a:p>
            <a:pPr algn="ctr"/>
            <a:r>
              <a:rPr lang="en-GB" sz="1600" b="1" u="sng" dirty="0">
                <a:latin typeface="Comic Sans MS" panose="030F0702030302020204" pitchFamily="66" charset="0"/>
              </a:rPr>
              <a:t>Year 3 Curriculum Overview – </a:t>
            </a:r>
            <a:br>
              <a:rPr lang="en-GB" sz="1600" b="1" u="sng" dirty="0">
                <a:latin typeface="Comic Sans MS" panose="030F0702030302020204" pitchFamily="66" charset="0"/>
              </a:rPr>
            </a:br>
            <a:r>
              <a:rPr lang="en-GB" sz="1600" b="1" u="sng" dirty="0">
                <a:latin typeface="Comic Sans MS" panose="030F0702030302020204" pitchFamily="66" charset="0"/>
              </a:rPr>
              <a:t>Spring 2</a:t>
            </a:r>
          </a:p>
        </p:txBody>
      </p:sp>
      <p:sp>
        <p:nvSpPr>
          <p:cNvPr id="15" name="Rectangle 14">
            <a:extLst>
              <a:ext uri="{FF2B5EF4-FFF2-40B4-BE49-F238E27FC236}">
                <a16:creationId xmlns:a16="http://schemas.microsoft.com/office/drawing/2014/main" id="{FB27B356-63E6-701B-27A3-19F075100D78}"/>
              </a:ext>
            </a:extLst>
          </p:cNvPr>
          <p:cNvSpPr/>
          <p:nvPr/>
        </p:nvSpPr>
        <p:spPr>
          <a:xfrm>
            <a:off x="333555" y="5071475"/>
            <a:ext cx="825701" cy="276999"/>
          </a:xfrm>
          <a:prstGeom prst="rect">
            <a:avLst/>
          </a:prstGeom>
        </p:spPr>
        <p:txBody>
          <a:bodyPr wrap="square">
            <a:spAutoFit/>
          </a:bodyPr>
          <a:lstStyle/>
          <a:p>
            <a:pPr lvl="0" algn="ctr"/>
            <a:r>
              <a:rPr lang="en-GB" sz="1200" b="1" u="sng" dirty="0">
                <a:solidFill>
                  <a:prstClr val="black"/>
                </a:solidFill>
                <a:latin typeface="Comic Sans MS" panose="030F0702030302020204" pitchFamily="66" charset="0"/>
              </a:rPr>
              <a:t>Science</a:t>
            </a:r>
            <a:endParaRPr lang="en-GB" sz="1100" b="1" u="sng" dirty="0">
              <a:solidFill>
                <a:prstClr val="black"/>
              </a:solidFill>
              <a:latin typeface="Comic Sans MS" panose="030F0702030302020204" pitchFamily="66" charset="0"/>
            </a:endParaRPr>
          </a:p>
        </p:txBody>
      </p:sp>
      <p:pic>
        <p:nvPicPr>
          <p:cNvPr id="6" name="Picture 5" descr="A blue and pink text on a black background&#10;&#10;AI-generated content may be incorrect.">
            <a:extLst>
              <a:ext uri="{FF2B5EF4-FFF2-40B4-BE49-F238E27FC236}">
                <a16:creationId xmlns:a16="http://schemas.microsoft.com/office/drawing/2014/main" id="{9A38D53C-DF29-90DB-FB82-EEF0DFB6043E}"/>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005802" y="1274521"/>
            <a:ext cx="952203" cy="518679"/>
          </a:xfrm>
          <a:prstGeom prst="rect">
            <a:avLst/>
          </a:prstGeom>
        </p:spPr>
      </p:pic>
      <p:sp>
        <p:nvSpPr>
          <p:cNvPr id="27" name="Rectangle 26"/>
          <p:cNvSpPr/>
          <p:nvPr/>
        </p:nvSpPr>
        <p:spPr>
          <a:xfrm>
            <a:off x="6289603" y="2694679"/>
            <a:ext cx="1907575" cy="2233249"/>
          </a:xfrm>
          <a:prstGeom prst="rect">
            <a:avLst/>
          </a:prstGeom>
          <a:noFill/>
          <a:ln w="444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GB" sz="1200" b="1" u="sng" dirty="0">
                <a:solidFill>
                  <a:prstClr val="black"/>
                </a:solidFill>
                <a:latin typeface="Comic Sans MS" panose="030F0702030302020204" pitchFamily="66" charset="0"/>
              </a:rPr>
              <a:t>ART/DT</a:t>
            </a:r>
            <a:endParaRPr lang="en-GB" sz="1200" u="sng" dirty="0">
              <a:solidFill>
                <a:prstClr val="black"/>
              </a:solidFill>
              <a:latin typeface="Calibri" panose="020F0502020204030204" pitchFamily="34" charset="0"/>
              <a:cs typeface="Calibri" panose="020F0502020204030204" pitchFamily="34" charset="0"/>
            </a:endParaRPr>
          </a:p>
          <a:p>
            <a:pPr lvl="0"/>
            <a:r>
              <a:rPr lang="en-GB" sz="1100" b="1" dirty="0">
                <a:solidFill>
                  <a:prstClr val="black"/>
                </a:solidFill>
                <a:latin typeface="Calibri" panose="020F0502020204030204" pitchFamily="34" charset="0"/>
                <a:ea typeface="Calibri" panose="020F0502020204030204" pitchFamily="34" charset="0"/>
                <a:cs typeface="Calibri" panose="020F0502020204030204" pitchFamily="34" charset="0"/>
              </a:rPr>
              <a:t>Drawing – developing drawing skills</a:t>
            </a:r>
          </a:p>
          <a:p>
            <a:pPr lvl="0"/>
            <a:r>
              <a:rPr lang="en-US" sz="1100" dirty="0">
                <a:solidFill>
                  <a:prstClr val="black"/>
                </a:solidFill>
                <a:latin typeface="Calibri" panose="020F0502020204030204" pitchFamily="34" charset="0"/>
                <a:ea typeface="Calibri" panose="020F0502020204030204" pitchFamily="34" charset="0"/>
                <a:cs typeface="Calibri" panose="020F0502020204030204" pitchFamily="34" charset="0"/>
              </a:rPr>
              <a:t>Children will use their observation skills to describe specific shapes, textures or patterns in objects, shade following the four shading rules and use simple shapes to sketch the basis of their drawing before using lines and marks to add detail and texture.</a:t>
            </a:r>
            <a:endParaRPr lang="en-GB" sz="1100" dirty="0">
              <a:solidFill>
                <a:prstClr val="black"/>
              </a:solidFill>
              <a:latin typeface="Calibri" panose="020F0502020204030204" pitchFamily="34" charset="0"/>
              <a:ea typeface="Calibri" panose="020F0502020204030204" pitchFamily="34" charset="0"/>
              <a:cs typeface="Calibri" panose="020F0502020204030204" pitchFamily="34" charset="0"/>
            </a:endParaRPr>
          </a:p>
        </p:txBody>
      </p:sp>
      <p:pic>
        <p:nvPicPr>
          <p:cNvPr id="7" name="Picture 6">
            <a:extLst>
              <a:ext uri="{FF2B5EF4-FFF2-40B4-BE49-F238E27FC236}">
                <a16:creationId xmlns:a16="http://schemas.microsoft.com/office/drawing/2014/main" id="{FE5E81FF-61FA-4167-BA60-C6AB228D8AD5}"/>
              </a:ext>
            </a:extLst>
          </p:cNvPr>
          <p:cNvPicPr>
            <a:picLocks noChangeAspect="1"/>
          </p:cNvPicPr>
          <p:nvPr/>
        </p:nvPicPr>
        <p:blipFill>
          <a:blip r:embed="rId10"/>
          <a:stretch>
            <a:fillRect/>
          </a:stretch>
        </p:blipFill>
        <p:spPr>
          <a:xfrm>
            <a:off x="3937698" y="885951"/>
            <a:ext cx="884078" cy="1108975"/>
          </a:xfrm>
          <a:prstGeom prst="rect">
            <a:avLst/>
          </a:prstGeom>
        </p:spPr>
      </p:pic>
      <p:pic>
        <p:nvPicPr>
          <p:cNvPr id="19" name="Picture 18">
            <a:extLst>
              <a:ext uri="{FF2B5EF4-FFF2-40B4-BE49-F238E27FC236}">
                <a16:creationId xmlns:a16="http://schemas.microsoft.com/office/drawing/2014/main" id="{BD513CC1-5737-4BBC-B2B3-88C1CB0F89DA}"/>
              </a:ext>
            </a:extLst>
          </p:cNvPr>
          <p:cNvPicPr>
            <a:picLocks noChangeAspect="1"/>
          </p:cNvPicPr>
          <p:nvPr/>
        </p:nvPicPr>
        <p:blipFill>
          <a:blip r:embed="rId11"/>
          <a:stretch>
            <a:fillRect/>
          </a:stretch>
        </p:blipFill>
        <p:spPr>
          <a:xfrm>
            <a:off x="3103229" y="165547"/>
            <a:ext cx="889409" cy="1027030"/>
          </a:xfrm>
          <a:prstGeom prst="rect">
            <a:avLst/>
          </a:prstGeom>
        </p:spPr>
      </p:pic>
      <p:pic>
        <p:nvPicPr>
          <p:cNvPr id="35" name="Picture 34">
            <a:extLst>
              <a:ext uri="{FF2B5EF4-FFF2-40B4-BE49-F238E27FC236}">
                <a16:creationId xmlns:a16="http://schemas.microsoft.com/office/drawing/2014/main" id="{7FAE30CF-242A-442B-9F10-5D156BC90595}"/>
              </a:ext>
            </a:extLst>
          </p:cNvPr>
          <p:cNvPicPr>
            <a:picLocks noChangeAspect="1"/>
          </p:cNvPicPr>
          <p:nvPr/>
        </p:nvPicPr>
        <p:blipFill rotWithShape="1">
          <a:blip r:embed="rId12"/>
          <a:srcRect l="-446" t="11849" r="4617" b="34"/>
          <a:stretch/>
        </p:blipFill>
        <p:spPr>
          <a:xfrm>
            <a:off x="2042159" y="1822838"/>
            <a:ext cx="4247443" cy="3162863"/>
          </a:xfrm>
          <a:prstGeom prst="irregularSeal1">
            <a:avLst/>
          </a:prstGeom>
          <a:ln w="38100">
            <a:solidFill>
              <a:srgbClr val="5091A4"/>
            </a:solidFill>
          </a:ln>
        </p:spPr>
      </p:pic>
      <p:sp>
        <p:nvSpPr>
          <p:cNvPr id="3" name="Rectangle 2">
            <a:extLst>
              <a:ext uri="{FF2B5EF4-FFF2-40B4-BE49-F238E27FC236}">
                <a16:creationId xmlns:a16="http://schemas.microsoft.com/office/drawing/2014/main" id="{676DE82F-7229-4F7D-A00F-1276380AA404}"/>
              </a:ext>
            </a:extLst>
          </p:cNvPr>
          <p:cNvSpPr/>
          <p:nvPr/>
        </p:nvSpPr>
        <p:spPr>
          <a:xfrm>
            <a:off x="2740225" y="2925822"/>
            <a:ext cx="2699718" cy="702949"/>
          </a:xfrm>
          <a:prstGeom prst="rect">
            <a:avLst/>
          </a:prstGeom>
        </p:spPr>
        <p:txBody>
          <a:bodyPr wrap="square">
            <a:spAutoFit/>
          </a:bodyPr>
          <a:lstStyle/>
          <a:p>
            <a:pPr lvl="0" algn="ctr">
              <a:lnSpc>
                <a:spcPct val="150000"/>
              </a:lnSpc>
            </a:pPr>
            <a:r>
              <a:rPr lang="en-GB" sz="1400" b="1" dirty="0">
                <a:solidFill>
                  <a:schemeClr val="bg1"/>
                </a:solidFill>
                <a:latin typeface="Comic Sans MS" panose="030F0702030302020204" pitchFamily="66" charset="0"/>
              </a:rPr>
              <a:t>  </a:t>
            </a:r>
            <a:r>
              <a:rPr lang="en-GB" sz="1400" b="1" u="sng" dirty="0">
                <a:solidFill>
                  <a:schemeClr val="bg1"/>
                </a:solidFill>
                <a:latin typeface="Comic Sans MS" panose="030F0702030302020204" pitchFamily="66" charset="0"/>
              </a:rPr>
              <a:t>Topic – Why are Rainforests important to us?</a:t>
            </a:r>
          </a:p>
        </p:txBody>
      </p:sp>
    </p:spTree>
    <p:extLst>
      <p:ext uri="{BB962C8B-B14F-4D97-AF65-F5344CB8AC3E}">
        <p14:creationId xmlns:p14="http://schemas.microsoft.com/office/powerpoint/2010/main" val="313696349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5ddb6fa6-fd6d-4a45-9ec5-53561cd290a4">
      <Terms xmlns="http://schemas.microsoft.com/office/infopath/2007/PartnerControls"/>
    </lcf76f155ced4ddcb4097134ff3c332f>
    <TaxCatchAll xmlns="105d9970-3892-4233-bce0-2dd653edff54"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B558B672CA6344DAB0477C34DBE4953" ma:contentTypeVersion="16" ma:contentTypeDescription="Create a new document." ma:contentTypeScope="" ma:versionID="7b4502161efe685c1cad6633823135b8">
  <xsd:schema xmlns:xsd="http://www.w3.org/2001/XMLSchema" xmlns:xs="http://www.w3.org/2001/XMLSchema" xmlns:p="http://schemas.microsoft.com/office/2006/metadata/properties" xmlns:ns2="5ddb6fa6-fd6d-4a45-9ec5-53561cd290a4" xmlns:ns3="105d9970-3892-4233-bce0-2dd653edff54" targetNamespace="http://schemas.microsoft.com/office/2006/metadata/properties" ma:root="true" ma:fieldsID="cdb7c7dfa30cb789625fe1a570df9dcd" ns2:_="" ns3:_="">
    <xsd:import namespace="5ddb6fa6-fd6d-4a45-9ec5-53561cd290a4"/>
    <xsd:import namespace="105d9970-3892-4233-bce0-2dd653edff5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Location"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ddb6fa6-fd6d-4a45-9ec5-53561cd290a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MediaServiceLocation" ma:index="18" nillable="true" ma:displayName="Location" ma:indexed="true" ma:internalName="MediaServiceLocation" ma:readOnly="true">
      <xsd:simpleType>
        <xsd:restriction base="dms:Text"/>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18b0e5ba-aed0-43b9-9741-703b462286aa"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2"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05d9970-3892-4233-bce0-2dd653edff54"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b18ba219-9487-4b3d-a6c3-5e3993fe9499}" ma:internalName="TaxCatchAll" ma:showField="CatchAllData" ma:web="105d9970-3892-4233-bce0-2dd653edff5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FE1DF7C-A249-4C0E-952D-06DA6BAC8881}">
  <ds:schemaRefs>
    <ds:schemaRef ds:uri="http://purl.org/dc/dcmitype/"/>
    <ds:schemaRef ds:uri="http://schemas.openxmlformats.org/package/2006/metadata/core-properties"/>
    <ds:schemaRef ds:uri="http://schemas.microsoft.com/office/2006/documentManagement/types"/>
    <ds:schemaRef ds:uri="http://schemas.microsoft.com/office/2006/metadata/properties"/>
    <ds:schemaRef ds:uri="http://www.w3.org/XML/1998/namespace"/>
    <ds:schemaRef ds:uri="http://purl.org/dc/terms/"/>
    <ds:schemaRef ds:uri="5ddb6fa6-fd6d-4a45-9ec5-53561cd290a4"/>
    <ds:schemaRef ds:uri="http://schemas.microsoft.com/office/infopath/2007/PartnerControls"/>
    <ds:schemaRef ds:uri="105d9970-3892-4233-bce0-2dd653edff54"/>
    <ds:schemaRef ds:uri="http://purl.org/dc/elements/1.1/"/>
  </ds:schemaRefs>
</ds:datastoreItem>
</file>

<file path=customXml/itemProps2.xml><?xml version="1.0" encoding="utf-8"?>
<ds:datastoreItem xmlns:ds="http://schemas.openxmlformats.org/officeDocument/2006/customXml" ds:itemID="{E1A854D2-3571-4622-B988-4E9642A7F869}">
  <ds:schemaRefs>
    <ds:schemaRef ds:uri="http://schemas.microsoft.com/sharepoint/v3/contenttype/forms"/>
  </ds:schemaRefs>
</ds:datastoreItem>
</file>

<file path=customXml/itemProps3.xml><?xml version="1.0" encoding="utf-8"?>
<ds:datastoreItem xmlns:ds="http://schemas.openxmlformats.org/officeDocument/2006/customXml" ds:itemID="{73C65FE1-0130-46DF-B280-9723C2CB208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ddb6fa6-fd6d-4a45-9ec5-53561cd290a4"/>
    <ds:schemaRef ds:uri="105d9970-3892-4233-bce0-2dd653edff5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7613</TotalTime>
  <Words>576</Words>
  <Application>Microsoft Office PowerPoint</Application>
  <PresentationFormat>Widescreen</PresentationFormat>
  <Paragraphs>29</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Comic Sans MS</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Ifsheen Akhtar</dc:creator>
  <cp:lastModifiedBy>Abigail Westerman</cp:lastModifiedBy>
  <cp:revision>105</cp:revision>
  <cp:lastPrinted>2022-09-13T11:20:02Z</cp:lastPrinted>
  <dcterms:created xsi:type="dcterms:W3CDTF">2017-12-12T08:08:12Z</dcterms:created>
  <dcterms:modified xsi:type="dcterms:W3CDTF">2026-01-26T22:18:18Z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0x0101001B558B672CA6344DAB0477C34DBE4953</vt:lpwstr>
  </property>
  <property fmtid="{D5CDD505-2E9C-101B-9397-08002B2CF9AE}" pid="3" name="MediaServiceImageTags">
    <vt:lpwstr/>
  </property>
</Properties>
</file>