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AF1C-ADB7-4FA2-B1F5-9315B8B073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DD2117-C61C-426A-966D-EA1A9988A7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2141C-2844-4A4D-8AFB-4CFAF35CD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C301E-201B-4A41-B075-CEF79DEC73FA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F9EBF-F559-45D4-B7C0-EC3CE296C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B43339-65DC-4A7D-BE68-82BD8255B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9DE41-8A3B-4708-AC1E-DFFFAE6436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032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C8535-75B6-46CB-B0D3-FB3BFF983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FBF3ED-6897-42CE-A7A2-A3EDF911D0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FC232-9404-480B-8B0D-140268CD3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C301E-201B-4A41-B075-CEF79DEC73FA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D2424-9CE8-4C65-82F9-6603FB0D7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1A249-A9E1-4324-A966-D3754F088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9DE41-8A3B-4708-AC1E-DFFFAE6436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840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624F2C-F035-4110-9F5B-EBA00E438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1BA5F1-1194-44C9-B33D-3ADFD30E7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E5009E-3256-44B2-9BE4-959DE929A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C301E-201B-4A41-B075-CEF79DEC73FA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7BDB50-11F4-42EC-9FE5-186EDAA00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C81446-7522-4722-A372-80EE9CF40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9DE41-8A3B-4708-AC1E-DFFFAE6436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239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B1D15-EB46-43FB-9FC9-0ECBBEEAC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17589E-14A5-499F-9541-8FD5EF3150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8C9A51-174F-463F-BA48-FA41F81E6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C301E-201B-4A41-B075-CEF79DEC73FA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69F6A7-9B5A-432D-96A1-85EA33486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A5312-9B23-43DF-9E99-03DE8829B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9DE41-8A3B-4708-AC1E-DFFFAE6436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AD228-E1D0-4367-B0DC-61F91EC72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2E1551-341D-47F4-A812-0C247D30CE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87056-7147-4EF1-9627-235030D85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C301E-201B-4A41-B075-CEF79DEC73FA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41894A-8045-4EE8-B524-77BA2D329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9E533C-3389-43A7-9228-529DD009B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9DE41-8A3B-4708-AC1E-DFFFAE6436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0054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B3910-16B6-4E07-9BD5-1BF99AF37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C6379-3747-424E-BEBC-7F9E0AE98D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4A4BB2-9F73-4059-A8A4-7E38E085C1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024B9-5972-477F-9C3F-C999A32B3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C301E-201B-4A41-B075-CEF79DEC73FA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A9F59B-49A8-4573-B686-FD0517352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20DD32-D4FD-4B4A-827F-35CFDF764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9DE41-8A3B-4708-AC1E-DFFFAE6436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085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3BE47-1603-49AA-AC5D-6FC985363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C20495-E7E5-4A49-8416-06D42EECBD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07D11C-D6C5-452E-81A0-7848BA49ED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8962A3-6E82-41F9-BE94-58F3587EC2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740DDB-8B04-407E-8502-69178179FA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5C8B2D-C4E0-4EC0-9F2F-AC82B7249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C301E-201B-4A41-B075-CEF79DEC73FA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0CEB57-64E1-4801-A08E-C934B6581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7D5AFD-9506-4097-89E0-B87D2811F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9DE41-8A3B-4708-AC1E-DFFFAE6436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4539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6BD3F-5C0A-4926-9158-D684B79C7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59A945-1BA2-4F86-B3F0-BF2A2B24D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C301E-201B-4A41-B075-CEF79DEC73FA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A9A3B0-D815-4D43-A7FB-E82D3329B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FEDCC8-EC60-4D6D-94C7-0C357F08A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9DE41-8A3B-4708-AC1E-DFFFAE6436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449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0C590B-CDEF-4794-A94F-3EF4B17FA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C301E-201B-4A41-B075-CEF79DEC73FA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7D4F27-FA57-4A62-9716-0D5382419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6B3D46-01E8-4762-8D72-804D4016A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9DE41-8A3B-4708-AC1E-DFFFAE6436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87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6E356-1F3E-43A6-83BC-516A17C49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46FE2-069F-4A6D-88E6-3DD0884EF5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F18963-E70D-4009-976C-C3457CF55E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A4CF79-8DBC-4BB6-A698-BBE196ED6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C301E-201B-4A41-B075-CEF79DEC73FA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7161A4-31CE-4B51-8D74-7980DFFD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32F8EE-610D-4E67-ADC1-7B464B3A4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9DE41-8A3B-4708-AC1E-DFFFAE6436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696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5E4A2-8715-43AF-BACB-613FEE18E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77C25E-AC70-42F9-80D2-674B958329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D2CCF9-AD88-4958-A697-4F405D9C17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7ADBB1-6308-4FC6-8C85-AA35D3DFE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C301E-201B-4A41-B075-CEF79DEC73FA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4A115D-FD0E-4236-AD5E-2D057C1A0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481191-5685-48E0-A3A6-E75BA0A86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9DE41-8A3B-4708-AC1E-DFFFAE6436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926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DA4846-C5D3-4024-9A2F-B38432F96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95A7D-05EF-4CB6-9233-5E7AB77B0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16942F-2B83-4A4B-A4FC-9044181B7C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C301E-201B-4A41-B075-CEF79DEC73FA}" type="datetimeFigureOut">
              <a:rPr lang="en-GB" smtClean="0"/>
              <a:t>25/02/2022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06E1EE-FBC2-4120-B16D-FD71D37B16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0046A-D171-45B9-A367-9C8EE5365E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9DE41-8A3B-4708-AC1E-DFFFAE6436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164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CFA0302-2E4C-4371-941C-CA055028431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0" y="0"/>
          <a:ext cx="12549932" cy="6858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74966">
                  <a:extLst>
                    <a:ext uri="{9D8B030D-6E8A-4147-A177-3AD203B41FA5}">
                      <a16:colId xmlns:a16="http://schemas.microsoft.com/office/drawing/2014/main" val="3093215444"/>
                    </a:ext>
                  </a:extLst>
                </a:gridCol>
                <a:gridCol w="6274966">
                  <a:extLst>
                    <a:ext uri="{9D8B030D-6E8A-4147-A177-3AD203B41FA5}">
                      <a16:colId xmlns:a16="http://schemas.microsoft.com/office/drawing/2014/main" val="2069225220"/>
                    </a:ext>
                  </a:extLst>
                </a:gridCol>
              </a:tblGrid>
              <a:tr h="1134092"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Exceptional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0" i="1" dirty="0">
                          <a:solidFill>
                            <a:schemeClr val="tx1"/>
                          </a:solidFill>
                        </a:rPr>
                        <a:t>Analyse interpretation to gauge what the main causes of terror are in relation to religion/ideology/state. Outstanding use of accurate and wide-ranging knowledge with quotes to support. Given a valid and sustained judgement.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908088"/>
                  </a:ext>
                </a:extLst>
              </a:tr>
              <a:tr h="1393314">
                <a:tc>
                  <a:txBody>
                    <a:bodyPr/>
                    <a:lstStyle/>
                    <a:p>
                      <a:r>
                        <a:rPr lang="en-GB" sz="1600" b="1" dirty="0"/>
                        <a:t>Advancing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1600" b="0" i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Has explained</a:t>
                      </a:r>
                      <a:r>
                        <a:rPr lang="en-GB" sz="1600" b="0" i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using interpretation</a:t>
                      </a:r>
                      <a:r>
                        <a:rPr kumimoji="0" lang="en-GB" sz="1600" b="0" i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what the main causes of terror are in relation to religion/ideology/state. Good use of accurate and relevant knowledge with quotes to support. Given a valid and sustained judgement.</a:t>
                      </a:r>
                    </a:p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0567876"/>
                  </a:ext>
                </a:extLst>
              </a:tr>
              <a:tr h="1633490">
                <a:tc>
                  <a:txBody>
                    <a:bodyPr/>
                    <a:lstStyle/>
                    <a:p>
                      <a:r>
                        <a:rPr lang="en-GB" sz="1600" b="1" dirty="0"/>
                        <a:t>Secure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1600" b="0" i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Has explained one factor </a:t>
                      </a:r>
                      <a:r>
                        <a:rPr lang="en-GB" sz="1600" b="0" i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using interpretation which</a:t>
                      </a:r>
                      <a:r>
                        <a:rPr kumimoji="0" lang="en-GB" sz="1600" b="0" i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suggests what the main causes of terror are in relation to religion/ideology/state. Described 1-2 other causes. Some accurate and relevant knowledge with quotes to support. Judgement made but may not be valid or sustained.</a:t>
                      </a:r>
                    </a:p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6886112"/>
                  </a:ext>
                </a:extLst>
              </a:tr>
              <a:tr h="1652535">
                <a:tc>
                  <a:txBody>
                    <a:bodyPr/>
                    <a:lstStyle/>
                    <a:p>
                      <a:r>
                        <a:rPr lang="en-GB" sz="1600" b="1" dirty="0"/>
                        <a:t>Developing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1600" b="0" i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Has described at least one factor about what the main causes of terror are in relation to religion/ideology/state.</a:t>
                      </a:r>
                      <a:r>
                        <a:rPr lang="en-GB" sz="1600" b="0" i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Vague</a:t>
                      </a:r>
                      <a:r>
                        <a:rPr kumimoji="0" lang="en-GB" sz="1600" b="0" i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0" i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reference to interpretation. </a:t>
                      </a:r>
                      <a:r>
                        <a:rPr kumimoji="0" lang="en-GB" sz="1600" b="0" i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Has referenced at least one other cause. Some accurate knowledge with quotes to support that may not be relevant. May not have given a judgement.</a:t>
                      </a:r>
                      <a:r>
                        <a:rPr lang="en-GB" sz="1600" b="0" i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en-GB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5284438"/>
                  </a:ext>
                </a:extLst>
              </a:tr>
              <a:tr h="1044570">
                <a:tc>
                  <a:txBody>
                    <a:bodyPr/>
                    <a:lstStyle/>
                    <a:p>
                      <a:r>
                        <a:rPr lang="en-GB" sz="1600" b="1" dirty="0"/>
                        <a:t>Emerging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600" b="0" i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Has made a simple comment about at least one cause of terror in relation to religion/ideology/state. May not have used quotes</a:t>
                      </a:r>
                      <a:r>
                        <a:rPr lang="en-GB" sz="1600" b="0" i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from interpretation </a:t>
                      </a:r>
                      <a:r>
                        <a:rPr kumimoji="0" lang="en-GB" sz="1600" b="0" i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and limited knowledge shown. Missing judgement.</a:t>
                      </a:r>
                      <a:r>
                        <a:rPr lang="en-GB" sz="1600" b="0" i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834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8254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54C07F38461240B0534515ED0307DC" ma:contentTypeVersion="4" ma:contentTypeDescription="Create a new document." ma:contentTypeScope="" ma:versionID="581403b88a39b7aa5338e8fa9b306dd7">
  <xsd:schema xmlns:xsd="http://www.w3.org/2001/XMLSchema" xmlns:xs="http://www.w3.org/2001/XMLSchema" xmlns:p="http://schemas.microsoft.com/office/2006/metadata/properties" xmlns:ns2="edded036-18b6-4d2d-ae47-68952a37adc4" targetNamespace="http://schemas.microsoft.com/office/2006/metadata/properties" ma:root="true" ma:fieldsID="21e36fe84f871965b8c7315d0af6c856" ns2:_="">
    <xsd:import namespace="edded036-18b6-4d2d-ae47-68952a37ad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ded036-18b6-4d2d-ae47-68952a37ad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E62EA26-2334-4DD9-A4CE-535335D46604}"/>
</file>

<file path=customXml/itemProps2.xml><?xml version="1.0" encoding="utf-8"?>
<ds:datastoreItem xmlns:ds="http://schemas.openxmlformats.org/officeDocument/2006/customXml" ds:itemID="{8141572A-DB0D-4247-8ED0-1B0A948E7E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00CDDF-FD94-4B22-95B3-BB913B416B47}">
  <ds:schemaRefs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81e1517a-571c-4bcf-a501-9a0583c51adf"/>
    <ds:schemaRef ds:uri="http://schemas.microsoft.com/office/2006/metadata/properties"/>
    <ds:schemaRef ds:uri="http://purl.org/dc/elements/1.1/"/>
    <ds:schemaRef ds:uri="8676cdc9-911b-42f3-be9c-aabffe19e0d0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Bethany Simpson</dc:creator>
  <cp:lastModifiedBy>Bethany Simpson</cp:lastModifiedBy>
  <cp:revision>1</cp:revision>
  <dcterms:created xsi:type="dcterms:W3CDTF">2022-02-25T09:14:20Z</dcterms:created>
  <dcterms:modified xsi:type="dcterms:W3CDTF">2022-02-25T09:14:45Z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0x0101000F54C07F38461240B0534515ED0307DC</vt:lpwstr>
  </property>
  <property fmtid="{D5CDD505-2E9C-101B-9397-08002B2CF9AE}" pid="3" name="Order">
    <vt:r8>582000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</Properties>
</file>