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299" r:id="rId5"/>
    <p:sldId id="350" r:id="rId6"/>
    <p:sldId id="315" r:id="rId7"/>
    <p:sldId id="349" r:id="rId8"/>
    <p:sldId id="325" r:id="rId9"/>
    <p:sldId id="354" r:id="rId10"/>
    <p:sldId id="347" r:id="rId11"/>
    <p:sldId id="352" r:id="rId12"/>
    <p:sldId id="317" r:id="rId13"/>
    <p:sldId id="348" r:id="rId14"/>
    <p:sldId id="356" r:id="rId15"/>
    <p:sldId id="351" r:id="rId16"/>
    <p:sldId id="307" r:id="rId17"/>
    <p:sldId id="353" r:id="rId18"/>
    <p:sldId id="263" r:id="rId19"/>
    <p:sldId id="355" r:id="rId20"/>
    <p:sldId id="328" r:id="rId21"/>
    <p:sldId id="265" r:id="rId2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Spencer" initials="SS" lastIdx="0" clrIdx="0">
    <p:extLst>
      <p:ext uri="{19B8F6BF-5375-455C-9EA6-DF929625EA0E}">
        <p15:presenceInfo xmlns:p15="http://schemas.microsoft.com/office/powerpoint/2012/main" userId="S-1-5-21-4210414516-1595402547-3049469909-12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245"/>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32CF2-A930-47FD-94EE-8F971AADF723}" v="76" dt="2023-02-08T09:35:13.222"/>
    <p1510:client id="{FBDB7C22-D73F-4483-89FE-91AD111DF915}" v="5" dt="2023-02-08T09:44:59.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77649" autoAdjust="0"/>
  </p:normalViewPr>
  <p:slideViewPr>
    <p:cSldViewPr>
      <p:cViewPr varScale="1">
        <p:scale>
          <a:sx n="89" d="100"/>
          <a:sy n="89" d="100"/>
        </p:scale>
        <p:origin x="22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Spencer" userId="S::sspencer@tscacademy.org.uk::b0601bad-6da8-4353-80fd-a3f9447daa35" providerId="AD" clId="Web-{6A832CF2-A930-47FD-94EE-8F971AADF723}"/>
    <pc:docChg chg="modSld">
      <pc:chgData name="Sally Spencer" userId="S::sspencer@tscacademy.org.uk::b0601bad-6da8-4353-80fd-a3f9447daa35" providerId="AD" clId="Web-{6A832CF2-A930-47FD-94EE-8F971AADF723}" dt="2023-02-08T09:35:12.878" v="41" actId="20577"/>
      <pc:docMkLst>
        <pc:docMk/>
      </pc:docMkLst>
      <pc:sldChg chg="modSp">
        <pc:chgData name="Sally Spencer" userId="S::sspencer@tscacademy.org.uk::b0601bad-6da8-4353-80fd-a3f9447daa35" providerId="AD" clId="Web-{6A832CF2-A930-47FD-94EE-8F971AADF723}" dt="2023-02-08T09:32:54.058" v="3" actId="20577"/>
        <pc:sldMkLst>
          <pc:docMk/>
          <pc:sldMk cId="0" sldId="299"/>
        </pc:sldMkLst>
        <pc:spChg chg="mod">
          <ac:chgData name="Sally Spencer" userId="S::sspencer@tscacademy.org.uk::b0601bad-6da8-4353-80fd-a3f9447daa35" providerId="AD" clId="Web-{6A832CF2-A930-47FD-94EE-8F971AADF723}" dt="2023-02-08T09:32:54.058" v="3" actId="20577"/>
          <ac:spMkLst>
            <pc:docMk/>
            <pc:sldMk cId="0" sldId="299"/>
            <ac:spMk id="3" creationId="{A591D291-ECA6-25C5-02E5-E31EC9ED25C4}"/>
          </ac:spMkLst>
        </pc:spChg>
      </pc:sldChg>
      <pc:sldChg chg="modSp">
        <pc:chgData name="Sally Spencer" userId="S::sspencer@tscacademy.org.uk::b0601bad-6da8-4353-80fd-a3f9447daa35" providerId="AD" clId="Web-{6A832CF2-A930-47FD-94EE-8F971AADF723}" dt="2023-02-08T09:33:01.543" v="4" actId="20577"/>
        <pc:sldMkLst>
          <pc:docMk/>
          <pc:sldMk cId="2464494371" sldId="315"/>
        </pc:sldMkLst>
        <pc:spChg chg="mod">
          <ac:chgData name="Sally Spencer" userId="S::sspencer@tscacademy.org.uk::b0601bad-6da8-4353-80fd-a3f9447daa35" providerId="AD" clId="Web-{6A832CF2-A930-47FD-94EE-8F971AADF723}" dt="2023-02-08T09:33:01.543" v="4" actId="20577"/>
          <ac:spMkLst>
            <pc:docMk/>
            <pc:sldMk cId="2464494371" sldId="315"/>
            <ac:spMk id="6" creationId="{00000000-0000-0000-0000-000000000000}"/>
          </ac:spMkLst>
        </pc:spChg>
      </pc:sldChg>
      <pc:sldChg chg="modSp">
        <pc:chgData name="Sally Spencer" userId="S::sspencer@tscacademy.org.uk::b0601bad-6da8-4353-80fd-a3f9447daa35" providerId="AD" clId="Web-{6A832CF2-A930-47FD-94EE-8F971AADF723}" dt="2023-02-08T09:35:12.878" v="41" actId="20577"/>
        <pc:sldMkLst>
          <pc:docMk/>
          <pc:sldMk cId="3511580778" sldId="317"/>
        </pc:sldMkLst>
        <pc:spChg chg="mod">
          <ac:chgData name="Sally Spencer" userId="S::sspencer@tscacademy.org.uk::b0601bad-6da8-4353-80fd-a3f9447daa35" providerId="AD" clId="Web-{6A832CF2-A930-47FD-94EE-8F971AADF723}" dt="2023-02-08T09:33:50.873" v="15" actId="20577"/>
          <ac:spMkLst>
            <pc:docMk/>
            <pc:sldMk cId="3511580778" sldId="317"/>
            <ac:spMk id="3" creationId="{00000000-0000-0000-0000-000000000000}"/>
          </ac:spMkLst>
        </pc:spChg>
        <pc:spChg chg="mod">
          <ac:chgData name="Sally Spencer" userId="S::sspencer@tscacademy.org.uk::b0601bad-6da8-4353-80fd-a3f9447daa35" providerId="AD" clId="Web-{6A832CF2-A930-47FD-94EE-8F971AADF723}" dt="2023-02-08T09:35:12.878" v="41" actId="20577"/>
          <ac:spMkLst>
            <pc:docMk/>
            <pc:sldMk cId="3511580778" sldId="317"/>
            <ac:spMk id="4" creationId="{896B0177-880B-4867-A119-7D283316CB63}"/>
          </ac:spMkLst>
        </pc:spChg>
      </pc:sldChg>
      <pc:sldChg chg="modSp">
        <pc:chgData name="Sally Spencer" userId="S::sspencer@tscacademy.org.uk::b0601bad-6da8-4353-80fd-a3f9447daa35" providerId="AD" clId="Web-{6A832CF2-A930-47FD-94EE-8F971AADF723}" dt="2023-02-08T09:33:17.684" v="7" actId="20577"/>
        <pc:sldMkLst>
          <pc:docMk/>
          <pc:sldMk cId="2417604327" sldId="325"/>
        </pc:sldMkLst>
        <pc:spChg chg="mod">
          <ac:chgData name="Sally Spencer" userId="S::sspencer@tscacademy.org.uk::b0601bad-6da8-4353-80fd-a3f9447daa35" providerId="AD" clId="Web-{6A832CF2-A930-47FD-94EE-8F971AADF723}" dt="2023-02-08T09:33:17.684" v="7" actId="20577"/>
          <ac:spMkLst>
            <pc:docMk/>
            <pc:sldMk cId="2417604327" sldId="325"/>
            <ac:spMk id="3" creationId="{00000000-0000-0000-0000-000000000000}"/>
          </ac:spMkLst>
        </pc:spChg>
      </pc:sldChg>
      <pc:sldChg chg="modSp">
        <pc:chgData name="Sally Spencer" userId="S::sspencer@tscacademy.org.uk::b0601bad-6da8-4353-80fd-a3f9447daa35" providerId="AD" clId="Web-{6A832CF2-A930-47FD-94EE-8F971AADF723}" dt="2023-02-08T09:33:38.701" v="13" actId="14100"/>
        <pc:sldMkLst>
          <pc:docMk/>
          <pc:sldMk cId="557211184" sldId="347"/>
        </pc:sldMkLst>
        <pc:spChg chg="mod">
          <ac:chgData name="Sally Spencer" userId="S::sspencer@tscacademy.org.uk::b0601bad-6da8-4353-80fd-a3f9447daa35" providerId="AD" clId="Web-{6A832CF2-A930-47FD-94EE-8F971AADF723}" dt="2023-02-08T09:33:38.701" v="13" actId="14100"/>
          <ac:spMkLst>
            <pc:docMk/>
            <pc:sldMk cId="557211184" sldId="347"/>
            <ac:spMk id="6" creationId="{00000000-0000-0000-0000-000000000000}"/>
          </ac:spMkLst>
        </pc:spChg>
      </pc:sldChg>
      <pc:sldChg chg="modSp">
        <pc:chgData name="Sally Spencer" userId="S::sspencer@tscacademy.org.uk::b0601bad-6da8-4353-80fd-a3f9447daa35" providerId="AD" clId="Web-{6A832CF2-A930-47FD-94EE-8F971AADF723}" dt="2023-02-08T09:33:12.731" v="6" actId="20577"/>
        <pc:sldMkLst>
          <pc:docMk/>
          <pc:sldMk cId="2125964854" sldId="349"/>
        </pc:sldMkLst>
        <pc:spChg chg="mod">
          <ac:chgData name="Sally Spencer" userId="S::sspencer@tscacademy.org.uk::b0601bad-6da8-4353-80fd-a3f9447daa35" providerId="AD" clId="Web-{6A832CF2-A930-47FD-94EE-8F971AADF723}" dt="2023-02-08T09:33:12.731" v="6" actId="20577"/>
          <ac:spMkLst>
            <pc:docMk/>
            <pc:sldMk cId="2125964854" sldId="349"/>
            <ac:spMk id="2" creationId="{6555FAA8-8109-4DD4-AE26-605DF86AE89E}"/>
          </ac:spMkLst>
        </pc:spChg>
      </pc:sldChg>
      <pc:sldChg chg="modSp">
        <pc:chgData name="Sally Spencer" userId="S::sspencer@tscacademy.org.uk::b0601bad-6da8-4353-80fd-a3f9447daa35" providerId="AD" clId="Web-{6A832CF2-A930-47FD-94EE-8F971AADF723}" dt="2023-02-08T09:33:44.279" v="14" actId="20577"/>
        <pc:sldMkLst>
          <pc:docMk/>
          <pc:sldMk cId="3995153925" sldId="352"/>
        </pc:sldMkLst>
        <pc:spChg chg="mod">
          <ac:chgData name="Sally Spencer" userId="S::sspencer@tscacademy.org.uk::b0601bad-6da8-4353-80fd-a3f9447daa35" providerId="AD" clId="Web-{6A832CF2-A930-47FD-94EE-8F971AADF723}" dt="2023-02-08T09:33:44.279" v="14" actId="20577"/>
          <ac:spMkLst>
            <pc:docMk/>
            <pc:sldMk cId="3995153925" sldId="352"/>
            <ac:spMk id="4" creationId="{5FA6A770-E423-45F6-BE0C-77BA61F8D18E}"/>
          </ac:spMkLst>
        </pc:spChg>
      </pc:sldChg>
      <pc:sldChg chg="modSp">
        <pc:chgData name="Sally Spencer" userId="S::sspencer@tscacademy.org.uk::b0601bad-6da8-4353-80fd-a3f9447daa35" providerId="AD" clId="Web-{6A832CF2-A930-47FD-94EE-8F971AADF723}" dt="2023-02-08T09:33:26.435" v="9" actId="20577"/>
        <pc:sldMkLst>
          <pc:docMk/>
          <pc:sldMk cId="3007620355" sldId="354"/>
        </pc:sldMkLst>
        <pc:spChg chg="mod">
          <ac:chgData name="Sally Spencer" userId="S::sspencer@tscacademy.org.uk::b0601bad-6da8-4353-80fd-a3f9447daa35" providerId="AD" clId="Web-{6A832CF2-A930-47FD-94EE-8F971AADF723}" dt="2023-02-08T09:33:26.435" v="9" actId="20577"/>
          <ac:spMkLst>
            <pc:docMk/>
            <pc:sldMk cId="3007620355" sldId="354"/>
            <ac:spMk id="4" creationId="{D6D8EED5-AA6A-422D-A69D-604BC6E94D3A}"/>
          </ac:spMkLst>
        </pc:spChg>
      </pc:sldChg>
    </pc:docChg>
  </pc:docChgLst>
  <pc:docChgLst>
    <pc:chgData name="Sally Spencer" userId="b0601bad-6da8-4353-80fd-a3f9447daa35" providerId="ADAL" clId="{9204917B-5AC9-4850-8BC3-E378A6651397}"/>
    <pc:docChg chg="undo modSld">
      <pc:chgData name="Sally Spencer" userId="b0601bad-6da8-4353-80fd-a3f9447daa35" providerId="ADAL" clId="{9204917B-5AC9-4850-8BC3-E378A6651397}" dt="2023-02-08T09:39:25.559" v="315" actId="1076"/>
      <pc:docMkLst>
        <pc:docMk/>
      </pc:docMkLst>
      <pc:sldChg chg="modSp">
        <pc:chgData name="Sally Spencer" userId="b0601bad-6da8-4353-80fd-a3f9447daa35" providerId="ADAL" clId="{9204917B-5AC9-4850-8BC3-E378A6651397}" dt="2023-02-08T09:38:44.586" v="306" actId="207"/>
        <pc:sldMkLst>
          <pc:docMk/>
          <pc:sldMk cId="0" sldId="263"/>
        </pc:sldMkLst>
        <pc:spChg chg="mod">
          <ac:chgData name="Sally Spencer" userId="b0601bad-6da8-4353-80fd-a3f9447daa35" providerId="ADAL" clId="{9204917B-5AC9-4850-8BC3-E378A6651397}" dt="2023-02-06T10:21:07.491" v="42" actId="1076"/>
          <ac:spMkLst>
            <pc:docMk/>
            <pc:sldMk cId="0" sldId="263"/>
            <ac:spMk id="3" creationId="{FB6BC2F9-DF51-44E9-9185-783F27A6A02E}"/>
          </ac:spMkLst>
        </pc:spChg>
        <pc:spChg chg="mod">
          <ac:chgData name="Sally Spencer" userId="b0601bad-6da8-4353-80fd-a3f9447daa35" providerId="ADAL" clId="{9204917B-5AC9-4850-8BC3-E378A6651397}" dt="2023-02-08T09:38:44.586" v="306" actId="207"/>
          <ac:spMkLst>
            <pc:docMk/>
            <pc:sldMk cId="0" sldId="263"/>
            <ac:spMk id="16387" creationId="{00000000-0000-0000-0000-000000000000}"/>
          </ac:spMkLst>
        </pc:spChg>
        <pc:picChg chg="mod">
          <ac:chgData name="Sally Spencer" userId="b0601bad-6da8-4353-80fd-a3f9447daa35" providerId="ADAL" clId="{9204917B-5AC9-4850-8BC3-E378A6651397}" dt="2023-02-06T10:20:48.907" v="39" actId="1076"/>
          <ac:picMkLst>
            <pc:docMk/>
            <pc:sldMk cId="0" sldId="263"/>
            <ac:picMk id="2" creationId="{34D22D7B-A8A8-4FE9-A160-82A7DDBC27B5}"/>
          </ac:picMkLst>
        </pc:picChg>
      </pc:sldChg>
      <pc:sldChg chg="addSp delSp modSp addCm delCm">
        <pc:chgData name="Sally Spencer" userId="b0601bad-6da8-4353-80fd-a3f9447daa35" providerId="ADAL" clId="{9204917B-5AC9-4850-8BC3-E378A6651397}" dt="2023-02-08T09:39:25.559" v="315" actId="1076"/>
        <pc:sldMkLst>
          <pc:docMk/>
          <pc:sldMk cId="0" sldId="265"/>
        </pc:sldMkLst>
        <pc:spChg chg="add del">
          <ac:chgData name="Sally Spencer" userId="b0601bad-6da8-4353-80fd-a3f9447daa35" providerId="ADAL" clId="{9204917B-5AC9-4850-8BC3-E378A6651397}" dt="2023-02-06T10:24:16.823" v="91"/>
          <ac:spMkLst>
            <pc:docMk/>
            <pc:sldMk cId="0" sldId="265"/>
            <ac:spMk id="2" creationId="{30C44DF4-DBEA-4A71-9486-5A1799804CD1}"/>
          </ac:spMkLst>
        </pc:spChg>
        <pc:spChg chg="mod">
          <ac:chgData name="Sally Spencer" userId="b0601bad-6da8-4353-80fd-a3f9447daa35" providerId="ADAL" clId="{9204917B-5AC9-4850-8BC3-E378A6651397}" dt="2023-02-06T10:26:37.709" v="194" actId="122"/>
          <ac:spMkLst>
            <pc:docMk/>
            <pc:sldMk cId="0" sldId="265"/>
            <ac:spMk id="3" creationId="{5093435F-A57D-479B-AD0F-08B99E0B526B}"/>
          </ac:spMkLst>
        </pc:spChg>
        <pc:spChg chg="add mod">
          <ac:chgData name="Sally Spencer" userId="b0601bad-6da8-4353-80fd-a3f9447daa35" providerId="ADAL" clId="{9204917B-5AC9-4850-8BC3-E378A6651397}" dt="2023-02-08T09:39:25.559" v="315" actId="1076"/>
          <ac:spMkLst>
            <pc:docMk/>
            <pc:sldMk cId="0" sldId="265"/>
            <ac:spMk id="5" creationId="{B4E0BFCD-7538-42C8-B499-7F1D7E41FFB0}"/>
          </ac:spMkLst>
        </pc:spChg>
        <pc:spChg chg="mod">
          <ac:chgData name="Sally Spencer" userId="b0601bad-6da8-4353-80fd-a3f9447daa35" providerId="ADAL" clId="{9204917B-5AC9-4850-8BC3-E378A6651397}" dt="2023-02-06T10:26:31.749" v="192" actId="1076"/>
          <ac:spMkLst>
            <pc:docMk/>
            <pc:sldMk cId="0" sldId="265"/>
            <ac:spMk id="23555" creationId="{00000000-0000-0000-0000-000000000000}"/>
          </ac:spMkLst>
        </pc:spChg>
      </pc:sldChg>
      <pc:sldChg chg="modSp">
        <pc:chgData name="Sally Spencer" userId="b0601bad-6da8-4353-80fd-a3f9447daa35" providerId="ADAL" clId="{9204917B-5AC9-4850-8BC3-E378A6651397}" dt="2023-02-08T09:38:36.705" v="305" actId="255"/>
        <pc:sldMkLst>
          <pc:docMk/>
          <pc:sldMk cId="0" sldId="307"/>
        </pc:sldMkLst>
        <pc:spChg chg="mod">
          <ac:chgData name="Sally Spencer" userId="b0601bad-6da8-4353-80fd-a3f9447daa35" providerId="ADAL" clId="{9204917B-5AC9-4850-8BC3-E378A6651397}" dt="2023-02-06T10:20:13.490" v="34" actId="1076"/>
          <ac:spMkLst>
            <pc:docMk/>
            <pc:sldMk cId="0" sldId="307"/>
            <ac:spMk id="3" creationId="{1D6E0F00-AC7D-4FE2-B835-7DF49341115A}"/>
          </ac:spMkLst>
        </pc:spChg>
        <pc:spChg chg="mod">
          <ac:chgData name="Sally Spencer" userId="b0601bad-6da8-4353-80fd-a3f9447daa35" providerId="ADAL" clId="{9204917B-5AC9-4850-8BC3-E378A6651397}" dt="2023-02-08T09:38:36.705" v="305" actId="255"/>
          <ac:spMkLst>
            <pc:docMk/>
            <pc:sldMk cId="0" sldId="307"/>
            <ac:spMk id="15363" creationId="{00000000-0000-0000-0000-000000000000}"/>
          </ac:spMkLst>
        </pc:spChg>
        <pc:picChg chg="mod">
          <ac:chgData name="Sally Spencer" userId="b0601bad-6da8-4353-80fd-a3f9447daa35" providerId="ADAL" clId="{9204917B-5AC9-4850-8BC3-E378A6651397}" dt="2023-02-06T10:20:17.067" v="35" actId="1076"/>
          <ac:picMkLst>
            <pc:docMk/>
            <pc:sldMk cId="0" sldId="307"/>
            <ac:picMk id="2" creationId="{C567FF1F-5F8E-4F5D-A06E-A9372B3ED594}"/>
          </ac:picMkLst>
        </pc:picChg>
      </pc:sldChg>
      <pc:sldChg chg="modSp">
        <pc:chgData name="Sally Spencer" userId="b0601bad-6da8-4353-80fd-a3f9447daa35" providerId="ADAL" clId="{9204917B-5AC9-4850-8BC3-E378A6651397}" dt="2023-02-08T09:38:00.017" v="298" actId="255"/>
        <pc:sldMkLst>
          <pc:docMk/>
          <pc:sldMk cId="3511580778" sldId="317"/>
        </pc:sldMkLst>
        <pc:spChg chg="mod">
          <ac:chgData name="Sally Spencer" userId="b0601bad-6da8-4353-80fd-a3f9447daa35" providerId="ADAL" clId="{9204917B-5AC9-4850-8BC3-E378A6651397}" dt="2023-02-08T09:38:00.017" v="298" actId="255"/>
          <ac:spMkLst>
            <pc:docMk/>
            <pc:sldMk cId="3511580778" sldId="317"/>
            <ac:spMk id="3" creationId="{00000000-0000-0000-0000-000000000000}"/>
          </ac:spMkLst>
        </pc:spChg>
        <pc:spChg chg="mod">
          <ac:chgData name="Sally Spencer" userId="b0601bad-6da8-4353-80fd-a3f9447daa35" providerId="ADAL" clId="{9204917B-5AC9-4850-8BC3-E378A6651397}" dt="2023-02-08T09:37:50.066" v="297" actId="20577"/>
          <ac:spMkLst>
            <pc:docMk/>
            <pc:sldMk cId="3511580778" sldId="317"/>
            <ac:spMk id="4" creationId="{896B0177-880B-4867-A119-7D283316CB63}"/>
          </ac:spMkLst>
        </pc:spChg>
      </pc:sldChg>
      <pc:sldChg chg="modSp">
        <pc:chgData name="Sally Spencer" userId="b0601bad-6da8-4353-80fd-a3f9447daa35" providerId="ADAL" clId="{9204917B-5AC9-4850-8BC3-E378A6651397}" dt="2023-02-08T09:39:11.687" v="313" actId="1076"/>
        <pc:sldMkLst>
          <pc:docMk/>
          <pc:sldMk cId="1194702764" sldId="328"/>
        </pc:sldMkLst>
        <pc:spChg chg="mod">
          <ac:chgData name="Sally Spencer" userId="b0601bad-6da8-4353-80fd-a3f9447daa35" providerId="ADAL" clId="{9204917B-5AC9-4850-8BC3-E378A6651397}" dt="2023-02-08T09:39:11.687" v="313" actId="1076"/>
          <ac:spMkLst>
            <pc:docMk/>
            <pc:sldMk cId="1194702764" sldId="328"/>
            <ac:spMk id="2" creationId="{00000000-0000-0000-0000-000000000000}"/>
          </ac:spMkLst>
        </pc:spChg>
        <pc:spChg chg="mod">
          <ac:chgData name="Sally Spencer" userId="b0601bad-6da8-4353-80fd-a3f9447daa35" providerId="ADAL" clId="{9204917B-5AC9-4850-8BC3-E378A6651397}" dt="2023-02-06T10:22:03.820" v="60" actId="20577"/>
          <ac:spMkLst>
            <pc:docMk/>
            <pc:sldMk cId="1194702764" sldId="328"/>
            <ac:spMk id="4" creationId="{DCAE7FD1-0658-442D-8104-F40F096E6D15}"/>
          </ac:spMkLst>
        </pc:spChg>
        <pc:picChg chg="mod">
          <ac:chgData name="Sally Spencer" userId="b0601bad-6da8-4353-80fd-a3f9447daa35" providerId="ADAL" clId="{9204917B-5AC9-4850-8BC3-E378A6651397}" dt="2023-02-08T09:39:06.078" v="311" actId="14100"/>
          <ac:picMkLst>
            <pc:docMk/>
            <pc:sldMk cId="1194702764" sldId="328"/>
            <ac:picMk id="3" creationId="{B704A390-F91B-4C32-BE59-8E9F542028D7}"/>
          </ac:picMkLst>
        </pc:picChg>
      </pc:sldChg>
      <pc:sldChg chg="modSp">
        <pc:chgData name="Sally Spencer" userId="b0601bad-6da8-4353-80fd-a3f9447daa35" providerId="ADAL" clId="{9204917B-5AC9-4850-8BC3-E378A6651397}" dt="2023-02-08T09:37:10.164" v="198" actId="255"/>
        <pc:sldMkLst>
          <pc:docMk/>
          <pc:sldMk cId="557211184" sldId="347"/>
        </pc:sldMkLst>
        <pc:spChg chg="mod">
          <ac:chgData name="Sally Spencer" userId="b0601bad-6da8-4353-80fd-a3f9447daa35" providerId="ADAL" clId="{9204917B-5AC9-4850-8BC3-E378A6651397}" dt="2023-02-08T09:37:10.164" v="198" actId="255"/>
          <ac:spMkLst>
            <pc:docMk/>
            <pc:sldMk cId="557211184" sldId="347"/>
            <ac:spMk id="6" creationId="{00000000-0000-0000-0000-000000000000}"/>
          </ac:spMkLst>
        </pc:spChg>
      </pc:sldChg>
      <pc:sldChg chg="modSp">
        <pc:chgData name="Sally Spencer" userId="b0601bad-6da8-4353-80fd-a3f9447daa35" providerId="ADAL" clId="{9204917B-5AC9-4850-8BC3-E378A6651397}" dt="2023-02-08T09:38:08.778" v="299" actId="207"/>
        <pc:sldMkLst>
          <pc:docMk/>
          <pc:sldMk cId="3735779703" sldId="348"/>
        </pc:sldMkLst>
        <pc:spChg chg="mod">
          <ac:chgData name="Sally Spencer" userId="b0601bad-6da8-4353-80fd-a3f9447daa35" providerId="ADAL" clId="{9204917B-5AC9-4850-8BC3-E378A6651397}" dt="2023-02-08T09:38:08.778" v="299" actId="207"/>
          <ac:spMkLst>
            <pc:docMk/>
            <pc:sldMk cId="3735779703" sldId="348"/>
            <ac:spMk id="4" creationId="{00000000-0000-0000-0000-000000000000}"/>
          </ac:spMkLst>
        </pc:spChg>
        <pc:spChg chg="mod">
          <ac:chgData name="Sally Spencer" userId="b0601bad-6da8-4353-80fd-a3f9447daa35" providerId="ADAL" clId="{9204917B-5AC9-4850-8BC3-E378A6651397}" dt="2023-02-06T10:18:10.067" v="10" actId="15"/>
          <ac:spMkLst>
            <pc:docMk/>
            <pc:sldMk cId="3735779703" sldId="348"/>
            <ac:spMk id="6" creationId="{79A3C55F-5CF4-401D-9DD9-3AE58DF796E1}"/>
          </ac:spMkLst>
        </pc:spChg>
      </pc:sldChg>
      <pc:sldChg chg="modSp">
        <pc:chgData name="Sally Spencer" userId="b0601bad-6da8-4353-80fd-a3f9447daa35" providerId="ADAL" clId="{9204917B-5AC9-4850-8BC3-E378A6651397}" dt="2023-02-08T09:38:28.735" v="303" actId="1076"/>
        <pc:sldMkLst>
          <pc:docMk/>
          <pc:sldMk cId="4124963163" sldId="351"/>
        </pc:sldMkLst>
        <pc:spChg chg="mod">
          <ac:chgData name="Sally Spencer" userId="b0601bad-6da8-4353-80fd-a3f9447daa35" providerId="ADAL" clId="{9204917B-5AC9-4850-8BC3-E378A6651397}" dt="2023-02-08T09:38:28.735" v="303" actId="1076"/>
          <ac:spMkLst>
            <pc:docMk/>
            <pc:sldMk cId="4124963163" sldId="351"/>
            <ac:spMk id="4" creationId="{4CBC3351-8AFA-46AF-B09E-8F6EB6F99D25}"/>
          </ac:spMkLst>
        </pc:spChg>
      </pc:sldChg>
      <pc:sldChg chg="modSp">
        <pc:chgData name="Sally Spencer" userId="b0601bad-6da8-4353-80fd-a3f9447daa35" providerId="ADAL" clId="{9204917B-5AC9-4850-8BC3-E378A6651397}" dt="2023-02-08T09:38:57.352" v="308" actId="1076"/>
        <pc:sldMkLst>
          <pc:docMk/>
          <pc:sldMk cId="35616294" sldId="355"/>
        </pc:sldMkLst>
        <pc:spChg chg="mod">
          <ac:chgData name="Sally Spencer" userId="b0601bad-6da8-4353-80fd-a3f9447daa35" providerId="ADAL" clId="{9204917B-5AC9-4850-8BC3-E378A6651397}" dt="2023-02-08T09:38:57.352" v="308" actId="1076"/>
          <ac:spMkLst>
            <pc:docMk/>
            <pc:sldMk cId="35616294" sldId="355"/>
            <ac:spMk id="3" creationId="{FB462016-862C-4753-9F2F-93157666D1AF}"/>
          </ac:spMkLst>
        </pc:spChg>
      </pc:sldChg>
      <pc:sldChg chg="modSp">
        <pc:chgData name="Sally Spencer" userId="b0601bad-6da8-4353-80fd-a3f9447daa35" providerId="ADAL" clId="{9204917B-5AC9-4850-8BC3-E378A6651397}" dt="2023-02-08T09:38:15.855" v="300" actId="207"/>
        <pc:sldMkLst>
          <pc:docMk/>
          <pc:sldMk cId="1356473289" sldId="356"/>
        </pc:sldMkLst>
        <pc:spChg chg="mod">
          <ac:chgData name="Sally Spencer" userId="b0601bad-6da8-4353-80fd-a3f9447daa35" providerId="ADAL" clId="{9204917B-5AC9-4850-8BC3-E378A6651397}" dt="2023-02-08T09:38:15.855" v="300" actId="207"/>
          <ac:spMkLst>
            <pc:docMk/>
            <pc:sldMk cId="1356473289" sldId="356"/>
            <ac:spMk id="4" creationId="{00000000-0000-0000-0000-000000000000}"/>
          </ac:spMkLst>
        </pc:spChg>
        <pc:spChg chg="mod">
          <ac:chgData name="Sally Spencer" userId="b0601bad-6da8-4353-80fd-a3f9447daa35" providerId="ADAL" clId="{9204917B-5AC9-4850-8BC3-E378A6651397}" dt="2023-02-06T10:19:46.675" v="30" actId="1076"/>
          <ac:spMkLst>
            <pc:docMk/>
            <pc:sldMk cId="1356473289" sldId="356"/>
            <ac:spMk id="6" creationId="{79A3C55F-5CF4-401D-9DD9-3AE58DF796E1}"/>
          </ac:spMkLst>
        </pc:spChg>
        <pc:picChg chg="mod">
          <ac:chgData name="Sally Spencer" userId="b0601bad-6da8-4353-80fd-a3f9447daa35" providerId="ADAL" clId="{9204917B-5AC9-4850-8BC3-E378A6651397}" dt="2023-02-06T10:19:41.614" v="29" actId="1076"/>
          <ac:picMkLst>
            <pc:docMk/>
            <pc:sldMk cId="1356473289" sldId="356"/>
            <ac:picMk id="2" creationId="{A268BB01-EA9A-4274-940E-BDE9051A0C18}"/>
          </ac:picMkLst>
        </pc:picChg>
      </pc:sldChg>
    </pc:docChg>
  </pc:docChgLst>
  <pc:docChgLst>
    <pc:chgData name="Sally Spencer" userId="S::sspencer@tscacademy.org.uk::b0601bad-6da8-4353-80fd-a3f9447daa35" providerId="AD" clId="Web-{FBDB7C22-D73F-4483-89FE-91AD111DF915}"/>
    <pc:docChg chg="modSld">
      <pc:chgData name="Sally Spencer" userId="S::sspencer@tscacademy.org.uk::b0601bad-6da8-4353-80fd-a3f9447daa35" providerId="AD" clId="Web-{FBDB7C22-D73F-4483-89FE-91AD111DF915}" dt="2023-02-08T09:44:59.120" v="4" actId="14100"/>
      <pc:docMkLst>
        <pc:docMk/>
      </pc:docMkLst>
      <pc:sldChg chg="modSp">
        <pc:chgData name="Sally Spencer" userId="S::sspencer@tscacademy.org.uk::b0601bad-6da8-4353-80fd-a3f9447daa35" providerId="AD" clId="Web-{FBDB7C22-D73F-4483-89FE-91AD111DF915}" dt="2023-02-08T09:44:59.120" v="4" actId="14100"/>
        <pc:sldMkLst>
          <pc:docMk/>
          <pc:sldMk cId="0" sldId="265"/>
        </pc:sldMkLst>
        <pc:spChg chg="mod">
          <ac:chgData name="Sally Spencer" userId="S::sspencer@tscacademy.org.uk::b0601bad-6da8-4353-80fd-a3f9447daa35" providerId="AD" clId="Web-{FBDB7C22-D73F-4483-89FE-91AD111DF915}" dt="2023-02-08T09:44:59.120" v="4" actId="14100"/>
          <ac:spMkLst>
            <pc:docMk/>
            <pc:sldMk cId="0" sldId="265"/>
            <ac:spMk id="5" creationId="{B4E0BFCD-7538-42C8-B499-7F1D7E41FFB0}"/>
          </ac:spMkLst>
        </pc:spChg>
      </pc:sldChg>
      <pc:sldChg chg="modSp">
        <pc:chgData name="Sally Spencer" userId="S::sspencer@tscacademy.org.uk::b0601bad-6da8-4353-80fd-a3f9447daa35" providerId="AD" clId="Web-{FBDB7C22-D73F-4483-89FE-91AD111DF915}" dt="2023-02-08T09:42:42.617" v="1" actId="1076"/>
        <pc:sldMkLst>
          <pc:docMk/>
          <pc:sldMk cId="3511580778" sldId="317"/>
        </pc:sldMkLst>
        <pc:spChg chg="mod">
          <ac:chgData name="Sally Spencer" userId="S::sspencer@tscacademy.org.uk::b0601bad-6da8-4353-80fd-a3f9447daa35" providerId="AD" clId="Web-{FBDB7C22-D73F-4483-89FE-91AD111DF915}" dt="2023-02-08T09:42:42.617" v="1" actId="1076"/>
          <ac:spMkLst>
            <pc:docMk/>
            <pc:sldMk cId="3511580778" sldId="317"/>
            <ac:spMk id="3" creationId="{00000000-0000-0000-0000-000000000000}"/>
          </ac:spMkLst>
        </pc:spChg>
      </pc:sldChg>
      <pc:sldChg chg="modSp">
        <pc:chgData name="Sally Spencer" userId="S::sspencer@tscacademy.org.uk::b0601bad-6da8-4353-80fd-a3f9447daa35" providerId="AD" clId="Web-{FBDB7C22-D73F-4483-89FE-91AD111DF915}" dt="2023-02-08T09:42:38.085" v="0" actId="1076"/>
        <pc:sldMkLst>
          <pc:docMk/>
          <pc:sldMk cId="3995153925" sldId="352"/>
        </pc:sldMkLst>
        <pc:spChg chg="mod">
          <ac:chgData name="Sally Spencer" userId="S::sspencer@tscacademy.org.uk::b0601bad-6da8-4353-80fd-a3f9447daa35" providerId="AD" clId="Web-{FBDB7C22-D73F-4483-89FE-91AD111DF915}" dt="2023-02-08T09:42:38.085" v="0" actId="1076"/>
          <ac:spMkLst>
            <pc:docMk/>
            <pc:sldMk cId="3995153925" sldId="352"/>
            <ac:spMk id="4" creationId="{5FA6A770-E423-45F6-BE0C-77BA61F8D18E}"/>
          </ac:spMkLst>
        </pc:spChg>
      </pc:sldChg>
      <pc:sldChg chg="modSp">
        <pc:chgData name="Sally Spencer" userId="S::sspencer@tscacademy.org.uk::b0601bad-6da8-4353-80fd-a3f9447daa35" providerId="AD" clId="Web-{FBDB7C22-D73F-4483-89FE-91AD111DF915}" dt="2023-02-08T09:44:39.041" v="3" actId="14100"/>
        <pc:sldMkLst>
          <pc:docMk/>
          <pc:sldMk cId="35616294" sldId="355"/>
        </pc:sldMkLst>
        <pc:spChg chg="mod">
          <ac:chgData name="Sally Spencer" userId="S::sspencer@tscacademy.org.uk::b0601bad-6da8-4353-80fd-a3f9447daa35" providerId="AD" clId="Web-{FBDB7C22-D73F-4483-89FE-91AD111DF915}" dt="2023-02-08T09:44:39.041" v="3" actId="14100"/>
          <ac:spMkLst>
            <pc:docMk/>
            <pc:sldMk cId="35616294" sldId="355"/>
            <ac:spMk id="3" creationId="{FB462016-862C-4753-9F2F-93157666D1AF}"/>
          </ac:spMkLst>
        </pc:spChg>
      </pc:sldChg>
    </pc:docChg>
  </pc:docChgLst>
  <pc:docChgLst>
    <pc:chgData name="Sally Spencer" userId="S::sspencer@tscacademy.org.uk::b0601bad-6da8-4353-80fd-a3f9447daa35" providerId="AD" clId="Web-{D74DCD14-E2E3-4E28-A093-CA6465C9FFAB}"/>
    <pc:docChg chg="modSld">
      <pc:chgData name="Sally Spencer" userId="S::sspencer@tscacademy.org.uk::b0601bad-6da8-4353-80fd-a3f9447daa35" providerId="AD" clId="Web-{D74DCD14-E2E3-4E28-A093-CA6465C9FFAB}" dt="2023-02-06T10:28:27.095" v="5" actId="20577"/>
      <pc:docMkLst>
        <pc:docMk/>
      </pc:docMkLst>
      <pc:sldChg chg="modSp">
        <pc:chgData name="Sally Spencer" userId="S::sspencer@tscacademy.org.uk::b0601bad-6da8-4353-80fd-a3f9447daa35" providerId="AD" clId="Web-{D74DCD14-E2E3-4E28-A093-CA6465C9FFAB}" dt="2023-02-06T10:28:27.095" v="5" actId="20577"/>
        <pc:sldMkLst>
          <pc:docMk/>
          <pc:sldMk cId="1194702764" sldId="328"/>
        </pc:sldMkLst>
        <pc:spChg chg="mod">
          <ac:chgData name="Sally Spencer" userId="S::sspencer@tscacademy.org.uk::b0601bad-6da8-4353-80fd-a3f9447daa35" providerId="AD" clId="Web-{D74DCD14-E2E3-4E28-A093-CA6465C9FFAB}" dt="2023-02-06T10:28:27.095" v="5" actId="20577"/>
          <ac:spMkLst>
            <pc:docMk/>
            <pc:sldMk cId="1194702764" sldId="328"/>
            <ac:spMk id="4" creationId="{DCAE7FD1-0658-442D-8104-F40F096E6D15}"/>
          </ac:spMkLst>
        </pc:spChg>
      </pc:sldChg>
    </pc:docChg>
  </pc:docChgLst>
  <pc:docChgLst>
    <pc:chgData name="Sally Spencer" userId="S::sspencer@tscacademy.org.uk::b0601bad-6da8-4353-80fd-a3f9447daa35" providerId="AD" clId="Web-{73D8C69E-DF27-453B-BF5D-5AA27138B986}"/>
    <pc:docChg chg="modSld">
      <pc:chgData name="Sally Spencer" userId="S::sspencer@tscacademy.org.uk::b0601bad-6da8-4353-80fd-a3f9447daa35" providerId="AD" clId="Web-{73D8C69E-DF27-453B-BF5D-5AA27138B986}" dt="2023-02-06T10:14:47.058" v="166" actId="14100"/>
      <pc:docMkLst>
        <pc:docMk/>
      </pc:docMkLst>
      <pc:sldChg chg="addSp modSp">
        <pc:chgData name="Sally Spencer" userId="S::sspencer@tscacademy.org.uk::b0601bad-6da8-4353-80fd-a3f9447daa35" providerId="AD" clId="Web-{73D8C69E-DF27-453B-BF5D-5AA27138B986}" dt="2023-02-06T10:11:01.630" v="119" actId="20577"/>
        <pc:sldMkLst>
          <pc:docMk/>
          <pc:sldMk cId="0" sldId="299"/>
        </pc:sldMkLst>
        <pc:spChg chg="add mod">
          <ac:chgData name="Sally Spencer" userId="S::sspencer@tscacademy.org.uk::b0601bad-6da8-4353-80fd-a3f9447daa35" providerId="AD" clId="Web-{73D8C69E-DF27-453B-BF5D-5AA27138B986}" dt="2023-02-06T10:11:01.630" v="119" actId="20577"/>
          <ac:spMkLst>
            <pc:docMk/>
            <pc:sldMk cId="0" sldId="299"/>
            <ac:spMk id="3" creationId="{A591D291-ECA6-25C5-02E5-E31EC9ED25C4}"/>
          </ac:spMkLst>
        </pc:spChg>
        <pc:spChg chg="mod">
          <ac:chgData name="Sally Spencer" userId="S::sspencer@tscacademy.org.uk::b0601bad-6da8-4353-80fd-a3f9447daa35" providerId="AD" clId="Web-{73D8C69E-DF27-453B-BF5D-5AA27138B986}" dt="2023-02-06T10:09:33.065" v="108" actId="14100"/>
          <ac:spMkLst>
            <pc:docMk/>
            <pc:sldMk cId="0" sldId="299"/>
            <ac:spMk id="4100" creationId="{00000000-0000-0000-0000-000000000000}"/>
          </ac:spMkLst>
        </pc:spChg>
        <pc:spChg chg="mod">
          <ac:chgData name="Sally Spencer" userId="S::sspencer@tscacademy.org.uk::b0601bad-6da8-4353-80fd-a3f9447daa35" providerId="AD" clId="Web-{73D8C69E-DF27-453B-BF5D-5AA27138B986}" dt="2023-02-06T10:10:10.066" v="117" actId="20577"/>
          <ac:spMkLst>
            <pc:docMk/>
            <pc:sldMk cId="0" sldId="299"/>
            <ac:spMk id="4101" creationId="{00000000-0000-0000-0000-000000000000}"/>
          </ac:spMkLst>
        </pc:spChg>
      </pc:sldChg>
      <pc:sldChg chg="modSp">
        <pc:chgData name="Sally Spencer" userId="S::sspencer@tscacademy.org.uk::b0601bad-6da8-4353-80fd-a3f9447daa35" providerId="AD" clId="Web-{73D8C69E-DF27-453B-BF5D-5AA27138B986}" dt="2023-02-06T10:11:06.786" v="120" actId="20577"/>
        <pc:sldMkLst>
          <pc:docMk/>
          <pc:sldMk cId="2464494371" sldId="315"/>
        </pc:sldMkLst>
        <pc:spChg chg="mod">
          <ac:chgData name="Sally Spencer" userId="S::sspencer@tscacademy.org.uk::b0601bad-6da8-4353-80fd-a3f9447daa35" providerId="AD" clId="Web-{73D8C69E-DF27-453B-BF5D-5AA27138B986}" dt="2023-02-06T10:04:44.494" v="66" actId="14100"/>
          <ac:spMkLst>
            <pc:docMk/>
            <pc:sldMk cId="2464494371" sldId="315"/>
            <ac:spMk id="2" creationId="{BF6766E3-A3F8-452C-92AE-6676CD490745}"/>
          </ac:spMkLst>
        </pc:spChg>
        <pc:spChg chg="mod">
          <ac:chgData name="Sally Spencer" userId="S::sspencer@tscacademy.org.uk::b0601bad-6da8-4353-80fd-a3f9447daa35" providerId="AD" clId="Web-{73D8C69E-DF27-453B-BF5D-5AA27138B986}" dt="2023-02-06T10:11:06.786" v="120" actId="20577"/>
          <ac:spMkLst>
            <pc:docMk/>
            <pc:sldMk cId="2464494371" sldId="315"/>
            <ac:spMk id="6" creationId="{00000000-0000-0000-0000-000000000000}"/>
          </ac:spMkLst>
        </pc:spChg>
        <pc:picChg chg="mod">
          <ac:chgData name="Sally Spencer" userId="S::sspencer@tscacademy.org.uk::b0601bad-6da8-4353-80fd-a3f9447daa35" providerId="AD" clId="Web-{73D8C69E-DF27-453B-BF5D-5AA27138B986}" dt="2023-02-06T10:04:51.838" v="67" actId="1076"/>
          <ac:picMkLst>
            <pc:docMk/>
            <pc:sldMk cId="2464494371" sldId="315"/>
            <ac:picMk id="3" creationId="{06177EBC-1782-4827-AA83-66CA8D05AC3B}"/>
          </ac:picMkLst>
        </pc:picChg>
      </pc:sldChg>
      <pc:sldChg chg="modSp">
        <pc:chgData name="Sally Spencer" userId="S::sspencer@tscacademy.org.uk::b0601bad-6da8-4353-80fd-a3f9447daa35" providerId="AD" clId="Web-{73D8C69E-DF27-453B-BF5D-5AA27138B986}" dt="2023-02-06T10:14:47.058" v="166" actId="14100"/>
        <pc:sldMkLst>
          <pc:docMk/>
          <pc:sldMk cId="3511580778" sldId="317"/>
        </pc:sldMkLst>
        <pc:spChg chg="mod">
          <ac:chgData name="Sally Spencer" userId="S::sspencer@tscacademy.org.uk::b0601bad-6da8-4353-80fd-a3f9447daa35" providerId="AD" clId="Web-{73D8C69E-DF27-453B-BF5D-5AA27138B986}" dt="2023-02-06T10:13:08.415" v="150"/>
          <ac:spMkLst>
            <pc:docMk/>
            <pc:sldMk cId="3511580778" sldId="317"/>
            <ac:spMk id="3" creationId="{00000000-0000-0000-0000-000000000000}"/>
          </ac:spMkLst>
        </pc:spChg>
        <pc:spChg chg="mod">
          <ac:chgData name="Sally Spencer" userId="S::sspencer@tscacademy.org.uk::b0601bad-6da8-4353-80fd-a3f9447daa35" providerId="AD" clId="Web-{73D8C69E-DF27-453B-BF5D-5AA27138B986}" dt="2023-02-06T10:14:47.058" v="166" actId="14100"/>
          <ac:spMkLst>
            <pc:docMk/>
            <pc:sldMk cId="3511580778" sldId="317"/>
            <ac:spMk id="4" creationId="{896B0177-880B-4867-A119-7D283316CB63}"/>
          </ac:spMkLst>
        </pc:spChg>
        <pc:picChg chg="mod">
          <ac:chgData name="Sally Spencer" userId="S::sspencer@tscacademy.org.uk::b0601bad-6da8-4353-80fd-a3f9447daa35" providerId="AD" clId="Web-{73D8C69E-DF27-453B-BF5D-5AA27138B986}" dt="2023-02-06T10:13:46.744" v="159" actId="1076"/>
          <ac:picMkLst>
            <pc:docMk/>
            <pc:sldMk cId="3511580778" sldId="317"/>
            <ac:picMk id="2" creationId="{0692E0DE-218A-4038-88A7-68DF1B001A5A}"/>
          </ac:picMkLst>
        </pc:picChg>
      </pc:sldChg>
      <pc:sldChg chg="modSp">
        <pc:chgData name="Sally Spencer" userId="S::sspencer@tscacademy.org.uk::b0601bad-6da8-4353-80fd-a3f9447daa35" providerId="AD" clId="Web-{73D8C69E-DF27-453B-BF5D-5AA27138B986}" dt="2023-02-06T10:11:16.489" v="121" actId="20577"/>
        <pc:sldMkLst>
          <pc:docMk/>
          <pc:sldMk cId="2417604327" sldId="325"/>
        </pc:sldMkLst>
        <pc:spChg chg="mod">
          <ac:chgData name="Sally Spencer" userId="S::sspencer@tscacademy.org.uk::b0601bad-6da8-4353-80fd-a3f9447daa35" providerId="AD" clId="Web-{73D8C69E-DF27-453B-BF5D-5AA27138B986}" dt="2023-02-06T10:11:16.489" v="121" actId="20577"/>
          <ac:spMkLst>
            <pc:docMk/>
            <pc:sldMk cId="2417604327" sldId="325"/>
            <ac:spMk id="3" creationId="{00000000-0000-0000-0000-000000000000}"/>
          </ac:spMkLst>
        </pc:spChg>
        <pc:spChg chg="mod">
          <ac:chgData name="Sally Spencer" userId="S::sspencer@tscacademy.org.uk::b0601bad-6da8-4353-80fd-a3f9447daa35" providerId="AD" clId="Web-{73D8C69E-DF27-453B-BF5D-5AA27138B986}" dt="2023-02-06T10:07:16.764" v="88" actId="20577"/>
          <ac:spMkLst>
            <pc:docMk/>
            <pc:sldMk cId="2417604327" sldId="325"/>
            <ac:spMk id="4" creationId="{12B402DE-43D2-4B94-BE09-994F055B5C83}"/>
          </ac:spMkLst>
        </pc:spChg>
        <pc:picChg chg="mod">
          <ac:chgData name="Sally Spencer" userId="S::sspencer@tscacademy.org.uk::b0601bad-6da8-4353-80fd-a3f9447daa35" providerId="AD" clId="Web-{73D8C69E-DF27-453B-BF5D-5AA27138B986}" dt="2023-02-06T10:06:55.310" v="84" actId="1076"/>
          <ac:picMkLst>
            <pc:docMk/>
            <pc:sldMk cId="2417604327" sldId="325"/>
            <ac:picMk id="2" creationId="{3AE7EFC2-3B88-4E14-8068-9C809370CDEF}"/>
          </ac:picMkLst>
        </pc:picChg>
      </pc:sldChg>
      <pc:sldChg chg="modSp">
        <pc:chgData name="Sally Spencer" userId="S::sspencer@tscacademy.org.uk::b0601bad-6da8-4353-80fd-a3f9447daa35" providerId="AD" clId="Web-{73D8C69E-DF27-453B-BF5D-5AA27138B986}" dt="2023-02-06T10:12:48.852" v="146" actId="20577"/>
        <pc:sldMkLst>
          <pc:docMk/>
          <pc:sldMk cId="557211184" sldId="347"/>
        </pc:sldMkLst>
        <pc:spChg chg="mod">
          <ac:chgData name="Sally Spencer" userId="S::sspencer@tscacademy.org.uk::b0601bad-6da8-4353-80fd-a3f9447daa35" providerId="AD" clId="Web-{73D8C69E-DF27-453B-BF5D-5AA27138B986}" dt="2023-02-06T10:12:48.852" v="146" actId="20577"/>
          <ac:spMkLst>
            <pc:docMk/>
            <pc:sldMk cId="557211184" sldId="347"/>
            <ac:spMk id="6" creationId="{00000000-0000-0000-0000-000000000000}"/>
          </ac:spMkLst>
        </pc:spChg>
        <pc:spChg chg="mod">
          <ac:chgData name="Sally Spencer" userId="S::sspencer@tscacademy.org.uk::b0601bad-6da8-4353-80fd-a3f9447daa35" providerId="AD" clId="Web-{73D8C69E-DF27-453B-BF5D-5AA27138B986}" dt="2023-02-06T10:12:33.445" v="144" actId="20577"/>
          <ac:spMkLst>
            <pc:docMk/>
            <pc:sldMk cId="557211184" sldId="347"/>
            <ac:spMk id="7" creationId="{431CBA80-74F2-4D95-8BE2-4A8EC7C37B29}"/>
          </ac:spMkLst>
        </pc:spChg>
        <pc:picChg chg="mod">
          <ac:chgData name="Sally Spencer" userId="S::sspencer@tscacademy.org.uk::b0601bad-6da8-4353-80fd-a3f9447daa35" providerId="AD" clId="Web-{73D8C69E-DF27-453B-BF5D-5AA27138B986}" dt="2023-02-06T10:11:57.491" v="132" actId="1076"/>
          <ac:picMkLst>
            <pc:docMk/>
            <pc:sldMk cId="557211184" sldId="347"/>
            <ac:picMk id="2" creationId="{98B87B48-037E-496F-A92D-71C470D0E7F3}"/>
          </ac:picMkLst>
        </pc:picChg>
      </pc:sldChg>
      <pc:sldChg chg="modSp">
        <pc:chgData name="Sally Spencer" userId="S::sspencer@tscacademy.org.uk::b0601bad-6da8-4353-80fd-a3f9447daa35" providerId="AD" clId="Web-{73D8C69E-DF27-453B-BF5D-5AA27138B986}" dt="2023-02-06T10:03:13.835" v="42" actId="20577"/>
        <pc:sldMkLst>
          <pc:docMk/>
          <pc:sldMk cId="3735779703" sldId="348"/>
        </pc:sldMkLst>
        <pc:spChg chg="mod">
          <ac:chgData name="Sally Spencer" userId="S::sspencer@tscacademy.org.uk::b0601bad-6da8-4353-80fd-a3f9447daa35" providerId="AD" clId="Web-{73D8C69E-DF27-453B-BF5D-5AA27138B986}" dt="2023-02-06T10:02:03.958" v="16" actId="1076"/>
          <ac:spMkLst>
            <pc:docMk/>
            <pc:sldMk cId="3735779703" sldId="348"/>
            <ac:spMk id="4" creationId="{00000000-0000-0000-0000-000000000000}"/>
          </ac:spMkLst>
        </pc:spChg>
        <pc:spChg chg="mod">
          <ac:chgData name="Sally Spencer" userId="S::sspencer@tscacademy.org.uk::b0601bad-6da8-4353-80fd-a3f9447daa35" providerId="AD" clId="Web-{73D8C69E-DF27-453B-BF5D-5AA27138B986}" dt="2023-02-06T10:03:13.835" v="42" actId="20577"/>
          <ac:spMkLst>
            <pc:docMk/>
            <pc:sldMk cId="3735779703" sldId="348"/>
            <ac:spMk id="6" creationId="{79A3C55F-5CF4-401D-9DD9-3AE58DF796E1}"/>
          </ac:spMkLst>
        </pc:spChg>
      </pc:sldChg>
      <pc:sldChg chg="modSp">
        <pc:chgData name="Sally Spencer" userId="S::sspencer@tscacademy.org.uk::b0601bad-6da8-4353-80fd-a3f9447daa35" providerId="AD" clId="Web-{73D8C69E-DF27-453B-BF5D-5AA27138B986}" dt="2023-02-06T10:07:42.171" v="90" actId="20577"/>
        <pc:sldMkLst>
          <pc:docMk/>
          <pc:sldMk cId="2125964854" sldId="349"/>
        </pc:sldMkLst>
        <pc:spChg chg="mod">
          <ac:chgData name="Sally Spencer" userId="S::sspencer@tscacademy.org.uk::b0601bad-6da8-4353-80fd-a3f9447daa35" providerId="AD" clId="Web-{73D8C69E-DF27-453B-BF5D-5AA27138B986}" dt="2023-02-06T10:07:42.171" v="90" actId="20577"/>
          <ac:spMkLst>
            <pc:docMk/>
            <pc:sldMk cId="2125964854" sldId="349"/>
            <ac:spMk id="2" creationId="{6555FAA8-8109-4DD4-AE26-605DF86AE89E}"/>
          </ac:spMkLst>
        </pc:spChg>
      </pc:sldChg>
      <pc:sldChg chg="modSp">
        <pc:chgData name="Sally Spencer" userId="S::sspencer@tscacademy.org.uk::b0601bad-6da8-4353-80fd-a3f9447daa35" providerId="AD" clId="Web-{73D8C69E-DF27-453B-BF5D-5AA27138B986}" dt="2023-02-06T10:12:59.633" v="147" actId="20577"/>
        <pc:sldMkLst>
          <pc:docMk/>
          <pc:sldMk cId="3995153925" sldId="352"/>
        </pc:sldMkLst>
        <pc:spChg chg="mod">
          <ac:chgData name="Sally Spencer" userId="S::sspencer@tscacademy.org.uk::b0601bad-6da8-4353-80fd-a3f9447daa35" providerId="AD" clId="Web-{73D8C69E-DF27-453B-BF5D-5AA27138B986}" dt="2023-02-06T10:12:59.633" v="147" actId="20577"/>
          <ac:spMkLst>
            <pc:docMk/>
            <pc:sldMk cId="3995153925" sldId="352"/>
            <ac:spMk id="4" creationId="{5FA6A770-E423-45F6-BE0C-77BA61F8D18E}"/>
          </ac:spMkLst>
        </pc:spChg>
      </pc:sldChg>
      <pc:sldChg chg="modSp">
        <pc:chgData name="Sally Spencer" userId="S::sspencer@tscacademy.org.uk::b0601bad-6da8-4353-80fd-a3f9447daa35" providerId="AD" clId="Web-{73D8C69E-DF27-453B-BF5D-5AA27138B986}" dt="2023-02-06T10:07:31.467" v="89" actId="20577"/>
        <pc:sldMkLst>
          <pc:docMk/>
          <pc:sldMk cId="3007620355" sldId="354"/>
        </pc:sldMkLst>
        <pc:spChg chg="mod">
          <ac:chgData name="Sally Spencer" userId="S::sspencer@tscacademy.org.uk::b0601bad-6da8-4353-80fd-a3f9447daa35" providerId="AD" clId="Web-{73D8C69E-DF27-453B-BF5D-5AA27138B986}" dt="2023-02-06T10:07:31.467" v="89" actId="20577"/>
          <ac:spMkLst>
            <pc:docMk/>
            <pc:sldMk cId="3007620355" sldId="354"/>
            <ac:spMk id="4" creationId="{D6D8EED5-AA6A-422D-A69D-604BC6E94D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18</a:t>
            </a:fld>
            <a:endParaRPr lang="en-GB"/>
          </a:p>
        </p:txBody>
      </p:sp>
    </p:spTree>
    <p:extLst>
      <p:ext uri="{BB962C8B-B14F-4D97-AF65-F5344CB8AC3E}">
        <p14:creationId xmlns:p14="http://schemas.microsoft.com/office/powerpoint/2010/main" val="2289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Unit 1 Health in various species, signs and symptoms of different illnesses, parasites fleas, mite, roundworm. Micro organisms and transmissions including virus, bacteria and fungi and diseases they cause. </a:t>
            </a:r>
            <a:r>
              <a:rPr lang="en-GB" sz="1200" kern="1200" dirty="0">
                <a:solidFill>
                  <a:schemeClr val="tx1"/>
                </a:solidFill>
                <a:effectLst/>
                <a:latin typeface="Arial" charset="0"/>
                <a:ea typeface="+mn-ea"/>
                <a:cs typeface="+mn-cs"/>
              </a:rPr>
              <a:t>Preventing diseases</a:t>
            </a:r>
          </a:p>
          <a:p>
            <a:r>
              <a:rPr lang="en-GB" sz="1200" kern="1200" dirty="0">
                <a:solidFill>
                  <a:schemeClr val="tx1"/>
                </a:solidFill>
                <a:effectLst/>
                <a:latin typeface="Arial" charset="0"/>
                <a:ea typeface="+mn-ea"/>
                <a:cs typeface="+mn-cs"/>
              </a:rPr>
              <a:t>Vaccines and checking Pulse, Temperature and Weight. </a:t>
            </a:r>
          </a:p>
          <a:p>
            <a:pPr eaLnBrk="1" hangingPunct="1"/>
            <a:endParaRPr lang="en-US" dirty="0"/>
          </a:p>
          <a:p>
            <a:pPr eaLnBrk="1" hangingPunct="1"/>
            <a:r>
              <a:rPr lang="en-US" dirty="0"/>
              <a:t>Unit 2 is about risk assessment, handling techniques, health checks, legislation in the workplace, restraint equipment, grooming.. Demonstrating when you should and shouldn’t handle. </a:t>
            </a:r>
          </a:p>
          <a:p>
            <a:pPr eaLnBrk="1" hangingPunct="1"/>
            <a:endParaRPr lang="en-US" dirty="0"/>
          </a:p>
          <a:p>
            <a:pPr eaLnBrk="1" hangingPunct="1"/>
            <a:r>
              <a:rPr lang="en-US" dirty="0"/>
              <a:t>Unit 3 is about legislation and the use of animals as pets, sports, commercial, agriculture, security, working, media.  They will need to learn about different </a:t>
            </a:r>
            <a:r>
              <a:rPr lang="en-US" dirty="0" err="1"/>
              <a:t>organisations</a:t>
            </a:r>
            <a:r>
              <a:rPr lang="en-US" dirty="0"/>
              <a:t> involving animals.  This includes breed societies, rescue, assistance </a:t>
            </a:r>
            <a:r>
              <a:rPr lang="en-US" dirty="0" err="1"/>
              <a:t>organisations</a:t>
            </a:r>
            <a:r>
              <a:rPr lang="en-US" dirty="0"/>
              <a:t>, conservation.</a:t>
            </a:r>
          </a:p>
          <a:p>
            <a:pPr eaLnBrk="1" hangingPunct="1"/>
            <a:endParaRPr lang="en-US" dirty="0"/>
          </a:p>
          <a:p>
            <a:pPr eaLnBrk="1" hangingPunct="1"/>
            <a:r>
              <a:rPr lang="en-US" dirty="0"/>
              <a:t>Unit 4 is about assessing enclosures, how to clean them out and what limits effective cleaning out practices?</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Practical and theory. Within the practical, you will be working as a team to safely clean out animals,  carry out health checks and practice handling skills. Within theory to gain a L2 Pass. You must be able to explain your answers, whereas L1 Pass you need to be able to state and describe. For a L2 Merit, you must be able to compare and contrast and demonstrate.  For Distinction, evaluation and factoring in ethics and legislation are important.   </a:t>
            </a:r>
          </a:p>
        </p:txBody>
      </p:sp>
    </p:spTree>
    <p:extLst>
      <p:ext uri="{BB962C8B-B14F-4D97-AF65-F5344CB8AC3E}">
        <p14:creationId xmlns:p14="http://schemas.microsoft.com/office/powerpoint/2010/main" val="16092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7151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9</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There are many careers that you can progress to, from doing animal care. Here are a few. The animal or pet industry. Is a booming sector. From bespoke collars to being a chiropractor. </a:t>
            </a:r>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10</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11</a:t>
            </a:fld>
            <a:endParaRPr lang="en-GB"/>
          </a:p>
        </p:txBody>
      </p:sp>
    </p:spTree>
    <p:extLst>
      <p:ext uri="{BB962C8B-B14F-4D97-AF65-F5344CB8AC3E}">
        <p14:creationId xmlns:p14="http://schemas.microsoft.com/office/powerpoint/2010/main" val="118494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13</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15</a:t>
            </a:fld>
            <a:endParaRPr lang="en-GB"/>
          </a:p>
        </p:txBody>
      </p:sp>
    </p:spTree>
    <p:extLst>
      <p:ext uri="{BB962C8B-B14F-4D97-AF65-F5344CB8AC3E}">
        <p14:creationId xmlns:p14="http://schemas.microsoft.com/office/powerpoint/2010/main" val="28643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hyperlink" Target="mailto:kprice@tscacademy.org.u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67123"/>
            <a:ext cx="9036496" cy="1998948"/>
          </a:xfrm>
        </p:spPr>
        <p:txBody>
          <a:bodyPr/>
          <a:lstStyle/>
          <a:p>
            <a:pPr algn="ctr" eaLnBrk="1" hangingPunct="1"/>
            <a:br>
              <a:rPr lang="en-GB" sz="5400" b="1" u="sng" dirty="0">
                <a:latin typeface="Berkeley" panose="02020500000000000000" pitchFamily="18" charset="0"/>
              </a:rPr>
            </a:br>
            <a:r>
              <a:rPr lang="en-GB" sz="5400" b="1" dirty="0">
                <a:solidFill>
                  <a:srgbClr val="C00000"/>
                </a:solidFill>
                <a:latin typeface="Berkeley"/>
                <a:cs typeface="Arial"/>
              </a:rPr>
              <a:t>Guided Choices</a:t>
            </a:r>
            <a:br>
              <a:rPr lang="en-GB" sz="5400" b="1" dirty="0">
                <a:latin typeface="Berkeley" panose="02020500000000000000" pitchFamily="18" charset="0"/>
              </a:rPr>
            </a:br>
            <a:r>
              <a:rPr lang="en-GB" sz="5400" b="1" u="sng" dirty="0">
                <a:solidFill>
                  <a:srgbClr val="C00000"/>
                </a:solidFill>
                <a:latin typeface="Berkeley"/>
                <a:cs typeface="Arial"/>
              </a:rPr>
              <a:t>Year 9 into 10</a:t>
            </a:r>
            <a:endParaRPr lang="en-GB" sz="5400" u="sng">
              <a:solidFill>
                <a:srgbClr val="C00000"/>
              </a:solidFill>
              <a:latin typeface="Berkeley"/>
              <a:cs typeface="Arial"/>
            </a:endParaRPr>
          </a:p>
        </p:txBody>
      </p:sp>
      <p:sp>
        <p:nvSpPr>
          <p:cNvPr id="4101" name="Text Box 9"/>
          <p:cNvSpPr txBox="1">
            <a:spLocks noChangeArrowheads="1"/>
          </p:cNvSpPr>
          <p:nvPr/>
        </p:nvSpPr>
        <p:spPr bwMode="auto">
          <a:xfrm>
            <a:off x="1526138" y="4263972"/>
            <a:ext cx="65026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Swis721 Lt BT"/>
                <a:cs typeface="Arial"/>
              </a:rPr>
              <a:t>Subject:   </a:t>
            </a:r>
            <a:r>
              <a:rPr lang="en-US" sz="3200" dirty="0">
                <a:latin typeface="Swis721 Lt BT"/>
                <a:cs typeface="Arial"/>
              </a:rPr>
              <a:t>Animal Management</a:t>
            </a:r>
          </a:p>
          <a:p>
            <a:pPr eaLnBrk="1" hangingPunct="1"/>
            <a:endParaRPr lang="en-US" sz="3200" dirty="0">
              <a:latin typeface="Swis721 Lt BT"/>
            </a:endParaRPr>
          </a:p>
          <a:p>
            <a:pPr eaLnBrk="1" hangingPunct="1"/>
            <a:r>
              <a:rPr lang="en-US" sz="3200" b="1" dirty="0">
                <a:latin typeface="Swis721 Lt BT"/>
                <a:cs typeface="Arial"/>
              </a:rPr>
              <a:t>Team Leader:</a:t>
            </a:r>
            <a:r>
              <a:rPr lang="en-US" sz="3200" dirty="0">
                <a:latin typeface="Swis721 Lt BT"/>
                <a:cs typeface="Arial"/>
              </a:rPr>
              <a:t> Kirsty Price</a:t>
            </a:r>
          </a:p>
        </p:txBody>
      </p:sp>
      <p:pic>
        <p:nvPicPr>
          <p:cNvPr id="2" name="Slide 1">
            <a:hlinkClick r:id="" action="ppaction://media"/>
            <a:extLst>
              <a:ext uri="{FF2B5EF4-FFF2-40B4-BE49-F238E27FC236}">
                <a16:creationId xmlns:a16="http://schemas.microsoft.com/office/drawing/2014/main" id="{18788D08-F964-4144-88C9-ADC236DFE6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0776" y="1628800"/>
            <a:ext cx="609600" cy="609600"/>
          </a:xfrm>
          <a:prstGeom prst="rect">
            <a:avLst/>
          </a:prstGeom>
        </p:spPr>
      </p:pic>
      <p:sp>
        <p:nvSpPr>
          <p:cNvPr id="3" name="TextBox 2">
            <a:extLst>
              <a:ext uri="{FF2B5EF4-FFF2-40B4-BE49-F238E27FC236}">
                <a16:creationId xmlns:a16="http://schemas.microsoft.com/office/drawing/2014/main" id="{A591D291-ECA6-25C5-02E5-E31EC9ED25C4}"/>
              </a:ext>
            </a:extLst>
          </p:cNvPr>
          <p:cNvSpPr txBox="1"/>
          <p:nvPr/>
        </p:nvSpPr>
        <p:spPr>
          <a:xfrm>
            <a:off x="631861" y="126715"/>
            <a:ext cx="5029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C00000"/>
                </a:solidFill>
                <a:latin typeface="Berkeley"/>
                <a:cs typeface="Arial"/>
              </a:rPr>
              <a:t>Key Stage 4</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02599" y="23786"/>
            <a:ext cx="7472461" cy="1179489"/>
          </a:xfrm>
        </p:spPr>
        <p:txBody>
          <a:bodyPr/>
          <a:lstStyle/>
          <a:p>
            <a:pPr algn="ctr">
              <a:spcBef>
                <a:spcPts val="0"/>
              </a:spcBef>
              <a:spcAft>
                <a:spcPts val="0"/>
              </a:spcAft>
            </a:pPr>
            <a:r>
              <a:rPr lang="en-GB" dirty="0">
                <a:solidFill>
                  <a:srgbClr val="C00000"/>
                </a:solidFill>
                <a:latin typeface="Berkeley"/>
                <a:cs typeface="Arial"/>
              </a:rPr>
              <a:t>Frequently Asked Questions </a:t>
            </a:r>
            <a:r>
              <a:rPr lang="en-GB" sz="4000" dirty="0">
                <a:solidFill>
                  <a:srgbClr val="C00000"/>
                </a:solidFill>
                <a:latin typeface="Berkeley"/>
                <a:cs typeface="Arial"/>
              </a:rPr>
              <a:t>(FAQs)</a:t>
            </a:r>
            <a:endParaRPr lang="en-US" dirty="0">
              <a:solidFill>
                <a:srgbClr val="C00000"/>
              </a:solidFill>
            </a:endParaRP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290261" y="1608042"/>
            <a:ext cx="8852874" cy="4524315"/>
          </a:xfrm>
          <a:prstGeom prst="rect">
            <a:avLst/>
          </a:prstGeom>
          <a:noFill/>
        </p:spPr>
        <p:txBody>
          <a:bodyPr wrap="square" lIns="91440" tIns="45720" rIns="91440" bIns="45720" rtlCol="0" anchor="t">
            <a:spAutoFit/>
          </a:bodyPr>
          <a:lstStyle/>
          <a:p>
            <a:r>
              <a:rPr lang="en-GB" sz="2400" b="1" dirty="0">
                <a:latin typeface="Swis721 Lt BT" panose="020B0403020202020204" pitchFamily="34" charset="0"/>
                <a:cs typeface="Arial"/>
              </a:rPr>
              <a:t>How much of the course is Coursework? </a:t>
            </a:r>
            <a:r>
              <a:rPr lang="en-GB" sz="2400" dirty="0">
                <a:latin typeface="Swis721 Lt BT" panose="020B0403020202020204" pitchFamily="34" charset="0"/>
                <a:cs typeface="Arial"/>
              </a:rPr>
              <a:t>40%</a:t>
            </a:r>
          </a:p>
          <a:p>
            <a:endParaRPr lang="en-GB" sz="2400" dirty="0">
              <a:latin typeface="Swis721 Lt BT" panose="020B0403020202020204" pitchFamily="34" charset="0"/>
            </a:endParaRPr>
          </a:p>
          <a:p>
            <a:r>
              <a:rPr lang="en-GB" sz="2400" b="1" dirty="0">
                <a:latin typeface="Swis721 Lt BT" panose="020B0403020202020204" pitchFamily="34" charset="0"/>
                <a:cs typeface="Arial"/>
              </a:rPr>
              <a:t>What is Pass, Merit and Distinction? </a:t>
            </a:r>
          </a:p>
          <a:p>
            <a:pPr marL="800100" lvl="1" indent="-342900">
              <a:buFont typeface="Arial"/>
              <a:buChar char="•"/>
            </a:pPr>
            <a:r>
              <a:rPr lang="en-GB" sz="2400" dirty="0">
                <a:latin typeface="Swis721 Lt BT" panose="020B0403020202020204" pitchFamily="34" charset="0"/>
                <a:cs typeface="Arial"/>
              </a:rPr>
              <a:t>Pass equates to a Level 4 </a:t>
            </a:r>
            <a:endParaRPr lang="en-GB" dirty="0">
              <a:latin typeface="Swis721 Lt BT" panose="020B0403020202020204" pitchFamily="34" charset="0"/>
            </a:endParaRPr>
          </a:p>
          <a:p>
            <a:pPr marL="800100" lvl="1" indent="-342900">
              <a:buFont typeface="Arial"/>
              <a:buChar char="•"/>
            </a:pPr>
            <a:r>
              <a:rPr lang="en-GB" sz="2400" dirty="0">
                <a:latin typeface="Swis721 Lt BT" panose="020B0403020202020204" pitchFamily="34" charset="0"/>
                <a:cs typeface="Arial"/>
              </a:rPr>
              <a:t>Merit equates to a Level 5/Level 6</a:t>
            </a:r>
            <a:endParaRPr lang="en-GB" dirty="0">
              <a:latin typeface="Swis721 Lt BT" panose="020B0403020202020204" pitchFamily="34" charset="0"/>
            </a:endParaRPr>
          </a:p>
          <a:p>
            <a:pPr marL="800100" lvl="1" indent="-342900">
              <a:buFont typeface="Arial"/>
              <a:buChar char="•"/>
            </a:pPr>
            <a:r>
              <a:rPr lang="en-GB" sz="2400" dirty="0">
                <a:latin typeface="Swis721 Lt BT" panose="020B0403020202020204" pitchFamily="34" charset="0"/>
                <a:cs typeface="Arial"/>
              </a:rPr>
              <a:t>Distinction equates to Level 7/8</a:t>
            </a:r>
            <a:endParaRPr lang="en-GB" dirty="0">
              <a:latin typeface="Swis721 Lt BT" panose="020B0403020202020204" pitchFamily="34" charset="0"/>
            </a:endParaRPr>
          </a:p>
          <a:p>
            <a:pPr marL="800100" lvl="1" indent="-342900">
              <a:buFont typeface="Arial"/>
              <a:buChar char="•"/>
            </a:pPr>
            <a:r>
              <a:rPr lang="en-GB" sz="2400" dirty="0">
                <a:latin typeface="Swis721 Lt BT" panose="020B0403020202020204" pitchFamily="34" charset="0"/>
                <a:cs typeface="Arial"/>
              </a:rPr>
              <a:t>Distinction* equates to Level 9. </a:t>
            </a:r>
            <a:endParaRPr lang="en-GB" dirty="0">
              <a:latin typeface="Swis721 Lt BT" panose="020B0403020202020204" pitchFamily="34" charset="0"/>
            </a:endParaRPr>
          </a:p>
          <a:p>
            <a:endParaRPr lang="en-GB" sz="2400" dirty="0">
              <a:latin typeface="Swis721 Lt BT" panose="020B0403020202020204" pitchFamily="34" charset="0"/>
            </a:endParaRPr>
          </a:p>
          <a:p>
            <a:r>
              <a:rPr lang="en-GB" sz="2400" dirty="0">
                <a:latin typeface="Swis721 Lt BT" panose="020B0403020202020204" pitchFamily="34" charset="0"/>
                <a:cs typeface="Arial"/>
              </a:rPr>
              <a:t>Do we have to handle animals and clean out? Yes!</a:t>
            </a:r>
          </a:p>
          <a:p>
            <a:endParaRPr lang="en-GB" sz="2400" dirty="0">
              <a:latin typeface="Swis721 Lt BT" panose="020B0403020202020204" pitchFamily="34" charset="0"/>
            </a:endParaRPr>
          </a:p>
          <a:p>
            <a:r>
              <a:rPr lang="en-GB" sz="2400" dirty="0">
                <a:latin typeface="Swis721 Lt BT" panose="020B0403020202020204" pitchFamily="34" charset="0"/>
                <a:cs typeface="Arial"/>
              </a:rPr>
              <a:t>Is it easy? Hard work but achievable </a:t>
            </a:r>
            <a:endParaRPr lang="en-GB" sz="2400" dirty="0">
              <a:latin typeface="Swis721 Lt BT" panose="020B0403020202020204" pitchFamily="34" charset="0"/>
            </a:endParaRPr>
          </a:p>
          <a:p>
            <a:endParaRPr lang="en-GB" sz="2400" dirty="0">
              <a:latin typeface="+mj-lt"/>
            </a:endParaRPr>
          </a:p>
        </p:txBody>
      </p:sp>
      <p:pic>
        <p:nvPicPr>
          <p:cNvPr id="2" name="Slide 10">
            <a:hlinkClick r:id="" action="ppaction://media"/>
            <a:extLst>
              <a:ext uri="{FF2B5EF4-FFF2-40B4-BE49-F238E27FC236}">
                <a16:creationId xmlns:a16="http://schemas.microsoft.com/office/drawing/2014/main" id="{D8172BDF-9024-48EE-9BE8-9B88C6F092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64972" y="5732934"/>
            <a:ext cx="730250" cy="730250"/>
          </a:xfrm>
          <a:prstGeom prst="rect">
            <a:avLst/>
          </a:prstGeom>
        </p:spPr>
      </p:pic>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296682" y="53788"/>
            <a:ext cx="8352928" cy="1268760"/>
          </a:xfrm>
        </p:spPr>
        <p:txBody>
          <a:bodyPr/>
          <a:lstStyle/>
          <a:p>
            <a:r>
              <a:rPr lang="en-GB" sz="4000" dirty="0">
                <a:solidFill>
                  <a:srgbClr val="C00000"/>
                </a:solidFill>
                <a:latin typeface="Berkeley" panose="02020500000000000000" pitchFamily="18" charset="0"/>
              </a:rPr>
              <a:t>Frequently Asked Questions</a:t>
            </a:r>
            <a:br>
              <a:rPr lang="en-GB" sz="4000" dirty="0">
                <a:solidFill>
                  <a:srgbClr val="C00000"/>
                </a:solidFill>
                <a:latin typeface="Berkeley" panose="02020500000000000000" pitchFamily="18" charset="0"/>
              </a:rPr>
            </a:br>
            <a:r>
              <a:rPr lang="en-GB" sz="4000" dirty="0">
                <a:solidFill>
                  <a:srgbClr val="C00000"/>
                </a:solidFill>
                <a:latin typeface="Berkeley" panose="02020500000000000000" pitchFamily="18" charset="0"/>
              </a:rPr>
              <a:t>(FAQs)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467544" y="1991446"/>
            <a:ext cx="8852874" cy="3539430"/>
          </a:xfrm>
          <a:prstGeom prst="rect">
            <a:avLst/>
          </a:prstGeom>
          <a:noFill/>
        </p:spPr>
        <p:txBody>
          <a:bodyPr wrap="square" lIns="91440" tIns="45720" rIns="91440" bIns="45720" rtlCol="0" anchor="t">
            <a:spAutoFit/>
          </a:bodyPr>
          <a:lstStyle/>
          <a:p>
            <a:endParaRPr lang="en-GB" sz="2800" dirty="0">
              <a:latin typeface="+mj-lt"/>
            </a:endParaRPr>
          </a:p>
          <a:p>
            <a:r>
              <a:rPr lang="en-GB" sz="2800" b="1" dirty="0">
                <a:latin typeface="Swis721 Lt BT" panose="020B0403020202020204" pitchFamily="34" charset="0"/>
              </a:rPr>
              <a:t>Can I move onto A levels using this course? </a:t>
            </a:r>
          </a:p>
          <a:p>
            <a:r>
              <a:rPr lang="en-GB" sz="2800" dirty="0">
                <a:latin typeface="Swis721 Lt BT" panose="020B0403020202020204" pitchFamily="34" charset="0"/>
              </a:rPr>
              <a:t>Yes</a:t>
            </a:r>
          </a:p>
          <a:p>
            <a:endParaRPr lang="en-GB" sz="2800" dirty="0">
              <a:latin typeface="Swis721 Lt BT" panose="020B0403020202020204" pitchFamily="34" charset="0"/>
            </a:endParaRPr>
          </a:p>
          <a:p>
            <a:r>
              <a:rPr lang="en-GB" sz="2800" b="1" dirty="0">
                <a:latin typeface="Swis721 Lt BT" panose="020B0403020202020204" pitchFamily="34" charset="0"/>
              </a:rPr>
              <a:t>If I’m scared of a type of animal, can I do this course? </a:t>
            </a:r>
            <a:r>
              <a:rPr lang="en-GB" sz="2800" dirty="0">
                <a:latin typeface="Swis721 Lt BT" panose="020B0403020202020204" pitchFamily="34" charset="0"/>
              </a:rPr>
              <a:t>Yes</a:t>
            </a:r>
          </a:p>
          <a:p>
            <a:endParaRPr lang="en-GB" sz="2800" dirty="0">
              <a:latin typeface="+mj-lt"/>
            </a:endParaRPr>
          </a:p>
          <a:p>
            <a:endParaRPr lang="en-GB" sz="2800" dirty="0">
              <a:latin typeface="+mj-lt"/>
            </a:endParaRPr>
          </a:p>
        </p:txBody>
      </p:sp>
      <p:pic>
        <p:nvPicPr>
          <p:cNvPr id="2" name="Slide 11">
            <a:hlinkClick r:id="" action="ppaction://media"/>
            <a:extLst>
              <a:ext uri="{FF2B5EF4-FFF2-40B4-BE49-F238E27FC236}">
                <a16:creationId xmlns:a16="http://schemas.microsoft.com/office/drawing/2014/main" id="{A268BB01-EA9A-4274-940E-BDE9051A0C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5976" y="5523185"/>
            <a:ext cx="730250" cy="730250"/>
          </a:xfrm>
          <a:prstGeom prst="rect">
            <a:avLst/>
          </a:prstGeom>
        </p:spPr>
      </p:pic>
    </p:spTree>
    <p:extLst>
      <p:ext uri="{BB962C8B-B14F-4D97-AF65-F5344CB8AC3E}">
        <p14:creationId xmlns:p14="http://schemas.microsoft.com/office/powerpoint/2010/main" val="1356473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20"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FFAFA78-0662-4F25-9426-C7ED118B9E95}"/>
              </a:ext>
            </a:extLst>
          </p:cNvPr>
          <p:cNvPicPr>
            <a:picLocks noGrp="1" noChangeAspect="1"/>
          </p:cNvPicPr>
          <p:nvPr>
            <p:ph idx="1"/>
          </p:nvPr>
        </p:nvPicPr>
        <p:blipFill>
          <a:blip r:embed="rId2"/>
          <a:stretch>
            <a:fillRect/>
          </a:stretch>
        </p:blipFill>
        <p:spPr>
          <a:xfrm>
            <a:off x="2722008" y="1485899"/>
            <a:ext cx="4154247" cy="5334739"/>
          </a:xfrm>
          <a:prstGeom prst="rect">
            <a:avLst/>
          </a:prstGeom>
        </p:spPr>
      </p:pic>
      <p:sp>
        <p:nvSpPr>
          <p:cNvPr id="4" name="Title 1">
            <a:extLst>
              <a:ext uri="{FF2B5EF4-FFF2-40B4-BE49-F238E27FC236}">
                <a16:creationId xmlns:a16="http://schemas.microsoft.com/office/drawing/2014/main" id="{4CBC3351-8AFA-46AF-B09E-8F6EB6F99D25}"/>
              </a:ext>
            </a:extLst>
          </p:cNvPr>
          <p:cNvSpPr txBox="1">
            <a:spLocks/>
          </p:cNvSpPr>
          <p:nvPr/>
        </p:nvSpPr>
        <p:spPr>
          <a:xfrm>
            <a:off x="375442" y="61342"/>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sz="5400" kern="0" dirty="0">
                <a:solidFill>
                  <a:srgbClr val="C00000"/>
                </a:solidFill>
              </a:rPr>
              <a:t>Poppy</a:t>
            </a:r>
          </a:p>
        </p:txBody>
      </p:sp>
    </p:spTree>
    <p:extLst>
      <p:ext uri="{BB962C8B-B14F-4D97-AF65-F5344CB8AC3E}">
        <p14:creationId xmlns:p14="http://schemas.microsoft.com/office/powerpoint/2010/main" val="4124963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324544" y="260648"/>
            <a:ext cx="7705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dirty="0">
                <a:solidFill>
                  <a:srgbClr val="C00000"/>
                </a:solidFill>
                <a:latin typeface="Berkeley" panose="02020500000000000000" pitchFamily="18" charset="0"/>
              </a:rPr>
              <a:t>Views From Current Students</a:t>
            </a:r>
          </a:p>
        </p:txBody>
      </p:sp>
      <p:sp>
        <p:nvSpPr>
          <p:cNvPr id="3" name="TextBox 2">
            <a:extLst>
              <a:ext uri="{FF2B5EF4-FFF2-40B4-BE49-F238E27FC236}">
                <a16:creationId xmlns:a16="http://schemas.microsoft.com/office/drawing/2014/main" id="{1D6E0F00-AC7D-4FE2-B835-7DF49341115A}"/>
              </a:ext>
            </a:extLst>
          </p:cNvPr>
          <p:cNvSpPr txBox="1"/>
          <p:nvPr/>
        </p:nvSpPr>
        <p:spPr>
          <a:xfrm>
            <a:off x="291126" y="1484784"/>
            <a:ext cx="8852874" cy="5262979"/>
          </a:xfrm>
          <a:prstGeom prst="rect">
            <a:avLst/>
          </a:prstGeom>
          <a:noFill/>
        </p:spPr>
        <p:txBody>
          <a:bodyPr wrap="square" lIns="91440" tIns="45720" rIns="91440" bIns="45720" rtlCol="0" anchor="t">
            <a:spAutoFit/>
          </a:bodyPr>
          <a:lstStyle/>
          <a:p>
            <a:r>
              <a:rPr lang="en-GB" sz="2400" dirty="0">
                <a:latin typeface="Swis721 Lt BT" panose="020B0403020202020204" pitchFamily="34" charset="0"/>
                <a:cs typeface="Arial"/>
              </a:rPr>
              <a:t>It is interesting and you learn a lot of different skills </a:t>
            </a:r>
            <a:endParaRPr lang="en-GB" sz="2400" dirty="0">
              <a:latin typeface="Swis721 Lt BT" panose="020B0403020202020204" pitchFamily="34" charset="0"/>
            </a:endParaRPr>
          </a:p>
          <a:p>
            <a:endParaRPr lang="en-GB" sz="2400" dirty="0">
              <a:latin typeface="Swis721 Lt BT" panose="020B0403020202020204" pitchFamily="34" charset="0"/>
            </a:endParaRPr>
          </a:p>
          <a:p>
            <a:r>
              <a:rPr lang="en-GB" sz="2400" dirty="0">
                <a:latin typeface="Swis721 Lt BT" panose="020B0403020202020204" pitchFamily="34" charset="0"/>
                <a:cs typeface="Arial"/>
              </a:rPr>
              <a:t>The teachers are very good</a:t>
            </a:r>
          </a:p>
          <a:p>
            <a:endParaRPr lang="en-GB" sz="2400" dirty="0">
              <a:latin typeface="Swis721 Lt BT" panose="020B0403020202020204" pitchFamily="34" charset="0"/>
            </a:endParaRPr>
          </a:p>
          <a:p>
            <a:r>
              <a:rPr lang="en-GB" sz="2400" dirty="0">
                <a:latin typeface="Swis721 Lt BT" panose="020B0403020202020204" pitchFamily="34" charset="0"/>
                <a:cs typeface="Arial"/>
              </a:rPr>
              <a:t>There is lots of handling and I’m glad I picked the course</a:t>
            </a:r>
          </a:p>
          <a:p>
            <a:endParaRPr lang="en-GB" sz="2400" dirty="0">
              <a:latin typeface="Swis721 Lt BT" panose="020B0403020202020204" pitchFamily="34" charset="0"/>
            </a:endParaRPr>
          </a:p>
          <a:p>
            <a:r>
              <a:rPr lang="en-GB" sz="2400" dirty="0">
                <a:latin typeface="Swis721 Lt BT" panose="020B0403020202020204" pitchFamily="34" charset="0"/>
                <a:cs typeface="Arial"/>
              </a:rPr>
              <a:t>You get attached to the animals like pets, and they are good emotional support</a:t>
            </a:r>
          </a:p>
          <a:p>
            <a:endParaRPr lang="en-GB" sz="2400" dirty="0">
              <a:latin typeface="Swis721 Lt BT" panose="020B0403020202020204" pitchFamily="34" charset="0"/>
            </a:endParaRPr>
          </a:p>
          <a:p>
            <a:r>
              <a:rPr lang="en-GB" sz="2400" dirty="0">
                <a:latin typeface="Swis721 Lt BT" panose="020B0403020202020204" pitchFamily="34" charset="0"/>
                <a:cs typeface="Arial"/>
              </a:rPr>
              <a:t>You are trusted and given lots of responsibility </a:t>
            </a:r>
            <a:endParaRPr lang="en-GB" sz="2400" dirty="0">
              <a:latin typeface="Swis721 Lt BT" panose="020B0403020202020204" pitchFamily="34" charset="0"/>
            </a:endParaRPr>
          </a:p>
          <a:p>
            <a:endParaRPr lang="en-GB" sz="2400" dirty="0">
              <a:latin typeface="Swis721 Lt BT" panose="020B0403020202020204" pitchFamily="34" charset="0"/>
            </a:endParaRPr>
          </a:p>
          <a:p>
            <a:r>
              <a:rPr lang="en-GB" sz="2400" dirty="0">
                <a:latin typeface="Swis721 Lt BT" panose="020B0403020202020204" pitchFamily="34" charset="0"/>
                <a:cs typeface="Arial"/>
              </a:rPr>
              <a:t>It’s really fun and you do loads of activities with the animals </a:t>
            </a:r>
            <a:endParaRPr lang="en-GB" sz="2400" dirty="0">
              <a:latin typeface="Swis721 Lt BT" panose="020B0403020202020204" pitchFamily="34" charset="0"/>
            </a:endParaRPr>
          </a:p>
          <a:p>
            <a:endParaRPr lang="en-GB" sz="2400" dirty="0">
              <a:latin typeface="+mj-lt"/>
            </a:endParaRPr>
          </a:p>
          <a:p>
            <a:endParaRPr lang="en-GB" sz="2400" dirty="0">
              <a:latin typeface="+mj-lt"/>
            </a:endParaRPr>
          </a:p>
        </p:txBody>
      </p:sp>
      <p:pic>
        <p:nvPicPr>
          <p:cNvPr id="2" name="Slide 13">
            <a:hlinkClick r:id="" action="ppaction://media"/>
            <a:extLst>
              <a:ext uri="{FF2B5EF4-FFF2-40B4-BE49-F238E27FC236}">
                <a16:creationId xmlns:a16="http://schemas.microsoft.com/office/drawing/2014/main" id="{C567FF1F-5F8E-4F5D-A06E-A9372B3ED5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2624" y="5949280"/>
            <a:ext cx="730250" cy="730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34"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4A7CE-57E6-4B3E-AEDB-97EECCCFC2D8}"/>
              </a:ext>
            </a:extLst>
          </p:cNvPr>
          <p:cNvPicPr>
            <a:picLocks noChangeAspect="1"/>
          </p:cNvPicPr>
          <p:nvPr/>
        </p:nvPicPr>
        <p:blipFill>
          <a:blip r:embed="rId2"/>
          <a:stretch>
            <a:fillRect/>
          </a:stretch>
        </p:blipFill>
        <p:spPr>
          <a:xfrm>
            <a:off x="3347864" y="1181100"/>
            <a:ext cx="2924175" cy="5676900"/>
          </a:xfrm>
          <a:prstGeom prst="rect">
            <a:avLst/>
          </a:prstGeom>
        </p:spPr>
      </p:pic>
    </p:spTree>
    <p:extLst>
      <p:ext uri="{BB962C8B-B14F-4D97-AF65-F5344CB8AC3E}">
        <p14:creationId xmlns:p14="http://schemas.microsoft.com/office/powerpoint/2010/main" val="217955115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252536" y="34926"/>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rgbClr val="C00000"/>
                </a:solidFill>
                <a:latin typeface="Berkeley" panose="02020500000000000000" pitchFamily="18" charset="0"/>
              </a:rPr>
              <a:t>What are my </a:t>
            </a:r>
            <a:r>
              <a:rPr lang="en-US" sz="4000" b="1" dirty="0" err="1">
                <a:solidFill>
                  <a:srgbClr val="C00000"/>
                </a:solidFill>
                <a:latin typeface="Berkeley" panose="02020500000000000000" pitchFamily="18" charset="0"/>
              </a:rPr>
              <a:t>favourite</a:t>
            </a:r>
            <a:r>
              <a:rPr lang="en-US" sz="4000" b="1" dirty="0">
                <a:solidFill>
                  <a:srgbClr val="C00000"/>
                </a:solidFill>
                <a:latin typeface="Berkeley" panose="02020500000000000000" pitchFamily="18" charset="0"/>
              </a:rPr>
              <a:t> parts of the course?</a:t>
            </a:r>
          </a:p>
        </p:txBody>
      </p:sp>
      <p:sp>
        <p:nvSpPr>
          <p:cNvPr id="3" name="TextBox 2">
            <a:extLst>
              <a:ext uri="{FF2B5EF4-FFF2-40B4-BE49-F238E27FC236}">
                <a16:creationId xmlns:a16="http://schemas.microsoft.com/office/drawing/2014/main" id="{FB6BC2F9-DF51-44E9-9185-783F27A6A02E}"/>
              </a:ext>
            </a:extLst>
          </p:cNvPr>
          <p:cNvSpPr txBox="1"/>
          <p:nvPr/>
        </p:nvSpPr>
        <p:spPr>
          <a:xfrm>
            <a:off x="467544" y="1358365"/>
            <a:ext cx="8852874" cy="5693866"/>
          </a:xfrm>
          <a:prstGeom prst="rect">
            <a:avLst/>
          </a:prstGeom>
          <a:noFill/>
        </p:spPr>
        <p:txBody>
          <a:bodyPr wrap="square" lIns="91440" tIns="45720" rIns="91440" bIns="45720" rtlCol="0" anchor="t">
            <a:spAutoFit/>
          </a:bodyPr>
          <a:lstStyle/>
          <a:p>
            <a:pPr>
              <a:lnSpc>
                <a:spcPct val="150000"/>
              </a:lnSpc>
            </a:pPr>
            <a:r>
              <a:rPr lang="en-GB" sz="2800" dirty="0">
                <a:latin typeface="Swis721 Lt BT" panose="020B0403020202020204" pitchFamily="34" charset="0"/>
                <a:ea typeface="Times New Roman" panose="02020603050405020304" pitchFamily="18" charset="0"/>
                <a:cs typeface="Arial"/>
              </a:rPr>
              <a:t>The teacher not setting limits. </a:t>
            </a:r>
            <a:endParaRPr lang="en-GB" sz="2800" dirty="0">
              <a:latin typeface="Swis721 Lt BT" panose="020B0403020202020204" pitchFamily="34" charset="0"/>
              <a:ea typeface="Times New Roman" panose="02020603050405020304" pitchFamily="18" charset="0"/>
            </a:endParaRPr>
          </a:p>
          <a:p>
            <a:pPr>
              <a:lnSpc>
                <a:spcPct val="150000"/>
              </a:lnSpc>
            </a:pPr>
            <a:r>
              <a:rPr lang="en-GB" sz="2800" dirty="0">
                <a:latin typeface="Swis721 Lt BT" panose="020B0403020202020204" pitchFamily="34" charset="0"/>
              </a:rPr>
              <a:t>Getting work done and having fun</a:t>
            </a:r>
          </a:p>
          <a:p>
            <a:pPr>
              <a:lnSpc>
                <a:spcPct val="150000"/>
              </a:lnSpc>
            </a:pPr>
            <a:r>
              <a:rPr lang="en-GB" sz="2800" dirty="0">
                <a:latin typeface="Swis721 Lt BT" panose="020B0403020202020204" pitchFamily="34" charset="0"/>
              </a:rPr>
              <a:t>Handling animals</a:t>
            </a:r>
          </a:p>
          <a:p>
            <a:pPr>
              <a:lnSpc>
                <a:spcPct val="150000"/>
              </a:lnSpc>
            </a:pPr>
            <a:r>
              <a:rPr lang="en-GB" sz="2800" dirty="0">
                <a:latin typeface="Swis721 Lt BT" panose="020B0403020202020204" pitchFamily="34" charset="0"/>
              </a:rPr>
              <a:t>Zero supporting me when I was upset</a:t>
            </a:r>
          </a:p>
          <a:p>
            <a:pPr>
              <a:lnSpc>
                <a:spcPct val="150000"/>
              </a:lnSpc>
            </a:pPr>
            <a:r>
              <a:rPr lang="en-GB" sz="2800" dirty="0">
                <a:latin typeface="Swis721 Lt BT" panose="020B0403020202020204" pitchFamily="34" charset="0"/>
              </a:rPr>
              <a:t>Learning about animals</a:t>
            </a:r>
          </a:p>
          <a:p>
            <a:pPr>
              <a:lnSpc>
                <a:spcPct val="150000"/>
              </a:lnSpc>
            </a:pPr>
            <a:r>
              <a:rPr lang="en-GB" sz="2800" dirty="0">
                <a:latin typeface="Swis721 Lt BT" panose="020B0403020202020204" pitchFamily="34" charset="0"/>
              </a:rPr>
              <a:t>Having a Degu on my shoulder </a:t>
            </a:r>
          </a:p>
          <a:p>
            <a:pPr>
              <a:lnSpc>
                <a:spcPct val="150000"/>
              </a:lnSpc>
            </a:pPr>
            <a:r>
              <a:rPr lang="en-GB" sz="2800" dirty="0">
                <a:latin typeface="Swis721 Lt BT" panose="020B0403020202020204" pitchFamily="34" charset="0"/>
              </a:rPr>
              <a:t>Playing with Zero </a:t>
            </a:r>
          </a:p>
          <a:p>
            <a:pPr>
              <a:lnSpc>
                <a:spcPct val="150000"/>
              </a:lnSpc>
            </a:pPr>
            <a:r>
              <a:rPr lang="en-GB" sz="2800" dirty="0">
                <a:latin typeface="Swis721 Lt BT" panose="020B0403020202020204" pitchFamily="34" charset="0"/>
              </a:rPr>
              <a:t>Listening to Miss Price</a:t>
            </a:r>
          </a:p>
          <a:p>
            <a:endParaRPr lang="en-GB" sz="2800" dirty="0">
              <a:latin typeface="+mj-lt"/>
            </a:endParaRPr>
          </a:p>
        </p:txBody>
      </p:sp>
      <p:pic>
        <p:nvPicPr>
          <p:cNvPr id="2" name="Slide 15">
            <a:hlinkClick r:id="" action="ppaction://media"/>
            <a:extLst>
              <a:ext uri="{FF2B5EF4-FFF2-40B4-BE49-F238E27FC236}">
                <a16:creationId xmlns:a16="http://schemas.microsoft.com/office/drawing/2014/main" id="{34D22D7B-A8A8-4FE9-A160-82A7DDBC27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4815686"/>
            <a:ext cx="730250" cy="730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5"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BA1AE-2F14-4635-9292-20E522215025}"/>
              </a:ext>
            </a:extLst>
          </p:cNvPr>
          <p:cNvPicPr>
            <a:picLocks noChangeAspect="1"/>
          </p:cNvPicPr>
          <p:nvPr/>
        </p:nvPicPr>
        <p:blipFill>
          <a:blip r:embed="rId2"/>
          <a:stretch>
            <a:fillRect/>
          </a:stretch>
        </p:blipFill>
        <p:spPr>
          <a:xfrm>
            <a:off x="1835696" y="1484784"/>
            <a:ext cx="6229350" cy="5584934"/>
          </a:xfrm>
          <a:prstGeom prst="rect">
            <a:avLst/>
          </a:prstGeom>
        </p:spPr>
      </p:pic>
      <p:sp>
        <p:nvSpPr>
          <p:cNvPr id="3" name="Title 1">
            <a:extLst>
              <a:ext uri="{FF2B5EF4-FFF2-40B4-BE49-F238E27FC236}">
                <a16:creationId xmlns:a16="http://schemas.microsoft.com/office/drawing/2014/main" id="{FB462016-862C-4753-9F2F-93157666D1AF}"/>
              </a:ext>
            </a:extLst>
          </p:cNvPr>
          <p:cNvSpPr txBox="1">
            <a:spLocks/>
          </p:cNvSpPr>
          <p:nvPr/>
        </p:nvSpPr>
        <p:spPr>
          <a:xfrm>
            <a:off x="323528" y="116632"/>
            <a:ext cx="6500813" cy="873142"/>
          </a:xfrm>
          <a:prstGeom prst="rect">
            <a:avLst/>
          </a:prstGeom>
        </p:spPr>
        <p:txBody>
          <a:bodyPr lIns="91440" tIns="45720" rIns="91440" bIns="45720" anchor="t"/>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sz="5400" kern="0" dirty="0">
                <a:solidFill>
                  <a:srgbClr val="C00000"/>
                </a:solidFill>
                <a:latin typeface="Arial"/>
                <a:cs typeface="Arial"/>
              </a:rPr>
              <a:t>Minnie</a:t>
            </a:r>
          </a:p>
        </p:txBody>
      </p:sp>
    </p:spTree>
    <p:extLst>
      <p:ext uri="{BB962C8B-B14F-4D97-AF65-F5344CB8AC3E}">
        <p14:creationId xmlns:p14="http://schemas.microsoft.com/office/powerpoint/2010/main" val="3561629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116632" y="116632"/>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800" dirty="0">
                <a:solidFill>
                  <a:srgbClr val="C00000"/>
                </a:solidFill>
                <a:latin typeface="Berkeley" panose="02020500000000000000" pitchFamily="18" charset="0"/>
              </a:rPr>
              <a:t>Final Comments</a:t>
            </a:r>
            <a:endParaRPr lang="en-US" sz="4800" dirty="0">
              <a:solidFill>
                <a:srgbClr val="C00000"/>
              </a:solidFill>
              <a:latin typeface="Berkeley" panose="02020500000000000000" pitchFamily="18" charset="0"/>
            </a:endParaRPr>
          </a:p>
        </p:txBody>
      </p:sp>
      <p:sp>
        <p:nvSpPr>
          <p:cNvPr id="4" name="TextBox 3">
            <a:extLst>
              <a:ext uri="{FF2B5EF4-FFF2-40B4-BE49-F238E27FC236}">
                <a16:creationId xmlns:a16="http://schemas.microsoft.com/office/drawing/2014/main" id="{DCAE7FD1-0658-442D-8104-F40F096E6D15}"/>
              </a:ext>
            </a:extLst>
          </p:cNvPr>
          <p:cNvSpPr txBox="1"/>
          <p:nvPr/>
        </p:nvSpPr>
        <p:spPr>
          <a:xfrm>
            <a:off x="145563" y="1595021"/>
            <a:ext cx="8972739" cy="3847207"/>
          </a:xfrm>
          <a:prstGeom prst="rect">
            <a:avLst/>
          </a:prstGeom>
          <a:noFill/>
        </p:spPr>
        <p:txBody>
          <a:bodyPr wrap="square" lIns="91440" tIns="45720" rIns="91440" bIns="45720" rtlCol="0" anchor="t">
            <a:spAutoFit/>
          </a:bodyPr>
          <a:lstStyle/>
          <a:p>
            <a:r>
              <a:rPr lang="en-GB" sz="2400" dirty="0">
                <a:latin typeface="Swis721 Lt BT"/>
                <a:ea typeface="Times New Roman" panose="02020603050405020304" pitchFamily="18" charset="0"/>
                <a:cs typeface="Arial"/>
              </a:rPr>
              <a:t>The course is hard work and you have to</a:t>
            </a:r>
            <a:r>
              <a:rPr lang="en-GB" sz="2400">
                <a:latin typeface="Swis721 Lt BT"/>
                <a:ea typeface="Times New Roman" panose="02020603050405020304" pitchFamily="18" charset="0"/>
                <a:cs typeface="Arial"/>
              </a:rPr>
              <a:t> do 2 units of coursework. </a:t>
            </a:r>
            <a:r>
              <a:rPr lang="en-GB" sz="2400" dirty="0">
                <a:latin typeface="Swis721 Lt BT"/>
                <a:ea typeface="Times New Roman" panose="02020603050405020304" pitchFamily="18" charset="0"/>
                <a:cs typeface="Arial"/>
              </a:rPr>
              <a:t>You will be supported with your literacy, please don’t worry. </a:t>
            </a:r>
            <a:endParaRPr lang="en-GB" sz="2400" dirty="0">
              <a:latin typeface="Swis721 Lt BT"/>
              <a:ea typeface="Times New Roman" panose="02020603050405020304" pitchFamily="18" charset="0"/>
            </a:endParaRPr>
          </a:p>
          <a:p>
            <a:endParaRPr lang="en-GB" sz="2400" dirty="0">
              <a:latin typeface="Swis721 Lt BT" panose="020B0403020202020204" pitchFamily="34" charset="0"/>
              <a:ea typeface="Times New Roman" panose="02020603050405020304" pitchFamily="18" charset="0"/>
            </a:endParaRPr>
          </a:p>
          <a:p>
            <a:r>
              <a:rPr lang="en-GB" sz="2400" dirty="0">
                <a:latin typeface="Swis721 Lt BT"/>
                <a:ea typeface="Times New Roman" panose="02020603050405020304" pitchFamily="18" charset="0"/>
                <a:cs typeface="Arial"/>
              </a:rPr>
              <a:t>If you want to do well and put the work in, you will succeed. Though you have to work hard, it is fun, relaxed with plenty of practical too.  We aren’t just a subject, we are also a support system. Both myself and Mr Dovey, the animals and especially Zero. </a:t>
            </a:r>
            <a:endParaRPr lang="en-GB" sz="2400" dirty="0">
              <a:latin typeface="Swis721 Lt BT" panose="020B0403020202020204" pitchFamily="34" charset="0"/>
              <a:ea typeface="Times New Roman" panose="02020603050405020304" pitchFamily="18" charset="0"/>
            </a:endParaRPr>
          </a:p>
          <a:p>
            <a:endParaRPr lang="en-GB" sz="2400" dirty="0">
              <a:latin typeface="Swis721 Lt BT" panose="020B0403020202020204" pitchFamily="34" charset="0"/>
            </a:endParaRPr>
          </a:p>
          <a:p>
            <a:r>
              <a:rPr lang="en-GB" sz="2400" dirty="0">
                <a:latin typeface="Swis721 Lt BT"/>
                <a:cs typeface="Arial"/>
              </a:rPr>
              <a:t>We look forward to meeting you in September. </a:t>
            </a:r>
            <a:endParaRPr lang="en-GB" sz="2400" dirty="0">
              <a:latin typeface="Swis721 Lt BT" panose="020B0403020202020204" pitchFamily="34" charset="0"/>
            </a:endParaRPr>
          </a:p>
          <a:p>
            <a:endParaRPr lang="en-GB" sz="2800" dirty="0">
              <a:latin typeface="+mj-lt"/>
            </a:endParaRPr>
          </a:p>
        </p:txBody>
      </p:sp>
      <p:pic>
        <p:nvPicPr>
          <p:cNvPr id="3" name="Slide 17">
            <a:hlinkClick r:id="" action="ppaction://media"/>
            <a:extLst>
              <a:ext uri="{FF2B5EF4-FFF2-40B4-BE49-F238E27FC236}">
                <a16:creationId xmlns:a16="http://schemas.microsoft.com/office/drawing/2014/main" id="{B704A390-F91B-4C32-BE59-8E9F542028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5640535"/>
            <a:ext cx="818442" cy="752256"/>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07"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331640" y="2132856"/>
            <a:ext cx="612068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6600" dirty="0">
                <a:solidFill>
                  <a:srgbClr val="B83245"/>
                </a:solidFill>
                <a:latin typeface="Berkeley" panose="02020500000000000000" pitchFamily="18" charset="0"/>
              </a:rPr>
              <a:t>Contact Details</a:t>
            </a:r>
          </a:p>
          <a:p>
            <a:pPr algn="ctr"/>
            <a:endParaRPr lang="en-GB" sz="6600" dirty="0">
              <a:solidFill>
                <a:schemeClr val="bg1">
                  <a:lumMod val="85000"/>
                </a:schemeClr>
              </a:solidFill>
              <a:latin typeface="Gill Sans MT" pitchFamily="34" charset="0"/>
            </a:endParaRPr>
          </a:p>
          <a:p>
            <a:pPr algn="ctr"/>
            <a:endParaRPr lang="en-GB" sz="6600" dirty="0">
              <a:solidFill>
                <a:schemeClr val="bg1">
                  <a:lumMod val="85000"/>
                </a:schemeClr>
              </a:solidFill>
              <a:latin typeface="Gill Sans MT" pitchFamily="34" charset="0"/>
            </a:endParaRPr>
          </a:p>
        </p:txBody>
      </p:sp>
      <p:sp>
        <p:nvSpPr>
          <p:cNvPr id="3" name="TextBox 2">
            <a:extLst>
              <a:ext uri="{FF2B5EF4-FFF2-40B4-BE49-F238E27FC236}">
                <a16:creationId xmlns:a16="http://schemas.microsoft.com/office/drawing/2014/main" id="{5093435F-A57D-479B-AD0F-08B99E0B526B}"/>
              </a:ext>
            </a:extLst>
          </p:cNvPr>
          <p:cNvSpPr txBox="1"/>
          <p:nvPr/>
        </p:nvSpPr>
        <p:spPr>
          <a:xfrm>
            <a:off x="1669105" y="3429000"/>
            <a:ext cx="6048672" cy="1754326"/>
          </a:xfrm>
          <a:prstGeom prst="rect">
            <a:avLst/>
          </a:prstGeom>
          <a:noFill/>
        </p:spPr>
        <p:txBody>
          <a:bodyPr wrap="square" rtlCol="0">
            <a:spAutoFit/>
          </a:bodyPr>
          <a:lstStyle/>
          <a:p>
            <a:pPr algn="ctr"/>
            <a:r>
              <a:rPr lang="en-GB" sz="3600" dirty="0">
                <a:latin typeface="Swis721 Lt BT" panose="020B0403020202020204" pitchFamily="34" charset="0"/>
              </a:rPr>
              <a:t>Miss Price</a:t>
            </a:r>
          </a:p>
          <a:p>
            <a:r>
              <a:rPr lang="en-GB" sz="3600" dirty="0">
                <a:latin typeface="Swis721 Lt BT" panose="020B0403020202020204" pitchFamily="34" charset="0"/>
                <a:hlinkClick r:id="rId3"/>
              </a:rPr>
              <a:t>kprice@tscacademy.org.uk</a:t>
            </a:r>
            <a:endParaRPr lang="en-GB" sz="3600" dirty="0">
              <a:latin typeface="Swis721 Lt BT" panose="020B0403020202020204" pitchFamily="34" charset="0"/>
            </a:endParaRPr>
          </a:p>
          <a:p>
            <a:endParaRPr lang="en-GB" sz="3600" dirty="0">
              <a:latin typeface="Swis721 Lt BT" panose="020B0403020202020204" pitchFamily="34" charset="0"/>
            </a:endParaRPr>
          </a:p>
        </p:txBody>
      </p:sp>
      <p:sp>
        <p:nvSpPr>
          <p:cNvPr id="5" name="Rectangle 11">
            <a:extLst>
              <a:ext uri="{FF2B5EF4-FFF2-40B4-BE49-F238E27FC236}">
                <a16:creationId xmlns:a16="http://schemas.microsoft.com/office/drawing/2014/main" id="{B4E0BFCD-7538-42C8-B499-7F1D7E41FFB0}"/>
              </a:ext>
            </a:extLst>
          </p:cNvPr>
          <p:cNvSpPr>
            <a:spLocks noChangeArrowheads="1"/>
          </p:cNvSpPr>
          <p:nvPr/>
        </p:nvSpPr>
        <p:spPr bwMode="auto">
          <a:xfrm>
            <a:off x="-514886" y="108495"/>
            <a:ext cx="794201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5400" dirty="0">
                <a:solidFill>
                  <a:srgbClr val="C00000"/>
                </a:solidFill>
                <a:latin typeface="Berkeley" panose="02020500000000000000" pitchFamily="18" charset="0"/>
              </a:rPr>
              <a:t>Any further questions</a:t>
            </a:r>
          </a:p>
          <a:p>
            <a:pPr algn="ctr"/>
            <a:endParaRPr lang="en-GB" sz="6600" dirty="0">
              <a:solidFill>
                <a:schemeClr val="bg1">
                  <a:lumMod val="85000"/>
                </a:schemeClr>
              </a:solidFill>
              <a:latin typeface="Gill Sans MT" pitchFamily="34" charset="0"/>
            </a:endParaRPr>
          </a:p>
          <a:p>
            <a:pPr algn="ctr"/>
            <a:endParaRPr lang="en-GB" sz="6600" dirty="0">
              <a:solidFill>
                <a:schemeClr val="bg1">
                  <a:lumMod val="85000"/>
                </a:schemeClr>
              </a:solidFill>
              <a:latin typeface="Gill Sans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F9120E-B13E-4E39-A56F-4DB724AD3337}"/>
              </a:ext>
            </a:extLst>
          </p:cNvPr>
          <p:cNvPicPr>
            <a:picLocks noChangeAspect="1"/>
          </p:cNvPicPr>
          <p:nvPr/>
        </p:nvPicPr>
        <p:blipFill>
          <a:blip r:embed="rId2"/>
          <a:stretch>
            <a:fillRect/>
          </a:stretch>
        </p:blipFill>
        <p:spPr>
          <a:xfrm>
            <a:off x="1790700" y="1247775"/>
            <a:ext cx="5562600" cy="5610225"/>
          </a:xfrm>
          <a:prstGeom prst="rect">
            <a:avLst/>
          </a:prstGeom>
        </p:spPr>
      </p:pic>
    </p:spTree>
    <p:extLst>
      <p:ext uri="{BB962C8B-B14F-4D97-AF65-F5344CB8AC3E}">
        <p14:creationId xmlns:p14="http://schemas.microsoft.com/office/powerpoint/2010/main" val="311808253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587732" y="-27053"/>
            <a:ext cx="8856984" cy="1079500"/>
          </a:xfrm>
        </p:spPr>
        <p:txBody>
          <a:bodyPr/>
          <a:lstStyle/>
          <a:p>
            <a:pPr algn="ctr" eaLnBrk="1" hangingPunct="1"/>
            <a:r>
              <a:rPr lang="en-GB" sz="5400" dirty="0">
                <a:solidFill>
                  <a:srgbClr val="C00000"/>
                </a:solidFill>
                <a:latin typeface="Berkeley"/>
                <a:cs typeface="Arial"/>
              </a:rPr>
              <a:t>Course Topics</a:t>
            </a:r>
          </a:p>
        </p:txBody>
      </p:sp>
      <p:sp>
        <p:nvSpPr>
          <p:cNvPr id="2" name="TextBox 1">
            <a:extLst>
              <a:ext uri="{FF2B5EF4-FFF2-40B4-BE49-F238E27FC236}">
                <a16:creationId xmlns:a16="http://schemas.microsoft.com/office/drawing/2014/main" id="{BF6766E3-A3F8-452C-92AE-6676CD490745}"/>
              </a:ext>
            </a:extLst>
          </p:cNvPr>
          <p:cNvSpPr txBox="1"/>
          <p:nvPr/>
        </p:nvSpPr>
        <p:spPr>
          <a:xfrm>
            <a:off x="411026" y="1765588"/>
            <a:ext cx="8015448" cy="5016758"/>
          </a:xfrm>
          <a:prstGeom prst="rect">
            <a:avLst/>
          </a:prstGeom>
          <a:noFill/>
        </p:spPr>
        <p:txBody>
          <a:bodyPr wrap="square" lIns="91440" tIns="45720" rIns="91440" bIns="45720" rtlCol="0" anchor="t">
            <a:spAutoFit/>
          </a:bodyPr>
          <a:lstStyle/>
          <a:p>
            <a:r>
              <a:rPr lang="en-GB" sz="3200" b="1" dirty="0">
                <a:latin typeface="Swis721 Lt BT"/>
                <a:cs typeface="Arial"/>
              </a:rPr>
              <a:t>Component 1 </a:t>
            </a:r>
            <a:endParaRPr lang="en-GB" sz="3200">
              <a:latin typeface="Swis721 Lt BT"/>
            </a:endParaRPr>
          </a:p>
          <a:p>
            <a:pPr lvl="1"/>
            <a:r>
              <a:rPr lang="en-GB" sz="3200" dirty="0">
                <a:latin typeface="Swis721 Lt BT"/>
                <a:cs typeface="Arial"/>
              </a:rPr>
              <a:t>Animal Handling </a:t>
            </a:r>
            <a:endParaRPr lang="en-GB" sz="3200" dirty="0">
              <a:latin typeface="Swis721 Lt BT"/>
            </a:endParaRPr>
          </a:p>
          <a:p>
            <a:pPr lvl="1"/>
            <a:endParaRPr lang="en-GB" sz="3200" dirty="0">
              <a:latin typeface="Swis721 Lt BT"/>
              <a:cs typeface="Arial"/>
            </a:endParaRPr>
          </a:p>
          <a:p>
            <a:r>
              <a:rPr lang="en-GB" sz="3200" b="1" dirty="0">
                <a:latin typeface="Swis721 Lt BT"/>
                <a:cs typeface="Arial"/>
              </a:rPr>
              <a:t>Component 2 </a:t>
            </a:r>
            <a:endParaRPr lang="en-GB">
              <a:latin typeface="Swis721 Lt BT"/>
            </a:endParaRPr>
          </a:p>
          <a:p>
            <a:pPr lvl="1"/>
            <a:r>
              <a:rPr lang="en-GB" sz="3200" dirty="0">
                <a:latin typeface="Swis721 Lt BT"/>
                <a:cs typeface="Arial"/>
              </a:rPr>
              <a:t>Animal Housing and Accommodation </a:t>
            </a:r>
            <a:endParaRPr lang="en-GB" dirty="0">
              <a:latin typeface="Swis721 Lt BT"/>
            </a:endParaRPr>
          </a:p>
          <a:p>
            <a:pPr lvl="1"/>
            <a:endParaRPr lang="en-GB" sz="3200" dirty="0">
              <a:latin typeface="Swis721 Lt BT"/>
              <a:cs typeface="Arial"/>
            </a:endParaRPr>
          </a:p>
          <a:p>
            <a:r>
              <a:rPr lang="en-GB" sz="3200" b="1" dirty="0">
                <a:latin typeface="Swis721 Lt BT"/>
                <a:cs typeface="Arial"/>
              </a:rPr>
              <a:t>Component 3 </a:t>
            </a:r>
            <a:endParaRPr lang="en-GB" b="1">
              <a:latin typeface="Swis721 Lt BT"/>
            </a:endParaRPr>
          </a:p>
          <a:p>
            <a:pPr lvl="1"/>
            <a:r>
              <a:rPr lang="en-GB" sz="3200" dirty="0">
                <a:latin typeface="Swis721 Lt BT"/>
                <a:cs typeface="Arial"/>
              </a:rPr>
              <a:t>Animal Health and Welfare </a:t>
            </a:r>
            <a:endParaRPr lang="en-GB" dirty="0">
              <a:latin typeface="Swis721 Lt BT"/>
            </a:endParaRPr>
          </a:p>
          <a:p>
            <a:r>
              <a:rPr lang="en-GB" sz="3200" dirty="0">
                <a:latin typeface="Arial"/>
                <a:cs typeface="Arial"/>
              </a:rPr>
              <a:t>  </a:t>
            </a:r>
            <a:endParaRPr lang="en-GB"/>
          </a:p>
          <a:p>
            <a:endParaRPr lang="en-GB"/>
          </a:p>
          <a:p>
            <a:endParaRPr lang="en-GB" sz="1400" dirty="0">
              <a:latin typeface="Berkeley "/>
            </a:endParaRPr>
          </a:p>
        </p:txBody>
      </p:sp>
      <p:pic>
        <p:nvPicPr>
          <p:cNvPr id="3" name="Slide 3">
            <a:hlinkClick r:id="" action="ppaction://media"/>
            <a:extLst>
              <a:ext uri="{FF2B5EF4-FFF2-40B4-BE49-F238E27FC236}">
                <a16:creationId xmlns:a16="http://schemas.microsoft.com/office/drawing/2014/main" id="{06177EBC-1782-4827-AA83-66CA8D05AC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4769" y="5892277"/>
            <a:ext cx="730250" cy="73025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FAA8-8109-4DD4-AE26-605DF86AE89E}"/>
              </a:ext>
            </a:extLst>
          </p:cNvPr>
          <p:cNvSpPr>
            <a:spLocks noGrp="1"/>
          </p:cNvSpPr>
          <p:nvPr>
            <p:ph type="title"/>
          </p:nvPr>
        </p:nvSpPr>
        <p:spPr/>
        <p:txBody>
          <a:bodyPr/>
          <a:lstStyle/>
          <a:p>
            <a:r>
              <a:rPr lang="en-GB" sz="5400" dirty="0">
                <a:solidFill>
                  <a:srgbClr val="C00000"/>
                </a:solidFill>
                <a:latin typeface="Berkeley"/>
                <a:cs typeface="Arial"/>
              </a:rPr>
              <a:t>Zero</a:t>
            </a:r>
          </a:p>
        </p:txBody>
      </p:sp>
      <p:pic>
        <p:nvPicPr>
          <p:cNvPr id="3" name="Picture 2">
            <a:extLst>
              <a:ext uri="{FF2B5EF4-FFF2-40B4-BE49-F238E27FC236}">
                <a16:creationId xmlns:a16="http://schemas.microsoft.com/office/drawing/2014/main" id="{1D931855-E61F-476E-875F-AD14E4983BDB}"/>
              </a:ext>
            </a:extLst>
          </p:cNvPr>
          <p:cNvPicPr>
            <a:picLocks noChangeAspect="1"/>
          </p:cNvPicPr>
          <p:nvPr/>
        </p:nvPicPr>
        <p:blipFill>
          <a:blip r:embed="rId2"/>
          <a:stretch>
            <a:fillRect/>
          </a:stretch>
        </p:blipFill>
        <p:spPr>
          <a:xfrm>
            <a:off x="1871662" y="1328827"/>
            <a:ext cx="5400675" cy="5505450"/>
          </a:xfrm>
          <a:prstGeom prst="rect">
            <a:avLst/>
          </a:prstGeom>
        </p:spPr>
      </p:pic>
    </p:spTree>
    <p:extLst>
      <p:ext uri="{BB962C8B-B14F-4D97-AF65-F5344CB8AC3E}">
        <p14:creationId xmlns:p14="http://schemas.microsoft.com/office/powerpoint/2010/main" val="21259648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489735" y="-90126"/>
            <a:ext cx="77433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ts val="0"/>
              </a:spcBef>
              <a:spcAft>
                <a:spcPts val="0"/>
              </a:spcAft>
            </a:pPr>
            <a:r>
              <a:rPr lang="en-GB" altLang="en-US" sz="4000" dirty="0">
                <a:solidFill>
                  <a:srgbClr val="C00000"/>
                </a:solidFill>
                <a:latin typeface="Berkeley"/>
                <a:ea typeface="+mj-ea"/>
                <a:cs typeface="+mj-cs"/>
              </a:rPr>
              <a:t>Which skills does the course require?</a:t>
            </a:r>
            <a:endParaRPr lang="en-US" altLang="en-US" sz="4000">
              <a:solidFill>
                <a:srgbClr val="C00000"/>
              </a:solidFill>
              <a:latin typeface="Berkeley"/>
              <a:ea typeface="+mj-ea"/>
              <a:cs typeface="+mj-cs"/>
            </a:endParaRPr>
          </a:p>
        </p:txBody>
      </p:sp>
      <p:sp>
        <p:nvSpPr>
          <p:cNvPr id="4" name="TextBox 3">
            <a:extLst>
              <a:ext uri="{FF2B5EF4-FFF2-40B4-BE49-F238E27FC236}">
                <a16:creationId xmlns:a16="http://schemas.microsoft.com/office/drawing/2014/main" id="{12B402DE-43D2-4B94-BE09-994F055B5C83}"/>
              </a:ext>
            </a:extLst>
          </p:cNvPr>
          <p:cNvSpPr txBox="1"/>
          <p:nvPr/>
        </p:nvSpPr>
        <p:spPr>
          <a:xfrm>
            <a:off x="717699" y="1474042"/>
            <a:ext cx="7560840" cy="4549835"/>
          </a:xfrm>
          <a:prstGeom prst="rect">
            <a:avLst/>
          </a:prstGeom>
          <a:noFill/>
        </p:spPr>
        <p:txBody>
          <a:bodyPr wrap="square" lIns="91440" tIns="45720" rIns="91440" bIns="45720" rtlCol="0" anchor="t">
            <a:spAutoFit/>
          </a:bodyPr>
          <a:lstStyle/>
          <a:p>
            <a:pPr>
              <a:lnSpc>
                <a:spcPct val="150000"/>
              </a:lnSpc>
              <a:spcBef>
                <a:spcPts val="0"/>
              </a:spcBef>
              <a:spcAft>
                <a:spcPts val="0"/>
              </a:spcAft>
            </a:pPr>
            <a:r>
              <a:rPr lang="en-GB" sz="2800" dirty="0">
                <a:latin typeface="Swis721 Lt BT"/>
                <a:cs typeface="Arial"/>
              </a:rPr>
              <a:t>Extended answers</a:t>
            </a:r>
            <a:endParaRPr lang="en-US">
              <a:latin typeface="Swis721 Lt BT"/>
              <a:cs typeface="Arial"/>
            </a:endParaRPr>
          </a:p>
          <a:p>
            <a:pPr>
              <a:lnSpc>
                <a:spcPct val="150000"/>
              </a:lnSpc>
              <a:spcBef>
                <a:spcPts val="0"/>
              </a:spcBef>
              <a:spcAft>
                <a:spcPts val="0"/>
              </a:spcAft>
            </a:pPr>
            <a:r>
              <a:rPr lang="en-GB" sz="2800" dirty="0">
                <a:latin typeface="Swis721 Lt BT"/>
                <a:cs typeface="Arial"/>
              </a:rPr>
              <a:t>Teamwork</a:t>
            </a:r>
            <a:endParaRPr lang="en-GB" sz="2800">
              <a:latin typeface="Swis721 Lt BT"/>
            </a:endParaRPr>
          </a:p>
          <a:p>
            <a:pPr>
              <a:lnSpc>
                <a:spcPct val="150000"/>
              </a:lnSpc>
              <a:spcBef>
                <a:spcPts val="0"/>
              </a:spcBef>
              <a:spcAft>
                <a:spcPts val="0"/>
              </a:spcAft>
            </a:pPr>
            <a:r>
              <a:rPr lang="en-GB" sz="2800" dirty="0">
                <a:latin typeface="Swis721 Lt BT"/>
                <a:cs typeface="Arial"/>
              </a:rPr>
              <a:t>Practical handling</a:t>
            </a:r>
          </a:p>
          <a:p>
            <a:pPr>
              <a:lnSpc>
                <a:spcPct val="150000"/>
              </a:lnSpc>
              <a:spcBef>
                <a:spcPts val="0"/>
              </a:spcBef>
              <a:spcAft>
                <a:spcPts val="0"/>
              </a:spcAft>
            </a:pPr>
            <a:r>
              <a:rPr lang="en-GB" sz="2800" dirty="0">
                <a:latin typeface="Swis721 Lt BT"/>
                <a:cs typeface="Arial"/>
              </a:rPr>
              <a:t>Practical cleaning out</a:t>
            </a:r>
          </a:p>
          <a:p>
            <a:pPr>
              <a:lnSpc>
                <a:spcPct val="150000"/>
              </a:lnSpc>
              <a:spcBef>
                <a:spcPts val="0"/>
              </a:spcBef>
              <a:spcAft>
                <a:spcPts val="0"/>
              </a:spcAft>
            </a:pPr>
            <a:r>
              <a:rPr lang="en-GB" sz="2800" dirty="0">
                <a:latin typeface="Swis721 Lt BT"/>
                <a:cs typeface="Arial"/>
              </a:rPr>
              <a:t>Attention to detail </a:t>
            </a:r>
          </a:p>
          <a:p>
            <a:pPr>
              <a:lnSpc>
                <a:spcPct val="150000"/>
              </a:lnSpc>
              <a:spcBef>
                <a:spcPts val="0"/>
              </a:spcBef>
              <a:spcAft>
                <a:spcPts val="0"/>
              </a:spcAft>
            </a:pPr>
            <a:r>
              <a:rPr lang="en-GB" sz="2800" dirty="0">
                <a:latin typeface="Swis721 Lt BT"/>
                <a:cs typeface="Arial"/>
              </a:rPr>
              <a:t>Communication skills </a:t>
            </a:r>
            <a:endParaRPr lang="en-GB" sz="2800" dirty="0">
              <a:latin typeface="Swis721 Lt BT"/>
            </a:endParaRPr>
          </a:p>
          <a:p>
            <a:pPr>
              <a:lnSpc>
                <a:spcPct val="150000"/>
              </a:lnSpc>
              <a:spcBef>
                <a:spcPts val="0"/>
              </a:spcBef>
              <a:spcAft>
                <a:spcPts val="0"/>
              </a:spcAft>
            </a:pPr>
            <a:r>
              <a:rPr lang="en-GB" sz="2800" dirty="0">
                <a:latin typeface="Swis721 Lt BT"/>
                <a:cs typeface="Arial"/>
              </a:rPr>
              <a:t>Following instructions</a:t>
            </a:r>
          </a:p>
        </p:txBody>
      </p:sp>
      <p:pic>
        <p:nvPicPr>
          <p:cNvPr id="2" name="Recorded Sound">
            <a:hlinkClick r:id="" action="ppaction://media"/>
            <a:extLst>
              <a:ext uri="{FF2B5EF4-FFF2-40B4-BE49-F238E27FC236}">
                <a16:creationId xmlns:a16="http://schemas.microsoft.com/office/drawing/2014/main" id="{3AE7EFC2-3B88-4E14-8068-9C809370CD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16885" y="3886200"/>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D8EED5-AA6A-422D-A69D-604BC6E94D3A}"/>
              </a:ext>
            </a:extLst>
          </p:cNvPr>
          <p:cNvSpPr txBox="1">
            <a:spLocks/>
          </p:cNvSpPr>
          <p:nvPr/>
        </p:nvSpPr>
        <p:spPr bwMode="auto">
          <a:xfrm>
            <a:off x="447675" y="258763"/>
            <a:ext cx="6500813" cy="633412"/>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pPr>
              <a:lnSpc>
                <a:spcPct val="90000"/>
              </a:lnSpc>
              <a:spcAft>
                <a:spcPts val="600"/>
              </a:spcAft>
            </a:pPr>
            <a:r>
              <a:rPr lang="en-GB" sz="3700" kern="0" dirty="0">
                <a:solidFill>
                  <a:srgbClr val="C00000"/>
                </a:solidFill>
                <a:latin typeface="Berkeley "/>
                <a:cs typeface="Arial"/>
              </a:rPr>
              <a:t>Ember</a:t>
            </a:r>
            <a:endParaRPr lang="en-GB" sz="3700" kern="0">
              <a:solidFill>
                <a:srgbClr val="C00000"/>
              </a:solidFill>
              <a:latin typeface="Berkeley "/>
            </a:endParaRPr>
          </a:p>
        </p:txBody>
      </p:sp>
      <p:pic>
        <p:nvPicPr>
          <p:cNvPr id="2" name="Picture 2">
            <a:extLst>
              <a:ext uri="{FF2B5EF4-FFF2-40B4-BE49-F238E27FC236}">
                <a16:creationId xmlns:a16="http://schemas.microsoft.com/office/drawing/2014/main" id="{60D5B37E-90F7-4AFA-8640-5BDC86502B3C}"/>
              </a:ext>
            </a:extLst>
          </p:cNvPr>
          <p:cNvPicPr>
            <a:picLocks noGrp="1" noChangeAspect="1"/>
          </p:cNvPicPr>
          <p:nvPr>
            <p:ph idx="1"/>
          </p:nvPr>
        </p:nvPicPr>
        <p:blipFill>
          <a:blip r:embed="rId2"/>
          <a:stretch>
            <a:fillRect/>
          </a:stretch>
        </p:blipFill>
        <p:spPr>
          <a:xfrm>
            <a:off x="2561225" y="1485900"/>
            <a:ext cx="4021550" cy="4751388"/>
          </a:xfrm>
          <a:noFill/>
        </p:spPr>
      </p:pic>
    </p:spTree>
    <p:extLst>
      <p:ext uri="{BB962C8B-B14F-4D97-AF65-F5344CB8AC3E}">
        <p14:creationId xmlns:p14="http://schemas.microsoft.com/office/powerpoint/2010/main" val="3007620355"/>
      </p:ext>
    </p:extLst>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0888" y="267325"/>
            <a:ext cx="7100138" cy="633412"/>
          </a:xfrm>
        </p:spPr>
        <p:txBody>
          <a:bodyPr vert="horz" wrap="square" lIns="91440" tIns="45720" rIns="91440" bIns="45720" numCol="1" anchor="ctr" anchorCtr="0" compatLnSpc="1">
            <a:prstTxWarp prst="textNoShape">
              <a:avLst/>
            </a:prstTxWarp>
            <a:noAutofit/>
          </a:bodyPr>
          <a:lstStyle/>
          <a:p>
            <a:pPr>
              <a:lnSpc>
                <a:spcPct val="90000"/>
              </a:lnSpc>
            </a:pPr>
            <a:r>
              <a:rPr lang="en-GB" dirty="0">
                <a:solidFill>
                  <a:srgbClr val="C00000"/>
                </a:solidFill>
                <a:latin typeface="Berkeley"/>
                <a:cs typeface="Arial"/>
              </a:rPr>
              <a:t>How is the course assessed? </a:t>
            </a:r>
            <a:endParaRPr lang="en-GB" dirty="0">
              <a:solidFill>
                <a:srgbClr val="C00000"/>
              </a:solidFill>
              <a:latin typeface="Berkeley"/>
            </a:endParaRPr>
          </a:p>
        </p:txBody>
      </p:sp>
      <p:sp>
        <p:nvSpPr>
          <p:cNvPr id="7" name="TextBox 6">
            <a:extLst>
              <a:ext uri="{FF2B5EF4-FFF2-40B4-BE49-F238E27FC236}">
                <a16:creationId xmlns:a16="http://schemas.microsoft.com/office/drawing/2014/main" id="{431CBA80-74F2-4D95-8BE2-4A8EC7C37B29}"/>
              </a:ext>
            </a:extLst>
          </p:cNvPr>
          <p:cNvSpPr txBox="1"/>
          <p:nvPr/>
        </p:nvSpPr>
        <p:spPr bwMode="auto">
          <a:xfrm>
            <a:off x="457200" y="1485900"/>
            <a:ext cx="8229600" cy="47513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eaLnBrk="1" hangingPunct="1">
              <a:spcBef>
                <a:spcPct val="20000"/>
              </a:spcBef>
              <a:buClr>
                <a:srgbClr val="CC3333"/>
              </a:buClr>
            </a:pPr>
            <a:r>
              <a:rPr lang="en-GB" sz="2400" b="1" dirty="0">
                <a:solidFill>
                  <a:srgbClr val="333333"/>
                </a:solidFill>
                <a:latin typeface="Swis721 Lt BT"/>
                <a:cs typeface="Arial"/>
              </a:rPr>
              <a:t>Component 1</a:t>
            </a:r>
            <a:r>
              <a:rPr lang="en-GB" sz="2400" dirty="0">
                <a:solidFill>
                  <a:srgbClr val="333333"/>
                </a:solidFill>
                <a:latin typeface="Swis721 Lt BT"/>
                <a:cs typeface="Arial"/>
              </a:rPr>
              <a:t> </a:t>
            </a:r>
            <a:endParaRPr lang="en-US" dirty="0">
              <a:solidFill>
                <a:srgbClr val="000000"/>
              </a:solidFill>
              <a:latin typeface="Swis721 Lt BT"/>
            </a:endParaRPr>
          </a:p>
          <a:p>
            <a:pPr>
              <a:spcBef>
                <a:spcPct val="20000"/>
              </a:spcBef>
            </a:pPr>
            <a:r>
              <a:rPr lang="en-GB" sz="2400" dirty="0">
                <a:solidFill>
                  <a:srgbClr val="333333"/>
                </a:solidFill>
                <a:latin typeface="Swis721 Lt BT"/>
                <a:cs typeface="Arial"/>
              </a:rPr>
              <a:t>Animal Handling – Coursework 20%​</a:t>
            </a:r>
            <a:endParaRPr lang="en-US" dirty="0">
              <a:latin typeface="Swis721 Lt BT"/>
            </a:endParaRPr>
          </a:p>
          <a:p>
            <a:pPr>
              <a:spcBef>
                <a:spcPct val="20000"/>
              </a:spcBef>
              <a:buClr>
                <a:srgbClr val="CC3333"/>
              </a:buClr>
              <a:buChar char="•"/>
            </a:pPr>
            <a:endParaRPr lang="en-GB" sz="2400" dirty="0">
              <a:solidFill>
                <a:srgbClr val="333333"/>
              </a:solidFill>
              <a:latin typeface="Swis721 Lt BT"/>
              <a:cs typeface="Arial"/>
            </a:endParaRPr>
          </a:p>
          <a:p>
            <a:pPr eaLnBrk="1" hangingPunct="1">
              <a:spcBef>
                <a:spcPct val="20000"/>
              </a:spcBef>
              <a:buClr>
                <a:srgbClr val="CC3333"/>
              </a:buClr>
            </a:pPr>
            <a:r>
              <a:rPr lang="en-GB" sz="2400" b="1" dirty="0">
                <a:solidFill>
                  <a:srgbClr val="333333"/>
                </a:solidFill>
                <a:latin typeface="Swis721 Lt BT"/>
                <a:cs typeface="Arial"/>
              </a:rPr>
              <a:t>Component 2 </a:t>
            </a:r>
            <a:endParaRPr lang="en-GB" sz="2400" b="1" dirty="0">
              <a:solidFill>
                <a:srgbClr val="333333"/>
              </a:solidFill>
              <a:latin typeface="Swis721 Lt BT"/>
            </a:endParaRPr>
          </a:p>
          <a:p>
            <a:pPr>
              <a:spcBef>
                <a:spcPct val="20000"/>
              </a:spcBef>
              <a:buClr>
                <a:srgbClr val="CC3333"/>
              </a:buClr>
            </a:pPr>
            <a:r>
              <a:rPr lang="en-GB" sz="2400" dirty="0">
                <a:solidFill>
                  <a:srgbClr val="333333"/>
                </a:solidFill>
                <a:latin typeface="Swis721 Lt BT"/>
                <a:cs typeface="Arial"/>
              </a:rPr>
              <a:t>Animal Housing and Accommodation - ​Coursework - 20%</a:t>
            </a:r>
            <a:endParaRPr lang="en-GB" sz="2400" dirty="0">
              <a:solidFill>
                <a:srgbClr val="333333"/>
              </a:solidFill>
              <a:latin typeface="Swis721 Lt BT"/>
            </a:endParaRPr>
          </a:p>
          <a:p>
            <a:pPr>
              <a:spcBef>
                <a:spcPct val="20000"/>
              </a:spcBef>
              <a:buClr>
                <a:srgbClr val="CC3333"/>
              </a:buClr>
              <a:buChar char="•"/>
            </a:pPr>
            <a:endParaRPr lang="en-GB" sz="2400" dirty="0">
              <a:solidFill>
                <a:srgbClr val="333333"/>
              </a:solidFill>
              <a:latin typeface="Swis721 Lt BT"/>
              <a:cs typeface="Arial"/>
            </a:endParaRPr>
          </a:p>
          <a:p>
            <a:pPr eaLnBrk="1" hangingPunct="1">
              <a:spcBef>
                <a:spcPct val="20000"/>
              </a:spcBef>
              <a:buClr>
                <a:srgbClr val="CC3333"/>
              </a:buClr>
            </a:pPr>
            <a:r>
              <a:rPr lang="en-GB" sz="2400" b="1" dirty="0">
                <a:solidFill>
                  <a:srgbClr val="333333"/>
                </a:solidFill>
                <a:latin typeface="Swis721 Lt BT"/>
                <a:cs typeface="Arial"/>
              </a:rPr>
              <a:t>Component 3 </a:t>
            </a:r>
            <a:endParaRPr lang="en-GB" sz="3200" b="1" dirty="0">
              <a:solidFill>
                <a:srgbClr val="333333"/>
              </a:solidFill>
              <a:latin typeface="Swis721 Lt BT"/>
            </a:endParaRPr>
          </a:p>
          <a:p>
            <a:pPr>
              <a:spcBef>
                <a:spcPct val="20000"/>
              </a:spcBef>
            </a:pPr>
            <a:r>
              <a:rPr lang="en-GB" sz="2400" dirty="0">
                <a:solidFill>
                  <a:srgbClr val="333333"/>
                </a:solidFill>
                <a:latin typeface="Swis721 Lt BT"/>
                <a:cs typeface="Arial"/>
              </a:rPr>
              <a:t>Animal Health and Welfare - External Exam 60%</a:t>
            </a:r>
            <a:r>
              <a:rPr lang="en-GB" sz="3200" dirty="0">
                <a:solidFill>
                  <a:srgbClr val="333333"/>
                </a:solidFill>
                <a:latin typeface="Swis721 Lt BT"/>
                <a:cs typeface="Arial"/>
              </a:rPr>
              <a:t> </a:t>
            </a:r>
            <a:endParaRPr lang="en-GB" sz="3200" dirty="0">
              <a:solidFill>
                <a:srgbClr val="333333"/>
              </a:solidFill>
              <a:latin typeface="Swis721 Lt BT"/>
            </a:endParaRPr>
          </a:p>
        </p:txBody>
      </p:sp>
      <p:pic>
        <p:nvPicPr>
          <p:cNvPr id="2" name="Slide 7">
            <a:hlinkClick r:id="" action="ppaction://media"/>
            <a:extLst>
              <a:ext uri="{FF2B5EF4-FFF2-40B4-BE49-F238E27FC236}">
                <a16:creationId xmlns:a16="http://schemas.microsoft.com/office/drawing/2014/main" id="{98B87B48-037E-496F-A92D-71C470D0E7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0617" y="5556006"/>
            <a:ext cx="730250" cy="730250"/>
          </a:xfrm>
          <a:prstGeom prst="rect">
            <a:avLst/>
          </a:prstGeom>
        </p:spPr>
      </p:pic>
    </p:spTree>
    <p:extLst>
      <p:ext uri="{BB962C8B-B14F-4D97-AF65-F5344CB8AC3E}">
        <p14:creationId xmlns:p14="http://schemas.microsoft.com/office/powerpoint/2010/main" val="557211184"/>
      </p:ext>
    </p:extLst>
  </p:cSld>
  <p:clrMapOvr>
    <a:masterClrMapping/>
  </p:clrMapOvr>
  <p:transition advClick="0" advTm="1000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6F3BC6C-D478-4A2F-82AA-3B19963101DC}"/>
              </a:ext>
            </a:extLst>
          </p:cNvPr>
          <p:cNvPicPr>
            <a:picLocks noGrp="1" noChangeAspect="1"/>
          </p:cNvPicPr>
          <p:nvPr>
            <p:ph idx="1"/>
          </p:nvPr>
        </p:nvPicPr>
        <p:blipFill>
          <a:blip r:embed="rId2"/>
          <a:stretch>
            <a:fillRect/>
          </a:stretch>
        </p:blipFill>
        <p:spPr>
          <a:xfrm>
            <a:off x="2997971" y="1309328"/>
            <a:ext cx="3148058" cy="5548672"/>
          </a:xfrm>
          <a:prstGeom prst="rect">
            <a:avLst/>
          </a:prstGeom>
        </p:spPr>
      </p:pic>
      <p:sp>
        <p:nvSpPr>
          <p:cNvPr id="4" name="Title 1">
            <a:extLst>
              <a:ext uri="{FF2B5EF4-FFF2-40B4-BE49-F238E27FC236}">
                <a16:creationId xmlns:a16="http://schemas.microsoft.com/office/drawing/2014/main" id="{5FA6A770-E423-45F6-BE0C-77BA61F8D18E}"/>
              </a:ext>
            </a:extLst>
          </p:cNvPr>
          <p:cNvSpPr txBox="1">
            <a:spLocks/>
          </p:cNvSpPr>
          <p:nvPr/>
        </p:nvSpPr>
        <p:spPr>
          <a:xfrm>
            <a:off x="225068" y="198830"/>
            <a:ext cx="6500813" cy="633412"/>
          </a:xfrm>
          <a:prstGeom prst="rect">
            <a:avLst/>
          </a:prstGeom>
        </p:spPr>
        <p:txBody>
          <a:bodyPr lIns="91440" tIns="45720" rIns="91440" bIns="45720" anchor="t"/>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solidFill>
                  <a:srgbClr val="C00000"/>
                </a:solidFill>
                <a:latin typeface="Berkeley"/>
                <a:cs typeface="Arial"/>
              </a:rPr>
              <a:t>Zero greeting a new pet</a:t>
            </a:r>
          </a:p>
        </p:txBody>
      </p:sp>
    </p:spTree>
    <p:extLst>
      <p:ext uri="{BB962C8B-B14F-4D97-AF65-F5344CB8AC3E}">
        <p14:creationId xmlns:p14="http://schemas.microsoft.com/office/powerpoint/2010/main" val="399515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611420" y="112343"/>
            <a:ext cx="61074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5400" dirty="0">
                <a:solidFill>
                  <a:srgbClr val="C00000"/>
                </a:solidFill>
                <a:latin typeface="Berkeley"/>
                <a:ea typeface="+mj-ea"/>
                <a:cs typeface="+mj-cs"/>
              </a:rPr>
              <a:t>Careers Links</a:t>
            </a:r>
            <a:endParaRPr lang="en-US" altLang="en-US" sz="5400" dirty="0">
              <a:solidFill>
                <a:srgbClr val="C00000"/>
              </a:solidFill>
              <a:latin typeface="Berkeley"/>
              <a:ea typeface="+mj-ea"/>
              <a:cs typeface="+mj-cs"/>
            </a:endParaRPr>
          </a:p>
        </p:txBody>
      </p:sp>
      <p:sp>
        <p:nvSpPr>
          <p:cNvPr id="4" name="TextBox 3">
            <a:extLst>
              <a:ext uri="{FF2B5EF4-FFF2-40B4-BE49-F238E27FC236}">
                <a16:creationId xmlns:a16="http://schemas.microsoft.com/office/drawing/2014/main" id="{896B0177-880B-4867-A119-7D283316CB63}"/>
              </a:ext>
            </a:extLst>
          </p:cNvPr>
          <p:cNvSpPr txBox="1"/>
          <p:nvPr/>
        </p:nvSpPr>
        <p:spPr>
          <a:xfrm>
            <a:off x="470923" y="1611029"/>
            <a:ext cx="8005257" cy="3350469"/>
          </a:xfrm>
          <a:prstGeom prst="rect">
            <a:avLst/>
          </a:prstGeom>
          <a:noFill/>
        </p:spPr>
        <p:txBody>
          <a:bodyPr wrap="square" lIns="91440" tIns="45720" rIns="91440" bIns="45720" rtlCol="0" anchor="t">
            <a:spAutoFit/>
          </a:bodyPr>
          <a:lstStyle/>
          <a:p>
            <a:pPr>
              <a:lnSpc>
                <a:spcPct val="150000"/>
              </a:lnSpc>
              <a:spcBef>
                <a:spcPts val="0"/>
              </a:spcBef>
              <a:spcAft>
                <a:spcPts val="0"/>
              </a:spcAft>
            </a:pPr>
            <a:r>
              <a:rPr lang="en-GB" sz="2400" dirty="0">
                <a:latin typeface="Swis721 Lt BT"/>
                <a:ea typeface="Times New Roman" panose="02020603050405020304" pitchFamily="18" charset="0"/>
                <a:cs typeface="Arial"/>
              </a:rPr>
              <a:t>Natural Pet Products 		Speciality Pet Services</a:t>
            </a:r>
            <a:endParaRPr lang="en-US" sz="2400" dirty="0"/>
          </a:p>
          <a:p>
            <a:pPr>
              <a:lnSpc>
                <a:spcPct val="150000"/>
              </a:lnSpc>
              <a:spcBef>
                <a:spcPts val="0"/>
              </a:spcBef>
              <a:spcAft>
                <a:spcPts val="0"/>
              </a:spcAft>
            </a:pPr>
            <a:r>
              <a:rPr lang="en-GB" sz="2400" dirty="0">
                <a:latin typeface="Swis721 Lt BT"/>
                <a:ea typeface="Times New Roman" panose="02020603050405020304" pitchFamily="18" charset="0"/>
                <a:cs typeface="Arial"/>
              </a:rPr>
              <a:t>Behavioural Consultant 		Pet Sitting </a:t>
            </a:r>
            <a:endParaRPr lang="en-GB" sz="2400" dirty="0">
              <a:latin typeface="Swis721 Lt BT"/>
              <a:ea typeface="Times New Roman" panose="02020603050405020304" pitchFamily="18" charset="0"/>
            </a:endParaRPr>
          </a:p>
          <a:p>
            <a:pPr>
              <a:lnSpc>
                <a:spcPct val="150000"/>
              </a:lnSpc>
              <a:spcBef>
                <a:spcPts val="0"/>
              </a:spcBef>
              <a:spcAft>
                <a:spcPts val="0"/>
              </a:spcAft>
            </a:pPr>
            <a:r>
              <a:rPr lang="en-GB" sz="2400" dirty="0">
                <a:latin typeface="Swis721 Lt BT"/>
                <a:ea typeface="Times New Roman" panose="02020603050405020304" pitchFamily="18" charset="0"/>
                <a:cs typeface="Arial"/>
              </a:rPr>
              <a:t>Dog Grooming			Canine Hydro-therapist </a:t>
            </a:r>
            <a:endParaRPr lang="en-GB" sz="2400" dirty="0">
              <a:latin typeface="Swis721 Lt BT"/>
              <a:ea typeface="Times New Roman" panose="02020603050405020304" pitchFamily="18" charset="0"/>
            </a:endParaRPr>
          </a:p>
          <a:p>
            <a:pPr>
              <a:lnSpc>
                <a:spcPct val="150000"/>
              </a:lnSpc>
              <a:spcBef>
                <a:spcPts val="0"/>
              </a:spcBef>
              <a:spcAft>
                <a:spcPts val="0"/>
              </a:spcAft>
            </a:pPr>
            <a:r>
              <a:rPr lang="en-GB" sz="2400" dirty="0">
                <a:latin typeface="Swis721 Lt BT"/>
                <a:ea typeface="Times New Roman" panose="02020603050405020304" pitchFamily="18" charset="0"/>
                <a:cs typeface="Arial"/>
              </a:rPr>
              <a:t>RSPCA Inspector			Zoo Keeper </a:t>
            </a:r>
            <a:endParaRPr lang="en-GB" sz="2400" dirty="0">
              <a:latin typeface="Swis721 Lt BT"/>
              <a:ea typeface="Times New Roman" panose="02020603050405020304" pitchFamily="18" charset="0"/>
            </a:endParaRPr>
          </a:p>
          <a:p>
            <a:pPr>
              <a:lnSpc>
                <a:spcPct val="150000"/>
              </a:lnSpc>
              <a:spcBef>
                <a:spcPts val="0"/>
              </a:spcBef>
              <a:spcAft>
                <a:spcPts val="0"/>
              </a:spcAft>
            </a:pPr>
            <a:r>
              <a:rPr lang="en-GB" sz="2400" dirty="0">
                <a:latin typeface="Swis721 Lt BT"/>
                <a:ea typeface="Times New Roman" panose="02020603050405020304" pitchFamily="18" charset="0"/>
                <a:cs typeface="Arial"/>
              </a:rPr>
              <a:t>Farrier					Veterinary Nurse 	</a:t>
            </a:r>
          </a:p>
          <a:p>
            <a:pPr>
              <a:lnSpc>
                <a:spcPct val="150000"/>
              </a:lnSpc>
              <a:spcBef>
                <a:spcPts val="0"/>
              </a:spcBef>
              <a:spcAft>
                <a:spcPts val="0"/>
              </a:spcAft>
            </a:pPr>
            <a:r>
              <a:rPr lang="en-GB" sz="2400" dirty="0">
                <a:latin typeface="Swis721 Lt BT"/>
                <a:ea typeface="Times New Roman" panose="02020603050405020304" pitchFamily="18" charset="0"/>
                <a:cs typeface="Arial"/>
              </a:rPr>
              <a:t>Horse Riding Instructor		Police Dog Handler</a:t>
            </a:r>
            <a:endParaRPr lang="en-GB" sz="2400" dirty="0">
              <a:latin typeface="Swis721 Lt BT"/>
              <a:cs typeface="Arial"/>
            </a:endParaRPr>
          </a:p>
        </p:txBody>
      </p:sp>
      <p:pic>
        <p:nvPicPr>
          <p:cNvPr id="2" name="Recorded Sound">
            <a:hlinkClick r:id="" action="ppaction://media"/>
            <a:extLst>
              <a:ext uri="{FF2B5EF4-FFF2-40B4-BE49-F238E27FC236}">
                <a16:creationId xmlns:a16="http://schemas.microsoft.com/office/drawing/2014/main" id="{0692E0DE-218A-4038-88A7-68DF1B001A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0641" y="5994938"/>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5" ma:contentTypeDescription="Create a new document." ma:contentTypeScope="" ma:versionID="8d218f2ceba4cbdfd2d4c0569ed04799">
  <xsd:schema xmlns:xsd="http://www.w3.org/2001/XMLSchema" xmlns:xs="http://www.w3.org/2001/XMLSchema" xmlns:p="http://schemas.microsoft.com/office/2006/metadata/properties" xmlns:ns2="6d49f7e4-8427-4c61-9628-db4dc497675f" targetNamespace="http://schemas.microsoft.com/office/2006/metadata/properties" ma:root="true" ma:fieldsID="cdcf792b092717272fed23783e557d3b" ns2:_="">
    <xsd:import namespace="6d49f7e4-8427-4c61-9628-db4dc4976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9f7e4-8427-4c61-9628-db4dc4976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3CCF2-81C8-45C1-8C93-7F236DFF8661}">
  <ds:schemaRefs>
    <ds:schemaRef ds:uri="http://purl.org/dc/elements/1.1/"/>
    <ds:schemaRef ds:uri="http://schemas.microsoft.com/office/infopath/2007/PartnerControl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6d49f7e4-8427-4c61-9628-db4dc497675f"/>
  </ds:schemaRefs>
</ds:datastoreItem>
</file>

<file path=customXml/itemProps2.xml><?xml version="1.0" encoding="utf-8"?>
<ds:datastoreItem xmlns:ds="http://schemas.openxmlformats.org/officeDocument/2006/customXml" ds:itemID="{B8F501B2-9CD7-4C2E-86D0-71C3BD9C0657}">
  <ds:schemaRefs>
    <ds:schemaRef ds:uri="http://schemas.microsoft.com/sharepoint/v3/contenttype/forms"/>
  </ds:schemaRefs>
</ds:datastoreItem>
</file>

<file path=customXml/itemProps3.xml><?xml version="1.0" encoding="utf-8"?>
<ds:datastoreItem xmlns:ds="http://schemas.openxmlformats.org/officeDocument/2006/customXml" ds:itemID="{820F4B70-A849-456B-AA73-552C79CA5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9f7e4-8427-4c61-9628-db4dc4976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4468</TotalTime>
  <Words>869</Words>
  <Application>Microsoft Office PowerPoint</Application>
  <PresentationFormat>On-screen Show (4:3)</PresentationFormat>
  <Paragraphs>118</Paragraphs>
  <Slides>18</Slides>
  <Notes>11</Notes>
  <HiddenSlides>0</HiddenSlides>
  <MMClips>10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Theme1</vt:lpstr>
      <vt:lpstr> Guided Choices Year 9 into 10</vt:lpstr>
      <vt:lpstr>PowerPoint Presentation</vt:lpstr>
      <vt:lpstr>Course Topics</vt:lpstr>
      <vt:lpstr>Zero</vt:lpstr>
      <vt:lpstr>PowerPoint Presentation</vt:lpstr>
      <vt:lpstr>PowerPoint Presentation</vt:lpstr>
      <vt:lpstr>How is the course assessed? </vt:lpstr>
      <vt:lpstr>PowerPoint Presentation</vt:lpstr>
      <vt:lpstr>PowerPoint Presentation</vt:lpstr>
      <vt:lpstr>Frequently Asked Questions (FAQs)</vt:lpstr>
      <vt:lpstr>Frequently Asked Questions (FAQs)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Sally Spencer</cp:lastModifiedBy>
  <cp:revision>397</cp:revision>
  <cp:lastPrinted>2019-01-28T13:36:12Z</cp:lastPrinted>
  <dcterms:created xsi:type="dcterms:W3CDTF">2009-09-17T06:29:05Z</dcterms:created>
  <dcterms:modified xsi:type="dcterms:W3CDTF">2023-02-08T09:45:06Z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