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7"/>
  </p:notesMasterIdLst>
  <p:handoutMasterIdLst>
    <p:handoutMasterId r:id="rId18"/>
  </p:handoutMasterIdLst>
  <p:sldIdLst>
    <p:sldId id="299" r:id="rId5"/>
    <p:sldId id="315" r:id="rId6"/>
    <p:sldId id="325" r:id="rId7"/>
    <p:sldId id="349" r:id="rId8"/>
    <p:sldId id="347" r:id="rId9"/>
    <p:sldId id="317" r:id="rId10"/>
    <p:sldId id="348" r:id="rId11"/>
    <p:sldId id="307" r:id="rId12"/>
    <p:sldId id="328" r:id="rId13"/>
    <p:sldId id="350" r:id="rId14"/>
    <p:sldId id="351" r:id="rId15"/>
    <p:sldId id="265" r:id="rId16"/>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FF9933"/>
    <a:srgbClr val="993366"/>
    <a:srgbClr val="9933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FE5B41-1D07-4920-A9BE-93C6412EF941}" v="34" dt="2024-01-19T09:28:28.3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49" autoAdjust="0"/>
  </p:normalViewPr>
  <p:slideViewPr>
    <p:cSldViewPr>
      <p:cViewPr varScale="1">
        <p:scale>
          <a:sx n="89" d="100"/>
          <a:sy n="89" d="100"/>
        </p:scale>
        <p:origin x="224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Fletcher" userId="S::mfletcher@tscacademy.org.uk::cea06190-6799-4ac0-81d8-2ab683dcefcb" providerId="AD" clId="Web-{91EB0AB9-E3D0-710F-3534-0755CFF26133}"/>
  </pc:docChgLst>
  <pc:docChgLst>
    <pc:chgData name="Maria Fletcher" userId="cea06190-6799-4ac0-81d8-2ab683dcefcb" providerId="ADAL" clId="{89FE5B41-1D07-4920-A9BE-93C6412EF941}"/>
    <pc:docChg chg="modSld modMainMaster">
      <pc:chgData name="Maria Fletcher" userId="cea06190-6799-4ac0-81d8-2ab683dcefcb" providerId="ADAL" clId="{89FE5B41-1D07-4920-A9BE-93C6412EF941}" dt="2024-01-19T09:28:28.389" v="33"/>
      <pc:docMkLst>
        <pc:docMk/>
      </pc:docMkLst>
      <pc:sldChg chg="modTransition">
        <pc:chgData name="Maria Fletcher" userId="cea06190-6799-4ac0-81d8-2ab683dcefcb" providerId="ADAL" clId="{89FE5B41-1D07-4920-A9BE-93C6412EF941}" dt="2024-01-19T09:28:28.389" v="33"/>
        <pc:sldMkLst>
          <pc:docMk/>
          <pc:sldMk cId="0" sldId="265"/>
        </pc:sldMkLst>
      </pc:sldChg>
      <pc:sldChg chg="modTransition modAnim">
        <pc:chgData name="Maria Fletcher" userId="cea06190-6799-4ac0-81d8-2ab683dcefcb" providerId="ADAL" clId="{89FE5B41-1D07-4920-A9BE-93C6412EF941}" dt="2024-01-19T09:28:28.389" v="33"/>
        <pc:sldMkLst>
          <pc:docMk/>
          <pc:sldMk cId="0" sldId="299"/>
        </pc:sldMkLst>
      </pc:sldChg>
      <pc:sldChg chg="modTransition">
        <pc:chgData name="Maria Fletcher" userId="cea06190-6799-4ac0-81d8-2ab683dcefcb" providerId="ADAL" clId="{89FE5B41-1D07-4920-A9BE-93C6412EF941}" dt="2024-01-19T09:28:28.389" v="33"/>
        <pc:sldMkLst>
          <pc:docMk/>
          <pc:sldMk cId="0" sldId="307"/>
        </pc:sldMkLst>
      </pc:sldChg>
      <pc:sldChg chg="modTransition">
        <pc:chgData name="Maria Fletcher" userId="cea06190-6799-4ac0-81d8-2ab683dcefcb" providerId="ADAL" clId="{89FE5B41-1D07-4920-A9BE-93C6412EF941}" dt="2024-01-19T09:28:28.389" v="33"/>
        <pc:sldMkLst>
          <pc:docMk/>
          <pc:sldMk cId="2464494371" sldId="315"/>
        </pc:sldMkLst>
      </pc:sldChg>
      <pc:sldChg chg="modTransition">
        <pc:chgData name="Maria Fletcher" userId="cea06190-6799-4ac0-81d8-2ab683dcefcb" providerId="ADAL" clId="{89FE5B41-1D07-4920-A9BE-93C6412EF941}" dt="2024-01-19T09:28:28.389" v="33"/>
        <pc:sldMkLst>
          <pc:docMk/>
          <pc:sldMk cId="3511580778" sldId="317"/>
        </pc:sldMkLst>
      </pc:sldChg>
      <pc:sldChg chg="modTransition">
        <pc:chgData name="Maria Fletcher" userId="cea06190-6799-4ac0-81d8-2ab683dcefcb" providerId="ADAL" clId="{89FE5B41-1D07-4920-A9BE-93C6412EF941}" dt="2024-01-19T09:28:28.389" v="33"/>
        <pc:sldMkLst>
          <pc:docMk/>
          <pc:sldMk cId="2417604327" sldId="325"/>
        </pc:sldMkLst>
      </pc:sldChg>
      <pc:sldChg chg="modTransition">
        <pc:chgData name="Maria Fletcher" userId="cea06190-6799-4ac0-81d8-2ab683dcefcb" providerId="ADAL" clId="{89FE5B41-1D07-4920-A9BE-93C6412EF941}" dt="2024-01-19T09:28:28.389" v="33"/>
        <pc:sldMkLst>
          <pc:docMk/>
          <pc:sldMk cId="1194702764" sldId="328"/>
        </pc:sldMkLst>
      </pc:sldChg>
      <pc:sldChg chg="modTransition">
        <pc:chgData name="Maria Fletcher" userId="cea06190-6799-4ac0-81d8-2ab683dcefcb" providerId="ADAL" clId="{89FE5B41-1D07-4920-A9BE-93C6412EF941}" dt="2024-01-19T09:28:28.389" v="33"/>
        <pc:sldMkLst>
          <pc:docMk/>
          <pc:sldMk cId="557211184" sldId="347"/>
        </pc:sldMkLst>
      </pc:sldChg>
      <pc:sldChg chg="modTransition">
        <pc:chgData name="Maria Fletcher" userId="cea06190-6799-4ac0-81d8-2ab683dcefcb" providerId="ADAL" clId="{89FE5B41-1D07-4920-A9BE-93C6412EF941}" dt="2024-01-19T09:28:28.389" v="33"/>
        <pc:sldMkLst>
          <pc:docMk/>
          <pc:sldMk cId="3735779703" sldId="348"/>
        </pc:sldMkLst>
      </pc:sldChg>
      <pc:sldChg chg="modTransition">
        <pc:chgData name="Maria Fletcher" userId="cea06190-6799-4ac0-81d8-2ab683dcefcb" providerId="ADAL" clId="{89FE5B41-1D07-4920-A9BE-93C6412EF941}" dt="2024-01-19T09:28:28.389" v="33"/>
        <pc:sldMkLst>
          <pc:docMk/>
          <pc:sldMk cId="1054598338" sldId="349"/>
        </pc:sldMkLst>
      </pc:sldChg>
      <pc:sldChg chg="modTransition">
        <pc:chgData name="Maria Fletcher" userId="cea06190-6799-4ac0-81d8-2ab683dcefcb" providerId="ADAL" clId="{89FE5B41-1D07-4920-A9BE-93C6412EF941}" dt="2024-01-19T09:28:28.389" v="33"/>
        <pc:sldMkLst>
          <pc:docMk/>
          <pc:sldMk cId="414325196" sldId="350"/>
        </pc:sldMkLst>
      </pc:sldChg>
      <pc:sldChg chg="modTransition">
        <pc:chgData name="Maria Fletcher" userId="cea06190-6799-4ac0-81d8-2ab683dcefcb" providerId="ADAL" clId="{89FE5B41-1D07-4920-A9BE-93C6412EF941}" dt="2024-01-19T09:28:28.389" v="33"/>
        <pc:sldMkLst>
          <pc:docMk/>
          <pc:sldMk cId="502112729" sldId="351"/>
        </pc:sldMkLst>
      </pc:sldChg>
      <pc:sldMasterChg chg="modTransition modSldLayout">
        <pc:chgData name="Maria Fletcher" userId="cea06190-6799-4ac0-81d8-2ab683dcefcb" providerId="ADAL" clId="{89FE5B41-1D07-4920-A9BE-93C6412EF941}" dt="2024-01-19T09:28:28.389" v="33"/>
        <pc:sldMasterMkLst>
          <pc:docMk/>
          <pc:sldMasterMk cId="3435263102" sldId="2147483661"/>
        </pc:sldMasterMkLst>
        <pc:sldLayoutChg chg="modTransition">
          <pc:chgData name="Maria Fletcher" userId="cea06190-6799-4ac0-81d8-2ab683dcefcb" providerId="ADAL" clId="{89FE5B41-1D07-4920-A9BE-93C6412EF941}" dt="2024-01-19T09:28:28.389" v="33"/>
          <pc:sldLayoutMkLst>
            <pc:docMk/>
            <pc:sldMasterMk cId="3435263102" sldId="2147483661"/>
            <pc:sldLayoutMk cId="836019418" sldId="2147483662"/>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3157767182" sldId="2147483663"/>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3352230385" sldId="2147483664"/>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1098815691" sldId="2147483665"/>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2453945282" sldId="2147483666"/>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2156025154" sldId="2147483667"/>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2908254682" sldId="2147483668"/>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4254714153" sldId="2147483669"/>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1517238416" sldId="2147483670"/>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1123621181" sldId="2147483671"/>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1554064034" sldId="2147483672"/>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3981231837" sldId="2147483673"/>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1242909812" sldId="2147483674"/>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2270089722" sldId="2147483675"/>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2427906009" sldId="2147483676"/>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3192306897" sldId="2147483677"/>
          </pc:sldLayoutMkLst>
        </pc:sldLayoutChg>
        <pc:sldLayoutChg chg="modTransition">
          <pc:chgData name="Maria Fletcher" userId="cea06190-6799-4ac0-81d8-2ab683dcefcb" providerId="ADAL" clId="{89FE5B41-1D07-4920-A9BE-93C6412EF941}" dt="2024-01-19T09:28:28.389" v="33"/>
          <pc:sldLayoutMkLst>
            <pc:docMk/>
            <pc:sldMasterMk cId="3435263102" sldId="2147483661"/>
            <pc:sldLayoutMk cId="1873613892" sldId="2147483680"/>
          </pc:sldLayoutMkLst>
        </pc:sldLayoutChg>
      </pc:sldMasterChg>
    </pc:docChg>
  </pc:docChgLst>
  <pc:docChgLst>
    <pc:chgData name="Maria Fletcher" userId="S::mfletcher@tscacademy.org.uk::cea06190-6799-4ac0-81d8-2ab683dcefcb" providerId="AD" clId="Web-{658192B0-5237-62FB-EA4B-8B224CDCB3D5}"/>
    <pc:docChg chg="modSld">
      <pc:chgData name="Maria Fletcher" userId="S::mfletcher@tscacademy.org.uk::cea06190-6799-4ac0-81d8-2ab683dcefcb" providerId="AD" clId="Web-{658192B0-5237-62FB-EA4B-8B224CDCB3D5}" dt="2024-01-10T20:09:02.962" v="33"/>
      <pc:docMkLst>
        <pc:docMk/>
      </pc:docMkLst>
      <pc:sldChg chg="modSp">
        <pc:chgData name="Maria Fletcher" userId="S::mfletcher@tscacademy.org.uk::cea06190-6799-4ac0-81d8-2ab683dcefcb" providerId="AD" clId="Web-{658192B0-5237-62FB-EA4B-8B224CDCB3D5}" dt="2024-01-10T20:09:02.962" v="33"/>
        <pc:sldMkLst>
          <pc:docMk/>
          <pc:sldMk cId="2464494371" sldId="315"/>
        </pc:sldMkLst>
        <pc:graphicFrameChg chg="mod modGraphic">
          <ac:chgData name="Maria Fletcher" userId="S::mfletcher@tscacademy.org.uk::cea06190-6799-4ac0-81d8-2ab683dcefcb" providerId="AD" clId="Web-{658192B0-5237-62FB-EA4B-8B224CDCB3D5}" dt="2024-01-10T20:09:02.962" v="33"/>
          <ac:graphicFrameMkLst>
            <pc:docMk/>
            <pc:sldMk cId="2464494371" sldId="315"/>
            <ac:graphicFrameMk id="2" creationId="{5C4307E7-286B-4B6C-885E-0AEBF7B70AB2}"/>
          </ac:graphicFrameMkLst>
        </pc:graphicFrameChg>
      </pc:sldChg>
    </pc:docChg>
  </pc:docChgLst>
  <pc:docChgLst>
    <pc:chgData name="Maria Fletcher" userId="cea06190-6799-4ac0-81d8-2ab683dcefcb" providerId="ADAL" clId="{04C9A0EC-1461-4D7E-8998-5AA113B68B9B}"/>
  </pc:docChgLst>
  <pc:docChgLst>
    <pc:chgData clId="Web-{91EB0AB9-E3D0-710F-3534-0755CFF26133}"/>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defTabSz="914221">
              <a:defRPr sz="1200"/>
            </a:lvl1pPr>
          </a:lstStyle>
          <a:p>
            <a:pPr>
              <a:defRPr/>
            </a:pPr>
            <a:endParaRPr lang="en-GB"/>
          </a:p>
        </p:txBody>
      </p:sp>
      <p:sp>
        <p:nvSpPr>
          <p:cNvPr id="32771" name="Rectangle 3"/>
          <p:cNvSpPr>
            <a:spLocks noGrp="1" noChangeArrowheads="1"/>
          </p:cNvSpPr>
          <p:nvPr>
            <p:ph type="dt" sz="quarter" idx="1"/>
          </p:nvPr>
        </p:nvSpPr>
        <p:spPr bwMode="auto">
          <a:xfrm>
            <a:off x="3850443"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algn="r" defTabSz="914221">
              <a:defRPr sz="1200"/>
            </a:lvl1pPr>
          </a:lstStyle>
          <a:p>
            <a:pPr>
              <a:defRPr/>
            </a:pPr>
            <a:endParaRPr lang="en-GB"/>
          </a:p>
        </p:txBody>
      </p:sp>
      <p:sp>
        <p:nvSpPr>
          <p:cNvPr id="32772" name="Rectangle 4"/>
          <p:cNvSpPr>
            <a:spLocks noGrp="1" noChangeArrowheads="1"/>
          </p:cNvSpPr>
          <p:nvPr>
            <p:ph type="ftr" sz="quarter" idx="2"/>
          </p:nvPr>
        </p:nvSpPr>
        <p:spPr bwMode="auto">
          <a:xfrm>
            <a:off x="0"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defTabSz="914221">
              <a:defRPr sz="1200"/>
            </a:lvl1pPr>
          </a:lstStyle>
          <a:p>
            <a:pPr>
              <a:defRPr/>
            </a:pPr>
            <a:endParaRPr lang="en-GB"/>
          </a:p>
        </p:txBody>
      </p:sp>
      <p:sp>
        <p:nvSpPr>
          <p:cNvPr id="32773" name="Rectangle 5"/>
          <p:cNvSpPr>
            <a:spLocks noGrp="1" noChangeArrowheads="1"/>
          </p:cNvSpPr>
          <p:nvPr>
            <p:ph type="sldNum" sz="quarter" idx="3"/>
          </p:nvPr>
        </p:nvSpPr>
        <p:spPr bwMode="auto">
          <a:xfrm>
            <a:off x="3850443"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algn="r" defTabSz="914221">
              <a:defRPr sz="1200"/>
            </a:lvl1pPr>
          </a:lstStyle>
          <a:p>
            <a:pPr>
              <a:defRPr/>
            </a:pPr>
            <a:fld id="{D4617254-11FA-4775-A59F-2FFCA0AD498B}" type="slidenum">
              <a:rPr lang="en-GB"/>
              <a:pPr>
                <a:defRPr/>
              </a:pPr>
              <a:t>‹#›</a:t>
            </a:fld>
            <a:endParaRPr lang="en-GB"/>
          </a:p>
        </p:txBody>
      </p:sp>
    </p:spTree>
    <p:extLst>
      <p:ext uri="{BB962C8B-B14F-4D97-AF65-F5344CB8AC3E}">
        <p14:creationId xmlns:p14="http://schemas.microsoft.com/office/powerpoint/2010/main" val="3032323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defTabSz="914221">
              <a:defRPr sz="1200"/>
            </a:lvl1pPr>
          </a:lstStyle>
          <a:p>
            <a:pPr>
              <a:defRPr/>
            </a:pPr>
            <a:endParaRPr lang="en-GB"/>
          </a:p>
        </p:txBody>
      </p:sp>
      <p:sp>
        <p:nvSpPr>
          <p:cNvPr id="5123" name="Rectangle 3"/>
          <p:cNvSpPr>
            <a:spLocks noGrp="1" noChangeArrowheads="1"/>
          </p:cNvSpPr>
          <p:nvPr>
            <p:ph type="dt" idx="1"/>
          </p:nvPr>
        </p:nvSpPr>
        <p:spPr bwMode="auto">
          <a:xfrm>
            <a:off x="3850443"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algn="r" defTabSz="914221">
              <a:defRPr sz="1200"/>
            </a:lvl1pPr>
          </a:lstStyle>
          <a:p>
            <a:pPr>
              <a:defRPr/>
            </a:pPr>
            <a:endParaRPr lang="en-GB"/>
          </a:p>
        </p:txBody>
      </p:sp>
      <p:sp>
        <p:nvSpPr>
          <p:cNvPr id="2560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79768" y="4714681"/>
            <a:ext cx="5438140" cy="4467617"/>
          </a:xfrm>
          <a:prstGeom prst="rect">
            <a:avLst/>
          </a:prstGeom>
          <a:noFill/>
          <a:ln>
            <a:noFill/>
          </a:ln>
          <a:effectLst/>
        </p:spPr>
        <p:txBody>
          <a:bodyPr vert="horz" wrap="square" lIns="91433" tIns="45716" rIns="91433" bIns="45716"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126" name="Rectangle 6"/>
          <p:cNvSpPr>
            <a:spLocks noGrp="1" noChangeArrowheads="1"/>
          </p:cNvSpPr>
          <p:nvPr>
            <p:ph type="ftr" sz="quarter" idx="4"/>
          </p:nvPr>
        </p:nvSpPr>
        <p:spPr bwMode="auto">
          <a:xfrm>
            <a:off x="0"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defTabSz="914221">
              <a:defRPr sz="1200"/>
            </a:lvl1pPr>
          </a:lstStyle>
          <a:p>
            <a:pPr>
              <a:defRPr/>
            </a:pPr>
            <a:endParaRPr lang="en-GB"/>
          </a:p>
        </p:txBody>
      </p:sp>
      <p:sp>
        <p:nvSpPr>
          <p:cNvPr id="5127" name="Rectangle 7"/>
          <p:cNvSpPr>
            <a:spLocks noGrp="1" noChangeArrowheads="1"/>
          </p:cNvSpPr>
          <p:nvPr>
            <p:ph type="sldNum" sz="quarter" idx="5"/>
          </p:nvPr>
        </p:nvSpPr>
        <p:spPr bwMode="auto">
          <a:xfrm>
            <a:off x="3850443"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algn="r" defTabSz="914221">
              <a:defRPr sz="1200"/>
            </a:lvl1pPr>
          </a:lstStyle>
          <a:p>
            <a:pPr>
              <a:defRPr/>
            </a:pPr>
            <a:fld id="{20E3FB68-640A-46F0-BA38-0B364A5056C3}" type="slidenum">
              <a:rPr lang="en-GB"/>
              <a:pPr>
                <a:defRPr/>
              </a:pPr>
              <a:t>‹#›</a:t>
            </a:fld>
            <a:endParaRPr lang="en-GB"/>
          </a:p>
        </p:txBody>
      </p:sp>
    </p:spTree>
    <p:extLst>
      <p:ext uri="{BB962C8B-B14F-4D97-AF65-F5344CB8AC3E}">
        <p14:creationId xmlns:p14="http://schemas.microsoft.com/office/powerpoint/2010/main" val="32560010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1</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solidFill>
                  <a:srgbClr val="FF0000"/>
                </a:solidFill>
              </a:rPr>
              <a:t>**** See notes underneath</a:t>
            </a:r>
            <a:r>
              <a:rPr lang="en-US" baseline="0" dirty="0">
                <a:solidFill>
                  <a:srgbClr val="FF0000"/>
                </a:solidFill>
              </a:rPr>
              <a:t> each slide ****</a:t>
            </a:r>
            <a:endParaRPr lang="en-US" dirty="0">
              <a:solidFill>
                <a:srgbClr val="FF0000"/>
              </a:solidFill>
            </a:endParaRPr>
          </a:p>
        </p:txBody>
      </p:sp>
    </p:spTree>
    <p:extLst>
      <p:ext uri="{BB962C8B-B14F-4D97-AF65-F5344CB8AC3E}">
        <p14:creationId xmlns:p14="http://schemas.microsoft.com/office/powerpoint/2010/main" val="15394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10</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726333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11</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656928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Reinforce choices</a:t>
            </a:r>
            <a:r>
              <a:rPr lang="en-GB" baseline="0" dirty="0"/>
              <a:t> returns deadline</a:t>
            </a:r>
            <a:endParaRPr lang="en-GB" dirty="0"/>
          </a:p>
        </p:txBody>
      </p:sp>
      <p:sp>
        <p:nvSpPr>
          <p:cNvPr id="4" name="Slide Number Placeholder 3"/>
          <p:cNvSpPr>
            <a:spLocks noGrp="1"/>
          </p:cNvSpPr>
          <p:nvPr>
            <p:ph type="sldNum" sz="quarter" idx="10"/>
          </p:nvPr>
        </p:nvSpPr>
        <p:spPr/>
        <p:txBody>
          <a:bodyPr/>
          <a:lstStyle/>
          <a:p>
            <a:pPr>
              <a:defRPr/>
            </a:pPr>
            <a:fld id="{20E3FB68-640A-46F0-BA38-0B364A5056C3}" type="slidenum">
              <a:rPr lang="en-GB" smtClean="0"/>
              <a:pPr>
                <a:defRPr/>
              </a:pPr>
              <a:t>12</a:t>
            </a:fld>
            <a:endParaRPr lang="en-GB"/>
          </a:p>
        </p:txBody>
      </p:sp>
    </p:spTree>
    <p:extLst>
      <p:ext uri="{BB962C8B-B14F-4D97-AF65-F5344CB8AC3E}">
        <p14:creationId xmlns:p14="http://schemas.microsoft.com/office/powerpoint/2010/main" val="2289919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2</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Curriculum</a:t>
            </a:r>
            <a:r>
              <a:rPr lang="en-US" baseline="0" dirty="0"/>
              <a:t> c</a:t>
            </a:r>
            <a:r>
              <a:rPr lang="en-US" dirty="0"/>
              <a:t>hanged for Sept 2014 and again for Sept 2017; might have older brothers/sisters who have done a different model</a:t>
            </a:r>
          </a:p>
        </p:txBody>
      </p:sp>
    </p:spTree>
    <p:extLst>
      <p:ext uri="{BB962C8B-B14F-4D97-AF65-F5344CB8AC3E}">
        <p14:creationId xmlns:p14="http://schemas.microsoft.com/office/powerpoint/2010/main" val="134832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3</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09213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4</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addition …</a:t>
            </a:r>
          </a:p>
          <a:p>
            <a:pPr eaLnBrk="1" hangingPunct="1"/>
            <a:r>
              <a:rPr lang="en-US" dirty="0"/>
              <a:t>More detail on all these later</a:t>
            </a:r>
          </a:p>
        </p:txBody>
      </p:sp>
    </p:spTree>
    <p:extLst>
      <p:ext uri="{BB962C8B-B14F-4D97-AF65-F5344CB8AC3E}">
        <p14:creationId xmlns:p14="http://schemas.microsoft.com/office/powerpoint/2010/main" val="4130375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5</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addition …</a:t>
            </a:r>
          </a:p>
          <a:p>
            <a:pPr eaLnBrk="1" hangingPunct="1"/>
            <a:r>
              <a:rPr lang="en-US" dirty="0"/>
              <a:t>More detail on all these later</a:t>
            </a:r>
          </a:p>
        </p:txBody>
      </p:sp>
    </p:spTree>
    <p:extLst>
      <p:ext uri="{BB962C8B-B14F-4D97-AF65-F5344CB8AC3E}">
        <p14:creationId xmlns:p14="http://schemas.microsoft.com/office/powerpoint/2010/main" val="3471513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6</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33710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You will see that a grade 5 is higher than a grade C – we will be raising our expectations and efforts</a:t>
            </a:r>
            <a:r>
              <a:rPr lang="en-GB" baseline="0" dirty="0"/>
              <a:t> to meet this new higher standard</a:t>
            </a:r>
            <a:endParaRPr lang="en-GB" dirty="0"/>
          </a:p>
        </p:txBody>
      </p:sp>
      <p:sp>
        <p:nvSpPr>
          <p:cNvPr id="4" name="Slide Number Placeholder 3"/>
          <p:cNvSpPr>
            <a:spLocks noGrp="1"/>
          </p:cNvSpPr>
          <p:nvPr>
            <p:ph type="sldNum" sz="quarter" idx="10"/>
          </p:nvPr>
        </p:nvSpPr>
        <p:spPr/>
        <p:txBody>
          <a:bodyPr/>
          <a:lstStyle/>
          <a:p>
            <a:fld id="{7893A9A8-D2F1-428E-A9C3-66D214A7F17B}" type="slidenum">
              <a:rPr lang="en-GB" smtClean="0"/>
              <a:t>7</a:t>
            </a:fld>
            <a:endParaRPr lang="en-GB"/>
          </a:p>
        </p:txBody>
      </p:sp>
    </p:spTree>
    <p:extLst>
      <p:ext uri="{BB962C8B-B14F-4D97-AF65-F5344CB8AC3E}">
        <p14:creationId xmlns:p14="http://schemas.microsoft.com/office/powerpoint/2010/main" val="1101136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Career ?</a:t>
            </a:r>
            <a:r>
              <a:rPr lang="en-GB" baseline="0" dirty="0"/>
              <a:t> A Levels ?</a:t>
            </a:r>
          </a:p>
          <a:p>
            <a:r>
              <a:rPr lang="en-GB" dirty="0"/>
              <a:t>But we know that this isn’t always possible at this stage and is subject to (many !!) changes</a:t>
            </a:r>
          </a:p>
          <a:p>
            <a:r>
              <a:rPr lang="en-GB" dirty="0"/>
              <a:t>We will guide students to keeping the overall package ‘broad</a:t>
            </a:r>
            <a:r>
              <a:rPr lang="en-GB" baseline="0" dirty="0"/>
              <a:t> and balanced’ … thus ensuring no doors are closed later in life</a:t>
            </a:r>
            <a:endParaRPr lang="en-GB" dirty="0"/>
          </a:p>
        </p:txBody>
      </p:sp>
      <p:sp>
        <p:nvSpPr>
          <p:cNvPr id="4" name="Slide Number Placeholder 3"/>
          <p:cNvSpPr>
            <a:spLocks noGrp="1"/>
          </p:cNvSpPr>
          <p:nvPr>
            <p:ph type="sldNum" sz="quarter" idx="10"/>
          </p:nvPr>
        </p:nvSpPr>
        <p:spPr/>
        <p:txBody>
          <a:bodyPr/>
          <a:lstStyle/>
          <a:p>
            <a:pPr>
              <a:defRPr/>
            </a:pPr>
            <a:fld id="{20E3FB68-640A-46F0-BA38-0B364A5056C3}" type="slidenum">
              <a:rPr lang="en-GB" smtClean="0"/>
              <a:pPr>
                <a:defRPr/>
              </a:pPr>
              <a:t>8</a:t>
            </a:fld>
            <a:endParaRPr lang="en-GB"/>
          </a:p>
        </p:txBody>
      </p:sp>
    </p:spTree>
    <p:extLst>
      <p:ext uri="{BB962C8B-B14F-4D97-AF65-F5344CB8AC3E}">
        <p14:creationId xmlns:p14="http://schemas.microsoft.com/office/powerpoint/2010/main" val="3855429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9</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6931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836019418"/>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27C5265-D6E9-4EAA-B9A6-E4C01B350E34}" type="slidenum">
              <a:rPr lang="en-GB" smtClean="0"/>
              <a:pPr>
                <a:defRPr/>
              </a:pPr>
              <a:t>‹#›</a:t>
            </a:fld>
            <a:endParaRPr lang="en-GB"/>
          </a:p>
        </p:txBody>
      </p:sp>
    </p:spTree>
    <p:extLst>
      <p:ext uri="{BB962C8B-B14F-4D97-AF65-F5344CB8AC3E}">
        <p14:creationId xmlns:p14="http://schemas.microsoft.com/office/powerpoint/2010/main" val="1123621181"/>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58763"/>
            <a:ext cx="2058987" cy="5978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47675" y="258763"/>
            <a:ext cx="6027738" cy="5978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B6F4EB4-716F-4399-AB6B-28CA9F697CF4}" type="slidenum">
              <a:rPr lang="en-GB" smtClean="0"/>
              <a:pPr>
                <a:defRPr/>
              </a:pPr>
              <a:t>‹#›</a:t>
            </a:fld>
            <a:endParaRPr lang="en-GB"/>
          </a:p>
        </p:txBody>
      </p:sp>
    </p:spTree>
    <p:extLst>
      <p:ext uri="{BB962C8B-B14F-4D97-AF65-F5344CB8AC3E}">
        <p14:creationId xmlns:p14="http://schemas.microsoft.com/office/powerpoint/2010/main" val="1554064034"/>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3981231837"/>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1242909812"/>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2270089722"/>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2427906009"/>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3192306897"/>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1873613892"/>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773102D-BADE-4383-814B-F3F96D3E2B6F}" type="slidenum">
              <a:rPr lang="en-GB" smtClean="0"/>
              <a:pPr>
                <a:defRPr/>
              </a:pPr>
              <a:t>‹#›</a:t>
            </a:fld>
            <a:endParaRPr lang="en-GB"/>
          </a:p>
        </p:txBody>
      </p:sp>
    </p:spTree>
    <p:extLst>
      <p:ext uri="{BB962C8B-B14F-4D97-AF65-F5344CB8AC3E}">
        <p14:creationId xmlns:p14="http://schemas.microsoft.com/office/powerpoint/2010/main" val="3157767182"/>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FD35A16-A163-412C-839F-BB18B8C444DD}" type="slidenum">
              <a:rPr lang="en-GB" smtClean="0"/>
              <a:pPr>
                <a:defRPr/>
              </a:pPr>
              <a:t>‹#›</a:t>
            </a:fld>
            <a:endParaRPr lang="en-GB"/>
          </a:p>
        </p:txBody>
      </p:sp>
    </p:spTree>
    <p:extLst>
      <p:ext uri="{BB962C8B-B14F-4D97-AF65-F5344CB8AC3E}">
        <p14:creationId xmlns:p14="http://schemas.microsoft.com/office/powerpoint/2010/main" val="3352230385"/>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485900"/>
            <a:ext cx="40386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485900"/>
            <a:ext cx="40386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66AC8DF-E507-418D-B041-8FE73AB15E9A}" type="slidenum">
              <a:rPr lang="en-GB" smtClean="0"/>
              <a:pPr>
                <a:defRPr/>
              </a:pPr>
              <a:t>‹#›</a:t>
            </a:fld>
            <a:endParaRPr lang="en-GB"/>
          </a:p>
        </p:txBody>
      </p:sp>
    </p:spTree>
    <p:extLst>
      <p:ext uri="{BB962C8B-B14F-4D97-AF65-F5344CB8AC3E}">
        <p14:creationId xmlns:p14="http://schemas.microsoft.com/office/powerpoint/2010/main" val="1098815691"/>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D805BAC4-289B-448F-A666-7D8FCA85BE7B}" type="slidenum">
              <a:rPr lang="en-GB" smtClean="0"/>
              <a:pPr>
                <a:defRPr/>
              </a:pPr>
              <a:t>‹#›</a:t>
            </a:fld>
            <a:endParaRPr lang="en-GB"/>
          </a:p>
        </p:txBody>
      </p:sp>
    </p:spTree>
    <p:extLst>
      <p:ext uri="{BB962C8B-B14F-4D97-AF65-F5344CB8AC3E}">
        <p14:creationId xmlns:p14="http://schemas.microsoft.com/office/powerpoint/2010/main" val="2453945282"/>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E670B42-713F-49A2-8194-35861649CA37}" type="slidenum">
              <a:rPr lang="en-GB" smtClean="0"/>
              <a:pPr>
                <a:defRPr/>
              </a:pPr>
              <a:t>‹#›</a:t>
            </a:fld>
            <a:endParaRPr lang="en-GB"/>
          </a:p>
        </p:txBody>
      </p:sp>
    </p:spTree>
    <p:extLst>
      <p:ext uri="{BB962C8B-B14F-4D97-AF65-F5344CB8AC3E}">
        <p14:creationId xmlns:p14="http://schemas.microsoft.com/office/powerpoint/2010/main" val="2156025154"/>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1F4A144-5E12-4E8A-8F3C-EC706A7969BE}" type="slidenum">
              <a:rPr lang="en-GB" smtClean="0"/>
              <a:pPr>
                <a:defRPr/>
              </a:pPr>
              <a:t>‹#›</a:t>
            </a:fld>
            <a:endParaRPr lang="en-GB"/>
          </a:p>
        </p:txBody>
      </p:sp>
    </p:spTree>
    <p:extLst>
      <p:ext uri="{BB962C8B-B14F-4D97-AF65-F5344CB8AC3E}">
        <p14:creationId xmlns:p14="http://schemas.microsoft.com/office/powerpoint/2010/main" val="2908254682"/>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EC6452D-00D3-4351-A99E-9947DD3B984D}" type="slidenum">
              <a:rPr lang="en-GB" smtClean="0"/>
              <a:pPr>
                <a:defRPr/>
              </a:pPr>
              <a:t>‹#›</a:t>
            </a:fld>
            <a:endParaRPr lang="en-GB"/>
          </a:p>
        </p:txBody>
      </p:sp>
    </p:spTree>
    <p:extLst>
      <p:ext uri="{BB962C8B-B14F-4D97-AF65-F5344CB8AC3E}">
        <p14:creationId xmlns:p14="http://schemas.microsoft.com/office/powerpoint/2010/main" val="4254714153"/>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96550B8-8755-4DF6-9CC7-806E9B06812A}" type="slidenum">
              <a:rPr lang="en-GB" smtClean="0"/>
              <a:pPr>
                <a:defRPr/>
              </a:pPr>
              <a:t>‹#›</a:t>
            </a:fld>
            <a:endParaRPr lang="en-GB"/>
          </a:p>
        </p:txBody>
      </p:sp>
    </p:spTree>
    <p:extLst>
      <p:ext uri="{BB962C8B-B14F-4D97-AF65-F5344CB8AC3E}">
        <p14:creationId xmlns:p14="http://schemas.microsoft.com/office/powerpoint/2010/main" val="1517238416"/>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descr="content-background"/>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47675" y="258763"/>
            <a:ext cx="6500813"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Section title goes here</a:t>
            </a:r>
          </a:p>
        </p:txBody>
      </p:sp>
      <p:sp>
        <p:nvSpPr>
          <p:cNvPr id="1028" name="Rectangle 3"/>
          <p:cNvSpPr>
            <a:spLocks noGrp="1" noChangeArrowheads="1"/>
          </p:cNvSpPr>
          <p:nvPr>
            <p:ph type="body" idx="1"/>
          </p:nvPr>
        </p:nvSpPr>
        <p:spPr bwMode="auto">
          <a:xfrm>
            <a:off x="457200" y="1485900"/>
            <a:ext cx="82296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Sub heading text goes here</a:t>
            </a:r>
          </a:p>
          <a:p>
            <a:pPr lvl="0"/>
            <a:endParaRPr lang="en-GB" altLang="en-US"/>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p:cNvSpPr>
            <a:spLocks noGrp="1" noChangeArrowheads="1"/>
          </p:cNvSpPr>
          <p:nvPr>
            <p:ph type="dt" sz="half" idx="2"/>
          </p:nvPr>
        </p:nvSpPr>
        <p:spPr bwMode="auto">
          <a:xfrm>
            <a:off x="457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333333"/>
                </a:solidFill>
                <a:latin typeface="+mn-lt"/>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453188"/>
            <a:ext cx="2895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333333"/>
                </a:solidFill>
                <a:latin typeface="+mn-lt"/>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333333"/>
                </a:solidFill>
              </a:defRPr>
            </a:lvl1pPr>
          </a:lstStyle>
          <a:p>
            <a:pPr>
              <a:defRPr/>
            </a:pPr>
            <a:fld id="{0773102D-BADE-4383-814B-F3F96D3E2B6F}" type="slidenum">
              <a:rPr lang="en-GB" smtClean="0"/>
              <a:pPr>
                <a:defRPr/>
              </a:pPr>
              <a:t>‹#›</a:t>
            </a:fld>
            <a:endParaRPr lang="en-GB"/>
          </a:p>
        </p:txBody>
      </p:sp>
    </p:spTree>
    <p:extLst>
      <p:ext uri="{BB962C8B-B14F-4D97-AF65-F5344CB8AC3E}">
        <p14:creationId xmlns:p14="http://schemas.microsoft.com/office/powerpoint/2010/main" val="343526310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80" r:id="rId17"/>
  </p:sldLayoutIdLst>
  <mc:AlternateContent xmlns:mc="http://schemas.openxmlformats.org/markup-compatibility/2006">
    <mc:Choice xmlns:p14="http://schemas.microsoft.com/office/powerpoint/2010/main" Requires="p14">
      <p:transition p14:dur="10">
        <p14:prism/>
      </p:transition>
    </mc:Choice>
    <mc:Fallback>
      <p:transition>
        <p:fade/>
      </p:transition>
    </mc:Fallback>
  </mc:AlternateContent>
  <p:txStyles>
    <p:titleStyle>
      <a:lvl1pPr algn="l" rtl="0" eaLnBrk="1" fontAlgn="base" hangingPunct="1">
        <a:spcBef>
          <a:spcPct val="0"/>
        </a:spcBef>
        <a:spcAft>
          <a:spcPct val="0"/>
        </a:spcAft>
        <a:defRPr sz="4400">
          <a:solidFill>
            <a:srgbClr val="CCCCCC"/>
          </a:solidFill>
          <a:latin typeface="Arial" pitchFamily="34" charset="0"/>
          <a:ea typeface="+mj-ea"/>
          <a:cs typeface="Arial" pitchFamily="34" charset="0"/>
        </a:defRPr>
      </a:lvl1pPr>
      <a:lvl2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400">
          <a:solidFill>
            <a:srgbClr val="CCCCCC"/>
          </a:solidFill>
          <a:latin typeface="BerkeleyOldstyleITCbyBT"/>
        </a:defRPr>
      </a:lvl6pPr>
      <a:lvl7pPr marL="914400" algn="l" rtl="0" eaLnBrk="1" fontAlgn="base" hangingPunct="1">
        <a:spcBef>
          <a:spcPct val="0"/>
        </a:spcBef>
        <a:spcAft>
          <a:spcPct val="0"/>
        </a:spcAft>
        <a:defRPr sz="4400">
          <a:solidFill>
            <a:srgbClr val="CCCCCC"/>
          </a:solidFill>
          <a:latin typeface="BerkeleyOldstyleITCbyBT"/>
        </a:defRPr>
      </a:lvl7pPr>
      <a:lvl8pPr marL="1371600" algn="l" rtl="0" eaLnBrk="1" fontAlgn="base" hangingPunct="1">
        <a:spcBef>
          <a:spcPct val="0"/>
        </a:spcBef>
        <a:spcAft>
          <a:spcPct val="0"/>
        </a:spcAft>
        <a:defRPr sz="4400">
          <a:solidFill>
            <a:srgbClr val="CCCCCC"/>
          </a:solidFill>
          <a:latin typeface="BerkeleyOldstyleITCbyBT"/>
        </a:defRPr>
      </a:lvl8pPr>
      <a:lvl9pPr marL="1828800" algn="l" rtl="0" eaLnBrk="1" fontAlgn="base" hangingPunct="1">
        <a:spcBef>
          <a:spcPct val="0"/>
        </a:spcBef>
        <a:spcAft>
          <a:spcPct val="0"/>
        </a:spcAft>
        <a:defRPr sz="4400">
          <a:solidFill>
            <a:srgbClr val="CCCCCC"/>
          </a:solidFill>
          <a:latin typeface="BerkeleyOldstyleITCbyBT"/>
        </a:defRPr>
      </a:lvl9pPr>
    </p:titleStyle>
    <p:bodyStyle>
      <a:lvl1pPr marL="342900" indent="-342900" algn="l" rtl="0" eaLnBrk="1" fontAlgn="base" hangingPunct="1">
        <a:spcBef>
          <a:spcPct val="20000"/>
        </a:spcBef>
        <a:spcAft>
          <a:spcPct val="0"/>
        </a:spcAft>
        <a:buClr>
          <a:srgbClr val="CC3333"/>
        </a:buClr>
        <a:buChar char="•"/>
        <a:defRPr sz="3200">
          <a:solidFill>
            <a:srgbClr val="333333"/>
          </a:solidFill>
          <a:latin typeface="+mn-lt"/>
          <a:ea typeface="+mn-ea"/>
          <a:cs typeface="+mn-cs"/>
        </a:defRPr>
      </a:lvl1pPr>
      <a:lvl2pPr marL="742950" indent="-285750" algn="l" rtl="0" eaLnBrk="1" fontAlgn="base" hangingPunct="1">
        <a:spcBef>
          <a:spcPct val="20000"/>
        </a:spcBef>
        <a:spcAft>
          <a:spcPct val="0"/>
        </a:spcAft>
        <a:buClr>
          <a:srgbClr val="CC3333"/>
        </a:buClr>
        <a:buChar char="•"/>
        <a:defRPr sz="1600">
          <a:solidFill>
            <a:srgbClr val="333333"/>
          </a:solidFill>
          <a:latin typeface="+mn-lt"/>
        </a:defRPr>
      </a:lvl2pPr>
      <a:lvl3pPr marL="1143000" indent="-228600" algn="l" rtl="0" eaLnBrk="1" fontAlgn="base" hangingPunct="1">
        <a:spcBef>
          <a:spcPct val="20000"/>
        </a:spcBef>
        <a:spcAft>
          <a:spcPct val="0"/>
        </a:spcAft>
        <a:buClr>
          <a:srgbClr val="CC3333"/>
        </a:buClr>
        <a:buChar char="•"/>
        <a:defRPr sz="1600">
          <a:solidFill>
            <a:srgbClr val="333333"/>
          </a:solidFill>
          <a:latin typeface="+mn-lt"/>
        </a:defRPr>
      </a:lvl3pPr>
      <a:lvl4pPr marL="1600200" indent="-228600" algn="l" rtl="0" eaLnBrk="1" fontAlgn="base" hangingPunct="1">
        <a:spcBef>
          <a:spcPct val="20000"/>
        </a:spcBef>
        <a:spcAft>
          <a:spcPct val="0"/>
        </a:spcAft>
        <a:buClr>
          <a:srgbClr val="CC3333"/>
        </a:buClr>
        <a:buChar char="•"/>
        <a:defRPr sz="1600">
          <a:solidFill>
            <a:srgbClr val="333333"/>
          </a:solidFill>
          <a:latin typeface="+mn-lt"/>
        </a:defRPr>
      </a:lvl4pPr>
      <a:lvl5pPr marL="2057400" indent="-228600" algn="l" rtl="0" eaLnBrk="1" fontAlgn="base" hangingPunct="1">
        <a:spcBef>
          <a:spcPct val="20000"/>
        </a:spcBef>
        <a:spcAft>
          <a:spcPct val="0"/>
        </a:spcAft>
        <a:buClr>
          <a:srgbClr val="CC3333"/>
        </a:buClr>
        <a:buChar char="•"/>
        <a:defRPr sz="1600">
          <a:solidFill>
            <a:srgbClr val="333333"/>
          </a:solidFill>
          <a:latin typeface="+mn-lt"/>
        </a:defRPr>
      </a:lvl5pPr>
      <a:lvl6pPr marL="2514600" indent="-228600" algn="l" rtl="0" eaLnBrk="1" fontAlgn="base" hangingPunct="1">
        <a:spcBef>
          <a:spcPct val="20000"/>
        </a:spcBef>
        <a:spcAft>
          <a:spcPct val="0"/>
        </a:spcAft>
        <a:buClr>
          <a:srgbClr val="CC3333"/>
        </a:buClr>
        <a:buChar char="•"/>
        <a:defRPr sz="1600">
          <a:solidFill>
            <a:srgbClr val="333333"/>
          </a:solidFill>
          <a:latin typeface="+mn-lt"/>
        </a:defRPr>
      </a:lvl6pPr>
      <a:lvl7pPr marL="2971800" indent="-228600" algn="l" rtl="0" eaLnBrk="1" fontAlgn="base" hangingPunct="1">
        <a:spcBef>
          <a:spcPct val="20000"/>
        </a:spcBef>
        <a:spcAft>
          <a:spcPct val="0"/>
        </a:spcAft>
        <a:buClr>
          <a:srgbClr val="CC3333"/>
        </a:buClr>
        <a:buChar char="•"/>
        <a:defRPr sz="1600">
          <a:solidFill>
            <a:srgbClr val="333333"/>
          </a:solidFill>
          <a:latin typeface="+mn-lt"/>
        </a:defRPr>
      </a:lvl7pPr>
      <a:lvl8pPr marL="3429000" indent="-228600" algn="l" rtl="0" eaLnBrk="1" fontAlgn="base" hangingPunct="1">
        <a:spcBef>
          <a:spcPct val="20000"/>
        </a:spcBef>
        <a:spcAft>
          <a:spcPct val="0"/>
        </a:spcAft>
        <a:buClr>
          <a:srgbClr val="CC3333"/>
        </a:buClr>
        <a:buChar char="•"/>
        <a:defRPr sz="1600">
          <a:solidFill>
            <a:srgbClr val="333333"/>
          </a:solidFill>
          <a:latin typeface="+mn-lt"/>
        </a:defRPr>
      </a:lvl8pPr>
      <a:lvl9pPr marL="3886200" indent="-228600" algn="l" rtl="0" eaLnBrk="1" fontAlgn="base" hangingPunct="1">
        <a:spcBef>
          <a:spcPct val="20000"/>
        </a:spcBef>
        <a:spcAft>
          <a:spcPct val="0"/>
        </a:spcAft>
        <a:buClr>
          <a:srgbClr val="CC3333"/>
        </a:buClr>
        <a:buChar char="•"/>
        <a:defRPr sz="16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0" y="1341438"/>
            <a:ext cx="9036496" cy="2735262"/>
          </a:xfrm>
        </p:spPr>
        <p:txBody>
          <a:bodyPr/>
          <a:lstStyle/>
          <a:p>
            <a:pPr algn="ctr" eaLnBrk="1" hangingPunct="1"/>
            <a:r>
              <a:rPr lang="en-GB" sz="5400" b="1" u="sng" dirty="0">
                <a:solidFill>
                  <a:srgbClr val="C00000"/>
                </a:solidFill>
                <a:latin typeface="Berkeley" panose="02020500000000000000" pitchFamily="18" charset="0"/>
              </a:rPr>
              <a:t>Key Stage 4</a:t>
            </a:r>
            <a:br>
              <a:rPr lang="en-GB" sz="5400" b="1" u="sng" dirty="0">
                <a:solidFill>
                  <a:srgbClr val="C00000"/>
                </a:solidFill>
                <a:latin typeface="Berkeley" panose="02020500000000000000" pitchFamily="18" charset="0"/>
              </a:rPr>
            </a:br>
            <a:r>
              <a:rPr lang="en-GB" sz="5400" b="1" u="sng" dirty="0">
                <a:solidFill>
                  <a:srgbClr val="C00000"/>
                </a:solidFill>
                <a:latin typeface="Berkeley" panose="02020500000000000000" pitchFamily="18" charset="0"/>
              </a:rPr>
              <a:t>Guided Choices</a:t>
            </a:r>
            <a:br>
              <a:rPr lang="en-GB" sz="5400" b="1" dirty="0">
                <a:solidFill>
                  <a:srgbClr val="C00000"/>
                </a:solidFill>
                <a:latin typeface="Berkeley" panose="02020500000000000000" pitchFamily="18" charset="0"/>
              </a:rPr>
            </a:br>
            <a:r>
              <a:rPr lang="en-GB" sz="5400" b="1" dirty="0">
                <a:solidFill>
                  <a:srgbClr val="C00000"/>
                </a:solidFill>
                <a:latin typeface="Berkeley" panose="02020500000000000000" pitchFamily="18" charset="0"/>
              </a:rPr>
              <a:t>Year 9 into 10</a:t>
            </a:r>
            <a:endParaRPr lang="en-GB" sz="5400" dirty="0">
              <a:solidFill>
                <a:srgbClr val="C00000"/>
              </a:solidFill>
              <a:latin typeface="Berkeley" panose="02020500000000000000" pitchFamily="18" charset="0"/>
            </a:endParaRPr>
          </a:p>
        </p:txBody>
      </p:sp>
      <p:sp>
        <p:nvSpPr>
          <p:cNvPr id="4101" name="Text Box 9"/>
          <p:cNvSpPr txBox="1">
            <a:spLocks noChangeArrowheads="1"/>
          </p:cNvSpPr>
          <p:nvPr/>
        </p:nvSpPr>
        <p:spPr bwMode="auto">
          <a:xfrm>
            <a:off x="1187624" y="4437112"/>
            <a:ext cx="76328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latin typeface="Swis721 BT" panose="020B0504020202020204" pitchFamily="34" charset="0"/>
              </a:rPr>
              <a:t>Subject: GCSE Art</a:t>
            </a:r>
          </a:p>
          <a:p>
            <a:pPr eaLnBrk="1" hangingPunct="1"/>
            <a:endParaRPr lang="en-US" sz="3200" dirty="0">
              <a:latin typeface="Swis721 BT" panose="020B0504020202020204" pitchFamily="34" charset="0"/>
            </a:endParaRPr>
          </a:p>
          <a:p>
            <a:pPr eaLnBrk="1" hangingPunct="1"/>
            <a:r>
              <a:rPr lang="en-US" sz="3200" dirty="0">
                <a:latin typeface="Swis721 BT"/>
                <a:cs typeface="Arial"/>
              </a:rPr>
              <a:t>Team Leader: Maria Fletcher</a:t>
            </a:r>
            <a:endParaRPr lang="en-US" sz="3200" dirty="0">
              <a:latin typeface="Swis721 BT" panose="020B0504020202020204" pitchFamily="34" charset="0"/>
            </a:endParaRPr>
          </a:p>
        </p:txBody>
      </p:sp>
      <p:pic>
        <p:nvPicPr>
          <p:cNvPr id="6" name="Audio 5">
            <a:hlinkClick r:id="" action="ppaction://media"/>
            <a:extLst>
              <a:ext uri="{FF2B5EF4-FFF2-40B4-BE49-F238E27FC236}">
                <a16:creationId xmlns:a16="http://schemas.microsoft.com/office/drawing/2014/main" id="{44D58D2C-5B48-4AEE-8BAE-32767413F6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831850" y="1273777"/>
            <a:ext cx="746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4000" dirty="0">
                <a:solidFill>
                  <a:srgbClr val="C00000"/>
                </a:solidFill>
                <a:latin typeface="Berkeley" panose="02020500000000000000" pitchFamily="18" charset="0"/>
              </a:rPr>
              <a:t>Student work</a:t>
            </a:r>
            <a:endParaRPr lang="en-US" sz="4000" dirty="0">
              <a:solidFill>
                <a:srgbClr val="C00000"/>
              </a:solidFill>
              <a:latin typeface="Berkeley" panose="02020500000000000000" pitchFamily="18" charset="0"/>
            </a:endParaRPr>
          </a:p>
        </p:txBody>
      </p:sp>
      <p:pic>
        <p:nvPicPr>
          <p:cNvPr id="5" name="Picture 4">
            <a:extLst>
              <a:ext uri="{FF2B5EF4-FFF2-40B4-BE49-F238E27FC236}">
                <a16:creationId xmlns:a16="http://schemas.microsoft.com/office/drawing/2014/main" id="{88555F1B-4824-4BD5-A08A-58EEA732F404}"/>
              </a:ext>
            </a:extLst>
          </p:cNvPr>
          <p:cNvPicPr>
            <a:picLocks noChangeAspect="1"/>
          </p:cNvPicPr>
          <p:nvPr/>
        </p:nvPicPr>
        <p:blipFill>
          <a:blip r:embed="rId3"/>
          <a:stretch>
            <a:fillRect/>
          </a:stretch>
        </p:blipFill>
        <p:spPr>
          <a:xfrm>
            <a:off x="323528" y="1878998"/>
            <a:ext cx="4248472" cy="2488939"/>
          </a:xfrm>
          <a:prstGeom prst="rect">
            <a:avLst/>
          </a:prstGeom>
        </p:spPr>
      </p:pic>
      <p:pic>
        <p:nvPicPr>
          <p:cNvPr id="7" name="Picture 6">
            <a:extLst>
              <a:ext uri="{FF2B5EF4-FFF2-40B4-BE49-F238E27FC236}">
                <a16:creationId xmlns:a16="http://schemas.microsoft.com/office/drawing/2014/main" id="{BED00A79-609D-4E05-9301-D227C6FADD7B}"/>
              </a:ext>
            </a:extLst>
          </p:cNvPr>
          <p:cNvPicPr>
            <a:picLocks noChangeAspect="1"/>
          </p:cNvPicPr>
          <p:nvPr/>
        </p:nvPicPr>
        <p:blipFill>
          <a:blip r:embed="rId4"/>
          <a:stretch>
            <a:fillRect/>
          </a:stretch>
        </p:blipFill>
        <p:spPr>
          <a:xfrm>
            <a:off x="2693855" y="4350204"/>
            <a:ext cx="6334125" cy="2409825"/>
          </a:xfrm>
          <a:prstGeom prst="rect">
            <a:avLst/>
          </a:prstGeom>
        </p:spPr>
      </p:pic>
    </p:spTree>
    <p:extLst>
      <p:ext uri="{BB962C8B-B14F-4D97-AF65-F5344CB8AC3E}">
        <p14:creationId xmlns:p14="http://schemas.microsoft.com/office/powerpoint/2010/main" val="414325196"/>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831850" y="1273777"/>
            <a:ext cx="746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4000" dirty="0">
                <a:solidFill>
                  <a:srgbClr val="C00000"/>
                </a:solidFill>
                <a:latin typeface="Berkeley" panose="02020500000000000000" pitchFamily="18" charset="0"/>
              </a:rPr>
              <a:t>Student work</a:t>
            </a:r>
            <a:endParaRPr lang="en-US" sz="4000" dirty="0">
              <a:solidFill>
                <a:srgbClr val="C00000"/>
              </a:solidFill>
              <a:latin typeface="Berkeley" panose="02020500000000000000" pitchFamily="18" charset="0"/>
            </a:endParaRPr>
          </a:p>
        </p:txBody>
      </p:sp>
      <p:pic>
        <p:nvPicPr>
          <p:cNvPr id="4" name="Picture 3">
            <a:extLst>
              <a:ext uri="{FF2B5EF4-FFF2-40B4-BE49-F238E27FC236}">
                <a16:creationId xmlns:a16="http://schemas.microsoft.com/office/drawing/2014/main" id="{E850979D-A59E-4A7B-9FDA-6C1195710270}"/>
              </a:ext>
            </a:extLst>
          </p:cNvPr>
          <p:cNvPicPr>
            <a:picLocks noChangeAspect="1"/>
          </p:cNvPicPr>
          <p:nvPr/>
        </p:nvPicPr>
        <p:blipFill>
          <a:blip r:embed="rId3"/>
          <a:stretch>
            <a:fillRect/>
          </a:stretch>
        </p:blipFill>
        <p:spPr>
          <a:xfrm>
            <a:off x="1495425" y="2348880"/>
            <a:ext cx="6153150" cy="3733800"/>
          </a:xfrm>
          <a:prstGeom prst="rect">
            <a:avLst/>
          </a:prstGeom>
        </p:spPr>
      </p:pic>
    </p:spTree>
    <p:extLst>
      <p:ext uri="{BB962C8B-B14F-4D97-AF65-F5344CB8AC3E}">
        <p14:creationId xmlns:p14="http://schemas.microsoft.com/office/powerpoint/2010/main" val="502112729"/>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11"/>
          <p:cNvSpPr>
            <a:spLocks noChangeArrowheads="1"/>
          </p:cNvSpPr>
          <p:nvPr/>
        </p:nvSpPr>
        <p:spPr bwMode="auto">
          <a:xfrm>
            <a:off x="827584" y="1700808"/>
            <a:ext cx="7704856"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6600" dirty="0">
                <a:solidFill>
                  <a:srgbClr val="C00000"/>
                </a:solidFill>
                <a:latin typeface="+mj-lt"/>
              </a:rPr>
              <a:t>Contact Details For Further Questions…</a:t>
            </a:r>
          </a:p>
          <a:p>
            <a:pPr algn="ctr"/>
            <a:endParaRPr lang="en-GB" sz="6600" dirty="0">
              <a:solidFill>
                <a:srgbClr val="C00000"/>
              </a:solidFill>
              <a:latin typeface="+mj-lt"/>
            </a:endParaRPr>
          </a:p>
          <a:p>
            <a:pPr algn="ctr"/>
            <a:r>
              <a:rPr lang="en-GB" sz="4800" dirty="0">
                <a:latin typeface="Gill Sans MT" pitchFamily="34" charset="0"/>
              </a:rPr>
              <a:t>mfletcher@tscacademy.org.uk</a:t>
            </a:r>
          </a:p>
          <a:p>
            <a:pPr algn="ctr"/>
            <a:endParaRPr lang="en-GB" sz="6600" dirty="0">
              <a:latin typeface="Gill Sans MT" pitchFamily="34" charset="0"/>
            </a:endParaRPr>
          </a:p>
        </p:txBody>
      </p:sp>
      <p:pic>
        <p:nvPicPr>
          <p:cNvPr id="6" name="Audio 5">
            <a:hlinkClick r:id="" action="ppaction://media"/>
            <a:extLst>
              <a:ext uri="{FF2B5EF4-FFF2-40B4-BE49-F238E27FC236}">
                <a16:creationId xmlns:a16="http://schemas.microsoft.com/office/drawing/2014/main" id="{9FD0AB30-BB99-43B4-BFB6-33A473FE8A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468719" y="1377082"/>
            <a:ext cx="8856984" cy="1079500"/>
          </a:xfrm>
        </p:spPr>
        <p:txBody>
          <a:bodyPr/>
          <a:lstStyle/>
          <a:p>
            <a:pPr algn="ctr" eaLnBrk="1" hangingPunct="1"/>
            <a:r>
              <a:rPr lang="en-GB" sz="5400" dirty="0">
                <a:solidFill>
                  <a:srgbClr val="C00000"/>
                </a:solidFill>
                <a:latin typeface="Berkeley" panose="02020500000000000000" pitchFamily="18" charset="0"/>
              </a:rPr>
              <a:t>Course Topics</a:t>
            </a:r>
          </a:p>
        </p:txBody>
      </p:sp>
      <p:graphicFrame>
        <p:nvGraphicFramePr>
          <p:cNvPr id="2" name="Table 2">
            <a:extLst>
              <a:ext uri="{FF2B5EF4-FFF2-40B4-BE49-F238E27FC236}">
                <a16:creationId xmlns:a16="http://schemas.microsoft.com/office/drawing/2014/main" id="{5C4307E7-286B-4B6C-885E-0AEBF7B70AB2}"/>
              </a:ext>
            </a:extLst>
          </p:cNvPr>
          <p:cNvGraphicFramePr>
            <a:graphicFrameLocks noGrp="1"/>
          </p:cNvGraphicFramePr>
          <p:nvPr>
            <p:extLst>
              <p:ext uri="{D42A27DB-BD31-4B8C-83A1-F6EECF244321}">
                <p14:modId xmlns:p14="http://schemas.microsoft.com/office/powerpoint/2010/main" val="3066366493"/>
              </p:ext>
            </p:extLst>
          </p:nvPr>
        </p:nvGraphicFramePr>
        <p:xfrm>
          <a:off x="1832578" y="2456033"/>
          <a:ext cx="6338732" cy="3689032"/>
        </p:xfrm>
        <a:graphic>
          <a:graphicData uri="http://schemas.openxmlformats.org/drawingml/2006/table">
            <a:tbl>
              <a:tblPr firstRow="1" bandRow="1">
                <a:tableStyleId>{073A0DAA-6AF3-43AB-8588-CEC1D06C72B9}</a:tableStyleId>
              </a:tblPr>
              <a:tblGrid>
                <a:gridCol w="3169366">
                  <a:extLst>
                    <a:ext uri="{9D8B030D-6E8A-4147-A177-3AD203B41FA5}">
                      <a16:colId xmlns:a16="http://schemas.microsoft.com/office/drawing/2014/main" val="2337221842"/>
                    </a:ext>
                  </a:extLst>
                </a:gridCol>
                <a:gridCol w="3169366">
                  <a:extLst>
                    <a:ext uri="{9D8B030D-6E8A-4147-A177-3AD203B41FA5}">
                      <a16:colId xmlns:a16="http://schemas.microsoft.com/office/drawing/2014/main" val="864979397"/>
                    </a:ext>
                  </a:extLst>
                </a:gridCol>
              </a:tblGrid>
              <a:tr h="610552">
                <a:tc>
                  <a:txBody>
                    <a:bodyPr/>
                    <a:lstStyle/>
                    <a:p>
                      <a:pPr algn="ctr"/>
                      <a:r>
                        <a:rPr lang="en-US" dirty="0"/>
                        <a:t>Year 10</a:t>
                      </a:r>
                    </a:p>
                  </a:txBody>
                  <a:tcPr/>
                </a:tc>
                <a:tc>
                  <a:txBody>
                    <a:bodyPr/>
                    <a:lstStyle/>
                    <a:p>
                      <a:pPr algn="ctr"/>
                      <a:r>
                        <a:rPr lang="en-US" dirty="0"/>
                        <a:t>Year 11</a:t>
                      </a:r>
                    </a:p>
                  </a:txBody>
                  <a:tcPr/>
                </a:tc>
                <a:extLst>
                  <a:ext uri="{0D108BD9-81ED-4DB2-BD59-A6C34878D82A}">
                    <a16:rowId xmlns:a16="http://schemas.microsoft.com/office/drawing/2014/main" val="3934757716"/>
                  </a:ext>
                </a:extLst>
              </a:tr>
              <a:tr h="2518532">
                <a:tc>
                  <a:txBody>
                    <a:bodyPr/>
                    <a:lstStyle/>
                    <a:p>
                      <a:pPr marL="285750" indent="-285750" algn="l">
                        <a:buFont typeface="Arial"/>
                        <a:buChar char="•"/>
                      </a:pPr>
                      <a:endParaRPr lang="en-US" sz="1400" dirty="0">
                        <a:latin typeface="Swis721 BT"/>
                      </a:endParaRPr>
                    </a:p>
                    <a:p>
                      <a:pPr marL="0" lvl="0" indent="0" algn="l">
                        <a:buFont typeface="Arial"/>
                        <a:buNone/>
                      </a:pPr>
                      <a:r>
                        <a:rPr lang="en-US" sz="1400" dirty="0">
                          <a:latin typeface="Swis721 BT"/>
                        </a:rPr>
                        <a:t>What skills will I learn?</a:t>
                      </a:r>
                    </a:p>
                    <a:p>
                      <a:pPr marL="285750" lvl="0" indent="-285750" algn="l">
                        <a:buFont typeface="Arial" panose="020B0604020202020204" pitchFamily="34" charset="0"/>
                        <a:buChar char="•"/>
                      </a:pPr>
                      <a:r>
                        <a:rPr lang="en-US" sz="1400" dirty="0">
                          <a:latin typeface="Swis721 BT"/>
                        </a:rPr>
                        <a:t>Skills and techniques for a range of media</a:t>
                      </a:r>
                    </a:p>
                    <a:p>
                      <a:pPr marL="285750" lvl="0" indent="-285750" algn="l">
                        <a:buFont typeface="Arial"/>
                        <a:buChar char="•"/>
                      </a:pPr>
                      <a:r>
                        <a:rPr lang="en-US" sz="1400" dirty="0">
                          <a:latin typeface="Swis721 BT"/>
                        </a:rPr>
                        <a:t>Artist analysis and evaluation skills</a:t>
                      </a:r>
                    </a:p>
                    <a:p>
                      <a:pPr marL="285750" lvl="0" indent="-285750" algn="l">
                        <a:buFont typeface="Arial"/>
                        <a:buChar char="•"/>
                      </a:pPr>
                      <a:r>
                        <a:rPr lang="en-US" sz="1400" dirty="0">
                          <a:latin typeface="Swis721 BT"/>
                        </a:rPr>
                        <a:t>Recording and presentation skills</a:t>
                      </a:r>
                    </a:p>
                    <a:p>
                      <a:pPr marL="285750" lvl="0" indent="-285750" algn="l">
                        <a:buFont typeface="Arial"/>
                        <a:buChar char="•"/>
                      </a:pPr>
                      <a:r>
                        <a:rPr lang="en-US" sz="1400" dirty="0">
                          <a:latin typeface="Swis721 BT"/>
                        </a:rPr>
                        <a:t>How to create personal and meaningful responses which link to artists which have inspired you</a:t>
                      </a:r>
                    </a:p>
                    <a:p>
                      <a:pPr marL="0" lvl="0" indent="0" algn="l">
                        <a:buFont typeface="Arial"/>
                        <a:buNone/>
                      </a:pPr>
                      <a:endParaRPr lang="en-US" sz="1400" dirty="0">
                        <a:latin typeface="Swis721 BT"/>
                      </a:endParaRPr>
                    </a:p>
                    <a:p>
                      <a:pPr marL="0" lvl="0" indent="0" algn="l">
                        <a:buFont typeface="Arial"/>
                        <a:buNone/>
                      </a:pPr>
                      <a:r>
                        <a:rPr lang="en-US" sz="1400" dirty="0">
                          <a:latin typeface="Swis721 BT"/>
                        </a:rPr>
                        <a:t>Which themes will we study?</a:t>
                      </a:r>
                    </a:p>
                    <a:p>
                      <a:pPr marL="285750" lvl="0" indent="-285750" algn="l">
                        <a:buFont typeface="Arial"/>
                        <a:buChar char="•"/>
                      </a:pPr>
                      <a:r>
                        <a:rPr lang="en-US" sz="1400" dirty="0">
                          <a:latin typeface="Swis721 BT"/>
                        </a:rPr>
                        <a:t>Natural Forms</a:t>
                      </a:r>
                    </a:p>
                    <a:p>
                      <a:pPr marL="285750" lvl="0" indent="-285750" algn="l">
                        <a:buFont typeface="Arial"/>
                        <a:buChar char="•"/>
                      </a:pPr>
                      <a:r>
                        <a:rPr lang="en-US" sz="1400" dirty="0">
                          <a:latin typeface="Swis721 BT"/>
                        </a:rPr>
                        <a:t>Reflections</a:t>
                      </a:r>
                    </a:p>
                    <a:p>
                      <a:pPr marL="285750" lvl="0" indent="-285750" algn="l">
                        <a:buFont typeface="Arial"/>
                        <a:buChar char="•"/>
                      </a:pPr>
                      <a:r>
                        <a:rPr lang="en-US" sz="1400" dirty="0">
                          <a:latin typeface="Swis721 BT"/>
                        </a:rPr>
                        <a:t>Introduction to ‘Fragments’</a:t>
                      </a:r>
                    </a:p>
                  </a:txBody>
                  <a:tcPr/>
                </a:tc>
                <a:tc>
                  <a:txBody>
                    <a:bodyPr/>
                    <a:lstStyle/>
                    <a:p>
                      <a:pPr marL="285750" indent="-285750" algn="l">
                        <a:buFont typeface="Arial"/>
                        <a:buChar char="•"/>
                      </a:pPr>
                      <a:endParaRPr lang="en-US" sz="1400" dirty="0">
                        <a:latin typeface="Swis721 BT"/>
                      </a:endParaRPr>
                    </a:p>
                    <a:p>
                      <a:pPr marL="0" lvl="0" indent="0" algn="l">
                        <a:buFont typeface="Arial"/>
                        <a:buNone/>
                      </a:pPr>
                      <a:r>
                        <a:rPr lang="en-US" sz="1400" dirty="0">
                          <a:latin typeface="Swis721 BT"/>
                        </a:rPr>
                        <a:t>Coursework and exam portfolios</a:t>
                      </a:r>
                    </a:p>
                    <a:p>
                      <a:pPr marL="285750" lvl="0" indent="-285750" algn="l">
                        <a:buFont typeface="Arial"/>
                        <a:buChar char="•"/>
                      </a:pPr>
                      <a:endParaRPr lang="en-US" sz="1400" dirty="0">
                        <a:latin typeface="Swis721 BT"/>
                      </a:endParaRPr>
                    </a:p>
                    <a:p>
                      <a:pPr marL="285750" lvl="0" indent="-285750" algn="l">
                        <a:buFont typeface="Arial"/>
                        <a:buChar char="•"/>
                      </a:pPr>
                      <a:r>
                        <a:rPr lang="en-US" sz="1400" dirty="0">
                          <a:latin typeface="Swis721 BT"/>
                        </a:rPr>
                        <a:t>'Fragments' theme</a:t>
                      </a:r>
                    </a:p>
                    <a:p>
                      <a:pPr marL="285750" lvl="0" indent="-285750" algn="l">
                        <a:buFont typeface="Arial"/>
                        <a:buChar char="•"/>
                      </a:pPr>
                      <a:endParaRPr lang="en-US" sz="1400" dirty="0">
                        <a:latin typeface="Swis721 BT"/>
                      </a:endParaRPr>
                    </a:p>
                    <a:p>
                      <a:pPr marL="285750" lvl="0" indent="-285750" algn="l">
                        <a:buFont typeface="Arial"/>
                        <a:buChar char="•"/>
                      </a:pPr>
                      <a:r>
                        <a:rPr lang="en-US" sz="1400" dirty="0">
                          <a:latin typeface="Swis721 BT"/>
                        </a:rPr>
                        <a:t>Exam board theme</a:t>
                      </a:r>
                    </a:p>
                  </a:txBody>
                  <a:tcPr/>
                </a:tc>
                <a:extLst>
                  <a:ext uri="{0D108BD9-81ED-4DB2-BD59-A6C34878D82A}">
                    <a16:rowId xmlns:a16="http://schemas.microsoft.com/office/drawing/2014/main" val="1971680776"/>
                  </a:ext>
                </a:extLst>
              </a:tr>
            </a:tbl>
          </a:graphicData>
        </a:graphic>
      </p:graphicFrame>
      <p:pic>
        <p:nvPicPr>
          <p:cNvPr id="3" name="Picture 3" descr="A picture containing linedrawing&#10;&#10;Description automatically generated">
            <a:extLst>
              <a:ext uri="{FF2B5EF4-FFF2-40B4-BE49-F238E27FC236}">
                <a16:creationId xmlns:a16="http://schemas.microsoft.com/office/drawing/2014/main" id="{9462A7BE-AD3A-4DF5-9866-452E9314EE25}"/>
              </a:ext>
            </a:extLst>
          </p:cNvPr>
          <p:cNvPicPr>
            <a:picLocks noChangeAspect="1"/>
          </p:cNvPicPr>
          <p:nvPr/>
        </p:nvPicPr>
        <p:blipFill>
          <a:blip r:embed="rId5"/>
          <a:stretch>
            <a:fillRect/>
          </a:stretch>
        </p:blipFill>
        <p:spPr>
          <a:xfrm>
            <a:off x="350373" y="1579418"/>
            <a:ext cx="961799" cy="1507627"/>
          </a:xfrm>
          <a:prstGeom prst="rect">
            <a:avLst/>
          </a:prstGeom>
        </p:spPr>
      </p:pic>
      <p:pic>
        <p:nvPicPr>
          <p:cNvPr id="4" name="Picture 4" descr="A picture containing fabric&#10;&#10;Description automatically generated">
            <a:extLst>
              <a:ext uri="{FF2B5EF4-FFF2-40B4-BE49-F238E27FC236}">
                <a16:creationId xmlns:a16="http://schemas.microsoft.com/office/drawing/2014/main" id="{BF04A089-41CB-48F7-83CC-D7D6EB9BAB67}"/>
              </a:ext>
            </a:extLst>
          </p:cNvPr>
          <p:cNvPicPr>
            <a:picLocks noChangeAspect="1"/>
          </p:cNvPicPr>
          <p:nvPr/>
        </p:nvPicPr>
        <p:blipFill>
          <a:blip r:embed="rId6"/>
          <a:stretch>
            <a:fillRect/>
          </a:stretch>
        </p:blipFill>
        <p:spPr>
          <a:xfrm>
            <a:off x="413747" y="3392707"/>
            <a:ext cx="835052" cy="951090"/>
          </a:xfrm>
          <a:prstGeom prst="rect">
            <a:avLst/>
          </a:prstGeom>
        </p:spPr>
      </p:pic>
      <p:pic>
        <p:nvPicPr>
          <p:cNvPr id="5" name="Picture 6">
            <a:extLst>
              <a:ext uri="{FF2B5EF4-FFF2-40B4-BE49-F238E27FC236}">
                <a16:creationId xmlns:a16="http://schemas.microsoft.com/office/drawing/2014/main" id="{FF956EAC-4CD1-49EA-B0AF-9416A12F6BE3}"/>
              </a:ext>
            </a:extLst>
          </p:cNvPr>
          <p:cNvPicPr>
            <a:picLocks noChangeAspect="1"/>
          </p:cNvPicPr>
          <p:nvPr/>
        </p:nvPicPr>
        <p:blipFill>
          <a:blip r:embed="rId7"/>
          <a:stretch>
            <a:fillRect/>
          </a:stretch>
        </p:blipFill>
        <p:spPr>
          <a:xfrm rot="16200000">
            <a:off x="-167199" y="5019810"/>
            <a:ext cx="1921374" cy="1040869"/>
          </a:xfrm>
          <a:prstGeom prst="rect">
            <a:avLst/>
          </a:prstGeom>
        </p:spPr>
      </p:pic>
      <p:pic>
        <p:nvPicPr>
          <p:cNvPr id="10" name="Audio 9">
            <a:hlinkClick r:id="" action="ppaction://media"/>
            <a:extLst>
              <a:ext uri="{FF2B5EF4-FFF2-40B4-BE49-F238E27FC236}">
                <a16:creationId xmlns:a16="http://schemas.microsoft.com/office/drawing/2014/main" id="{D1293C77-EABE-4057-A2C0-740FEBAFFA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64494371"/>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152400" y="1211268"/>
            <a:ext cx="86680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GB" altLang="en-US" sz="3600" dirty="0">
                <a:solidFill>
                  <a:srgbClr val="C00000"/>
                </a:solidFill>
                <a:latin typeface="Berkeley" panose="02020500000000000000" pitchFamily="18" charset="0"/>
                <a:ea typeface="+mj-ea"/>
                <a:cs typeface="+mj-cs"/>
              </a:rPr>
              <a:t>Which skills does the course require?</a:t>
            </a:r>
            <a:endParaRPr lang="en-US" altLang="en-US" sz="3600" dirty="0">
              <a:solidFill>
                <a:srgbClr val="C00000"/>
              </a:solidFill>
              <a:latin typeface="Berkeley" panose="02020500000000000000" pitchFamily="18" charset="0"/>
              <a:ea typeface="+mj-ea"/>
              <a:cs typeface="+mj-cs"/>
            </a:endParaRPr>
          </a:p>
        </p:txBody>
      </p:sp>
      <p:pic>
        <p:nvPicPr>
          <p:cNvPr id="5" name="Picture 4">
            <a:extLst>
              <a:ext uri="{FF2B5EF4-FFF2-40B4-BE49-F238E27FC236}">
                <a16:creationId xmlns:a16="http://schemas.microsoft.com/office/drawing/2014/main" id="{F6642B0C-56DF-4D62-A46A-CD4A1D1FEF6F}"/>
              </a:ext>
            </a:extLst>
          </p:cNvPr>
          <p:cNvPicPr>
            <a:picLocks noChangeAspect="1"/>
          </p:cNvPicPr>
          <p:nvPr/>
        </p:nvPicPr>
        <p:blipFill>
          <a:blip r:embed="rId5"/>
          <a:stretch>
            <a:fillRect/>
          </a:stretch>
        </p:blipFill>
        <p:spPr>
          <a:xfrm>
            <a:off x="590904" y="1993715"/>
            <a:ext cx="7631571" cy="4224927"/>
          </a:xfrm>
          <a:prstGeom prst="rect">
            <a:avLst/>
          </a:prstGeom>
        </p:spPr>
      </p:pic>
      <p:pic>
        <p:nvPicPr>
          <p:cNvPr id="2" name="Audio 1">
            <a:hlinkClick r:id="" action="ppaction://media"/>
            <a:extLst>
              <a:ext uri="{FF2B5EF4-FFF2-40B4-BE49-F238E27FC236}">
                <a16:creationId xmlns:a16="http://schemas.microsoft.com/office/drawing/2014/main" id="{AE66367D-2954-4B8B-85CD-73DE3D9185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17604327"/>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251520" y="1340768"/>
            <a:ext cx="8712968" cy="1079500"/>
          </a:xfrm>
        </p:spPr>
        <p:txBody>
          <a:bodyPr/>
          <a:lstStyle/>
          <a:p>
            <a:pPr algn="ctr" eaLnBrk="1" hangingPunct="1"/>
            <a:r>
              <a:rPr lang="en-GB" sz="5400" dirty="0">
                <a:solidFill>
                  <a:srgbClr val="C00000"/>
                </a:solidFill>
                <a:latin typeface="Berkeley" panose="02020500000000000000" pitchFamily="18" charset="0"/>
              </a:rPr>
              <a:t>How is the course assessed? </a:t>
            </a:r>
          </a:p>
        </p:txBody>
      </p:sp>
      <p:pic>
        <p:nvPicPr>
          <p:cNvPr id="5" name="Picture 4">
            <a:extLst>
              <a:ext uri="{FF2B5EF4-FFF2-40B4-BE49-F238E27FC236}">
                <a16:creationId xmlns:a16="http://schemas.microsoft.com/office/drawing/2014/main" id="{4D38B8F1-D641-4B68-9F31-31AFB1A0DA28}"/>
              </a:ext>
            </a:extLst>
          </p:cNvPr>
          <p:cNvPicPr>
            <a:picLocks noChangeAspect="1"/>
          </p:cNvPicPr>
          <p:nvPr/>
        </p:nvPicPr>
        <p:blipFill>
          <a:blip r:embed="rId5"/>
          <a:stretch>
            <a:fillRect/>
          </a:stretch>
        </p:blipFill>
        <p:spPr>
          <a:xfrm>
            <a:off x="847794" y="2420268"/>
            <a:ext cx="7448412" cy="3660426"/>
          </a:xfrm>
          <a:prstGeom prst="rect">
            <a:avLst/>
          </a:prstGeom>
        </p:spPr>
      </p:pic>
      <p:sp>
        <p:nvSpPr>
          <p:cNvPr id="3" name="Rectangle 2">
            <a:extLst>
              <a:ext uri="{FF2B5EF4-FFF2-40B4-BE49-F238E27FC236}">
                <a16:creationId xmlns:a16="http://schemas.microsoft.com/office/drawing/2014/main" id="{B7A7747A-45B8-4BEE-B774-A4667FF5D112}"/>
              </a:ext>
            </a:extLst>
          </p:cNvPr>
          <p:cNvSpPr/>
          <p:nvPr/>
        </p:nvSpPr>
        <p:spPr bwMode="auto">
          <a:xfrm>
            <a:off x="6999715" y="4911948"/>
            <a:ext cx="450452" cy="239567"/>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bg1"/>
              </a:solidFill>
              <a:effectLst/>
              <a:latin typeface="Calibri"/>
              <a:cs typeface="Arial"/>
            </a:endParaRPr>
          </a:p>
        </p:txBody>
      </p:sp>
      <p:pic>
        <p:nvPicPr>
          <p:cNvPr id="8" name="Audio 7">
            <a:hlinkClick r:id="" action="ppaction://media"/>
            <a:extLst>
              <a:ext uri="{FF2B5EF4-FFF2-40B4-BE49-F238E27FC236}">
                <a16:creationId xmlns:a16="http://schemas.microsoft.com/office/drawing/2014/main" id="{D1C301EC-F18F-4EEC-AECB-A29B18D011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54598338"/>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251520" y="1340768"/>
            <a:ext cx="8712968" cy="1079500"/>
          </a:xfrm>
        </p:spPr>
        <p:txBody>
          <a:bodyPr/>
          <a:lstStyle/>
          <a:p>
            <a:pPr algn="ctr" eaLnBrk="1" hangingPunct="1"/>
            <a:r>
              <a:rPr lang="en-GB" sz="5400" dirty="0">
                <a:solidFill>
                  <a:srgbClr val="C00000"/>
                </a:solidFill>
                <a:latin typeface="Berkeley" panose="02020500000000000000" pitchFamily="18" charset="0"/>
              </a:rPr>
              <a:t>How is the course assessed? </a:t>
            </a:r>
          </a:p>
        </p:txBody>
      </p:sp>
      <p:pic>
        <p:nvPicPr>
          <p:cNvPr id="5" name="Picture 4">
            <a:extLst>
              <a:ext uri="{FF2B5EF4-FFF2-40B4-BE49-F238E27FC236}">
                <a16:creationId xmlns:a16="http://schemas.microsoft.com/office/drawing/2014/main" id="{713B3C99-F213-4A51-96CA-3B87E04E8F34}"/>
              </a:ext>
            </a:extLst>
          </p:cNvPr>
          <p:cNvPicPr>
            <a:picLocks noChangeAspect="1"/>
          </p:cNvPicPr>
          <p:nvPr/>
        </p:nvPicPr>
        <p:blipFill>
          <a:blip r:embed="rId5"/>
          <a:stretch>
            <a:fillRect/>
          </a:stretch>
        </p:blipFill>
        <p:spPr>
          <a:xfrm>
            <a:off x="525646" y="2415716"/>
            <a:ext cx="7951013" cy="4336866"/>
          </a:xfrm>
          <a:prstGeom prst="rect">
            <a:avLst/>
          </a:prstGeom>
        </p:spPr>
      </p:pic>
      <p:pic>
        <p:nvPicPr>
          <p:cNvPr id="3" name="Audio 2">
            <a:hlinkClick r:id="" action="ppaction://media"/>
            <a:extLst>
              <a:ext uri="{FF2B5EF4-FFF2-40B4-BE49-F238E27FC236}">
                <a16:creationId xmlns:a16="http://schemas.microsoft.com/office/drawing/2014/main" id="{E7D71B7B-7F3B-4143-A960-E938789A49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7211184"/>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237964" y="1340768"/>
            <a:ext cx="86680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GB" altLang="en-US" sz="4000" dirty="0">
                <a:solidFill>
                  <a:srgbClr val="C00000"/>
                </a:solidFill>
                <a:latin typeface="Berkeley" panose="02020500000000000000" pitchFamily="18" charset="0"/>
                <a:ea typeface="+mj-ea"/>
                <a:cs typeface="+mj-cs"/>
              </a:rPr>
              <a:t>Careers Links</a:t>
            </a:r>
            <a:endParaRPr lang="en-US" altLang="en-US" sz="4000" dirty="0">
              <a:solidFill>
                <a:srgbClr val="C00000"/>
              </a:solidFill>
              <a:latin typeface="Berkeley" panose="02020500000000000000" pitchFamily="18" charset="0"/>
              <a:ea typeface="+mj-ea"/>
              <a:cs typeface="+mj-cs"/>
            </a:endParaRPr>
          </a:p>
        </p:txBody>
      </p:sp>
      <p:pic>
        <p:nvPicPr>
          <p:cNvPr id="6" name="Picture 5">
            <a:extLst>
              <a:ext uri="{FF2B5EF4-FFF2-40B4-BE49-F238E27FC236}">
                <a16:creationId xmlns:a16="http://schemas.microsoft.com/office/drawing/2014/main" id="{D941A0B4-A129-4282-9D4E-364FF950BF3E}"/>
              </a:ext>
            </a:extLst>
          </p:cNvPr>
          <p:cNvPicPr>
            <a:picLocks noChangeAspect="1"/>
          </p:cNvPicPr>
          <p:nvPr/>
        </p:nvPicPr>
        <p:blipFill>
          <a:blip r:embed="rId5"/>
          <a:stretch>
            <a:fillRect/>
          </a:stretch>
        </p:blipFill>
        <p:spPr>
          <a:xfrm>
            <a:off x="686154" y="2215392"/>
            <a:ext cx="7960617" cy="4375045"/>
          </a:xfrm>
          <a:prstGeom prst="rect">
            <a:avLst/>
          </a:prstGeom>
        </p:spPr>
      </p:pic>
      <p:pic>
        <p:nvPicPr>
          <p:cNvPr id="5" name="Audio 4">
            <a:hlinkClick r:id="" action="ppaction://media"/>
            <a:extLst>
              <a:ext uri="{FF2B5EF4-FFF2-40B4-BE49-F238E27FC236}">
                <a16:creationId xmlns:a16="http://schemas.microsoft.com/office/drawing/2014/main" id="{FA2CC893-1A94-4807-8804-C9D56A7072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11580778"/>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a:xfrm>
            <a:off x="188503" y="1196752"/>
            <a:ext cx="8731045" cy="1513399"/>
          </a:xfrm>
        </p:spPr>
        <p:txBody>
          <a:bodyPr/>
          <a:lstStyle/>
          <a:p>
            <a:pPr algn="ctr"/>
            <a:r>
              <a:rPr lang="en-GB" sz="4000" dirty="0">
                <a:solidFill>
                  <a:srgbClr val="C00000"/>
                </a:solidFill>
                <a:latin typeface="Berkeley" panose="02020500000000000000" pitchFamily="18" charset="0"/>
              </a:rPr>
              <a:t>Frequently Asked Questions (FAQs)</a:t>
            </a:r>
          </a:p>
        </p:txBody>
      </p:sp>
      <p:sp>
        <p:nvSpPr>
          <p:cNvPr id="5" name="Title 5"/>
          <p:cNvSpPr txBox="1">
            <a:spLocks/>
          </p:cNvSpPr>
          <p:nvPr/>
        </p:nvSpPr>
        <p:spPr bwMode="auto">
          <a:xfrm>
            <a:off x="188502" y="2348880"/>
            <a:ext cx="8731045" cy="338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1" fontAlgn="base" hangingPunct="1">
              <a:spcBef>
                <a:spcPct val="0"/>
              </a:spcBef>
              <a:spcAft>
                <a:spcPct val="0"/>
              </a:spcAft>
              <a:defRPr sz="4000" b="0">
                <a:solidFill>
                  <a:schemeClr val="tx2"/>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3300">
                <a:solidFill>
                  <a:schemeClr val="tx2"/>
                </a:solidFill>
                <a:latin typeface="Arial" charset="0"/>
              </a:defRPr>
            </a:lvl2pPr>
            <a:lvl3pPr algn="ctr" rtl="0" eaLnBrk="1" fontAlgn="base" hangingPunct="1">
              <a:spcBef>
                <a:spcPct val="0"/>
              </a:spcBef>
              <a:spcAft>
                <a:spcPct val="0"/>
              </a:spcAft>
              <a:defRPr sz="3300">
                <a:solidFill>
                  <a:schemeClr val="tx2"/>
                </a:solidFill>
                <a:latin typeface="Arial" charset="0"/>
              </a:defRPr>
            </a:lvl3pPr>
            <a:lvl4pPr algn="ctr" rtl="0" eaLnBrk="1" fontAlgn="base" hangingPunct="1">
              <a:spcBef>
                <a:spcPct val="0"/>
              </a:spcBef>
              <a:spcAft>
                <a:spcPct val="0"/>
              </a:spcAft>
              <a:defRPr sz="3300">
                <a:solidFill>
                  <a:schemeClr val="tx2"/>
                </a:solidFill>
                <a:latin typeface="Arial" charset="0"/>
              </a:defRPr>
            </a:lvl4pPr>
            <a:lvl5pPr algn="ctr" rtl="0" eaLnBrk="1" fontAlgn="base" hangingPunct="1">
              <a:spcBef>
                <a:spcPct val="0"/>
              </a:spcBef>
              <a:spcAft>
                <a:spcPct val="0"/>
              </a:spcAft>
              <a:defRPr sz="3300">
                <a:solidFill>
                  <a:schemeClr val="tx2"/>
                </a:solidFill>
                <a:latin typeface="Arial" charset="0"/>
              </a:defRPr>
            </a:lvl5pPr>
            <a:lvl6pPr marL="342900" algn="ctr" rtl="0" eaLnBrk="1" fontAlgn="base" hangingPunct="1">
              <a:spcBef>
                <a:spcPct val="0"/>
              </a:spcBef>
              <a:spcAft>
                <a:spcPct val="0"/>
              </a:spcAft>
              <a:defRPr sz="3300">
                <a:solidFill>
                  <a:schemeClr val="tx2"/>
                </a:solidFill>
                <a:latin typeface="Arial" charset="0"/>
              </a:defRPr>
            </a:lvl6pPr>
            <a:lvl7pPr marL="685800" algn="ctr" rtl="0" eaLnBrk="1" fontAlgn="base" hangingPunct="1">
              <a:spcBef>
                <a:spcPct val="0"/>
              </a:spcBef>
              <a:spcAft>
                <a:spcPct val="0"/>
              </a:spcAft>
              <a:defRPr sz="3300">
                <a:solidFill>
                  <a:schemeClr val="tx2"/>
                </a:solidFill>
                <a:latin typeface="Arial" charset="0"/>
              </a:defRPr>
            </a:lvl7pPr>
            <a:lvl8pPr marL="1028700" algn="ctr" rtl="0" eaLnBrk="1" fontAlgn="base" hangingPunct="1">
              <a:spcBef>
                <a:spcPct val="0"/>
              </a:spcBef>
              <a:spcAft>
                <a:spcPct val="0"/>
              </a:spcAft>
              <a:defRPr sz="3300">
                <a:solidFill>
                  <a:schemeClr val="tx2"/>
                </a:solidFill>
                <a:latin typeface="Arial" charset="0"/>
              </a:defRPr>
            </a:lvl8pPr>
            <a:lvl9pPr marL="1371600" algn="ctr" rtl="0" eaLnBrk="1" fontAlgn="base" hangingPunct="1">
              <a:spcBef>
                <a:spcPct val="0"/>
              </a:spcBef>
              <a:spcAft>
                <a:spcPct val="0"/>
              </a:spcAft>
              <a:defRPr sz="3300">
                <a:solidFill>
                  <a:schemeClr val="tx2"/>
                </a:solidFill>
                <a:latin typeface="Arial" charset="0"/>
              </a:defRPr>
            </a:lvl9pPr>
          </a:lstStyle>
          <a:p>
            <a:pPr marL="914400" lvl="1" indent="-457200" algn="l">
              <a:buFont typeface="+mj-lt"/>
              <a:buAutoNum type="arabicPeriod"/>
            </a:pPr>
            <a:r>
              <a:rPr lang="en-GB" sz="2400" kern="0" dirty="0">
                <a:solidFill>
                  <a:schemeClr val="tx1"/>
                </a:solidFill>
                <a:effectLst/>
                <a:latin typeface="Swis721 Lt BT"/>
                <a:cs typeface="Arial"/>
              </a:rPr>
              <a:t>Do I need all my own materials?</a:t>
            </a:r>
            <a:endParaRPr lang="en-GB" sz="2400" kern="0" dirty="0">
              <a:solidFill>
                <a:schemeClr val="tx1"/>
              </a:solidFill>
              <a:latin typeface="Swis721 Lt BT" panose="020B0403020202020204" pitchFamily="34" charset="0"/>
              <a:cs typeface="Arial"/>
            </a:endParaRPr>
          </a:p>
          <a:p>
            <a:pPr lvl="1" algn="l"/>
            <a:r>
              <a:rPr lang="en-GB" sz="1800" i="1" kern="0" dirty="0">
                <a:solidFill>
                  <a:schemeClr val="tx1"/>
                </a:solidFill>
                <a:latin typeface="Swis721 Lt BT"/>
                <a:cs typeface="Arial"/>
              </a:rPr>
              <a:t>No, we ask for a small contribution to materials, but this covers all materials and sketchbooks.</a:t>
            </a:r>
            <a:endParaRPr lang="en-GB" sz="2400" i="1" kern="0" dirty="0">
              <a:solidFill>
                <a:schemeClr val="tx1"/>
              </a:solidFill>
              <a:latin typeface="Swis721 Lt BT" panose="020B0403020202020204" pitchFamily="34" charset="0"/>
              <a:cs typeface="Arial"/>
            </a:endParaRPr>
          </a:p>
          <a:p>
            <a:pPr lvl="1" algn="l"/>
            <a:endParaRPr lang="en-GB" sz="1800" kern="0" dirty="0">
              <a:solidFill>
                <a:schemeClr val="tx1"/>
              </a:solidFill>
              <a:latin typeface="Swis721 Lt BT"/>
              <a:cs typeface="Arial"/>
            </a:endParaRPr>
          </a:p>
          <a:p>
            <a:pPr lvl="1" algn="l"/>
            <a:r>
              <a:rPr lang="en-GB" sz="2400" kern="0" dirty="0">
                <a:solidFill>
                  <a:schemeClr val="tx1"/>
                </a:solidFill>
                <a:latin typeface="Swis721 Lt BT"/>
                <a:cs typeface="Arial"/>
              </a:rPr>
              <a:t>2.	Do I need to be able to paint?</a:t>
            </a:r>
            <a:endParaRPr lang="en-GB" sz="1800" kern="0" dirty="0">
              <a:solidFill>
                <a:schemeClr val="tx1"/>
              </a:solidFill>
              <a:latin typeface="Swis721 Lt BT"/>
            </a:endParaRPr>
          </a:p>
          <a:p>
            <a:pPr lvl="1" algn="l"/>
            <a:r>
              <a:rPr lang="en-GB" sz="1800" i="1" kern="0" dirty="0">
                <a:solidFill>
                  <a:schemeClr val="tx1"/>
                </a:solidFill>
                <a:latin typeface="Swis721 Lt BT"/>
                <a:cs typeface="Arial"/>
              </a:rPr>
              <a:t>Not necessarily, although this is Art and we will explore the medium of paint you do not have to use it within your portfolios if this is not your preferred way of working, we will guide you to use the media which gives you the best grades.</a:t>
            </a:r>
            <a:endParaRPr lang="en-GB" sz="1800" i="1" kern="0" dirty="0">
              <a:solidFill>
                <a:schemeClr val="tx1"/>
              </a:solidFill>
              <a:latin typeface="Swis721 Lt BT"/>
            </a:endParaRPr>
          </a:p>
          <a:p>
            <a:pPr lvl="1" algn="l"/>
            <a:endParaRPr lang="en-GB" sz="2400" kern="0" dirty="0">
              <a:solidFill>
                <a:schemeClr val="tx1"/>
              </a:solidFill>
              <a:latin typeface="Swis721 Lt BT"/>
              <a:cs typeface="Arial"/>
            </a:endParaRPr>
          </a:p>
          <a:p>
            <a:pPr lvl="1" algn="l"/>
            <a:r>
              <a:rPr lang="en-GB" sz="2400" kern="0" dirty="0">
                <a:solidFill>
                  <a:schemeClr val="tx1"/>
                </a:solidFill>
                <a:latin typeface="Swis721 Lt BT"/>
                <a:cs typeface="Arial"/>
              </a:rPr>
              <a:t>3. 	Because it is Art does that mean there is no writing?</a:t>
            </a:r>
            <a:endParaRPr lang="en-GB" sz="1800" kern="0" dirty="0">
              <a:solidFill>
                <a:schemeClr val="tx1"/>
              </a:solidFill>
              <a:latin typeface="Swis721 Lt BT"/>
            </a:endParaRPr>
          </a:p>
          <a:p>
            <a:pPr lvl="1" algn="l"/>
            <a:r>
              <a:rPr lang="en-GB" sz="1800" i="1" kern="0" dirty="0">
                <a:solidFill>
                  <a:schemeClr val="tx1"/>
                </a:solidFill>
                <a:latin typeface="Swis721 Lt BT"/>
                <a:cs typeface="Arial"/>
              </a:rPr>
              <a:t>We do have to follow the annotation guidance by the exam board which asks for students to evaluate their work, annotate studies and analyse contextual sources</a:t>
            </a:r>
            <a:r>
              <a:rPr lang="en-GB" sz="1800" i="1" kern="0">
                <a:solidFill>
                  <a:schemeClr val="tx1"/>
                </a:solidFill>
                <a:latin typeface="Swis721 Lt BT"/>
                <a:cs typeface="Arial"/>
              </a:rPr>
              <a:t>/artists.</a:t>
            </a:r>
            <a:endParaRPr lang="en-GB" sz="1800" i="1" kern="0" dirty="0">
              <a:solidFill>
                <a:schemeClr val="tx1"/>
              </a:solidFill>
              <a:latin typeface="Swis721 Lt BT"/>
            </a:endParaRPr>
          </a:p>
        </p:txBody>
      </p:sp>
      <p:pic>
        <p:nvPicPr>
          <p:cNvPr id="3" name="Audio 2">
            <a:hlinkClick r:id="" action="ppaction://media"/>
            <a:extLst>
              <a:ext uri="{FF2B5EF4-FFF2-40B4-BE49-F238E27FC236}">
                <a16:creationId xmlns:a16="http://schemas.microsoft.com/office/drawing/2014/main" id="{6C73F00C-A7CD-4904-A5F0-3A1270B51A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35779703"/>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5">
            <a:extLst>
              <a:ext uri="{FF2B5EF4-FFF2-40B4-BE49-F238E27FC236}">
                <a16:creationId xmlns:a16="http://schemas.microsoft.com/office/drawing/2014/main" id="{76CD4E88-A78D-4D37-B448-2310DBA95333}"/>
              </a:ext>
            </a:extLst>
          </p:cNvPr>
          <p:cNvSpPr/>
          <p:nvPr/>
        </p:nvSpPr>
        <p:spPr bwMode="auto">
          <a:xfrm>
            <a:off x="4478084" y="2348880"/>
            <a:ext cx="4500208" cy="3600986"/>
          </a:xfrm>
          <a:prstGeom prst="wedgeRect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3" name="Speech Bubble: Oval 2">
            <a:extLst>
              <a:ext uri="{FF2B5EF4-FFF2-40B4-BE49-F238E27FC236}">
                <a16:creationId xmlns:a16="http://schemas.microsoft.com/office/drawing/2014/main" id="{CB664A2F-C35F-418A-A205-4B3EAFD7D0AA}"/>
              </a:ext>
            </a:extLst>
          </p:cNvPr>
          <p:cNvSpPr/>
          <p:nvPr/>
        </p:nvSpPr>
        <p:spPr bwMode="auto">
          <a:xfrm>
            <a:off x="90684" y="2263065"/>
            <a:ext cx="4267830" cy="2775845"/>
          </a:xfrm>
          <a:prstGeom prst="wedgeEllipseCallout">
            <a:avLst>
              <a:gd name="adj1" fmla="val -50858"/>
              <a:gd name="adj2" fmla="val 5714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5363" name="Text Box 12"/>
          <p:cNvSpPr txBox="1">
            <a:spLocks noChangeArrowheads="1"/>
          </p:cNvSpPr>
          <p:nvPr/>
        </p:nvSpPr>
        <p:spPr bwMode="auto">
          <a:xfrm>
            <a:off x="625222" y="1514475"/>
            <a:ext cx="7705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000" dirty="0">
                <a:solidFill>
                  <a:srgbClr val="C00000"/>
                </a:solidFill>
                <a:latin typeface="Berkeley" panose="02020500000000000000" pitchFamily="18" charset="0"/>
              </a:rPr>
              <a:t>Views From Current Students</a:t>
            </a:r>
          </a:p>
        </p:txBody>
      </p:sp>
      <p:sp>
        <p:nvSpPr>
          <p:cNvPr id="2" name="TextBox 1">
            <a:extLst>
              <a:ext uri="{FF2B5EF4-FFF2-40B4-BE49-F238E27FC236}">
                <a16:creationId xmlns:a16="http://schemas.microsoft.com/office/drawing/2014/main" id="{A9358689-5BFA-40B6-A50D-A4ABE09C3805}"/>
              </a:ext>
            </a:extLst>
          </p:cNvPr>
          <p:cNvSpPr txBox="1"/>
          <p:nvPr/>
        </p:nvSpPr>
        <p:spPr>
          <a:xfrm>
            <a:off x="517656" y="2898120"/>
            <a:ext cx="347828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201F1E"/>
                </a:solidFill>
                <a:latin typeface="Swis721 BT"/>
                <a:cs typeface="Segoe UI"/>
              </a:rPr>
              <a:t>'I’ve really enjoyed art GCSE. It’s my </a:t>
            </a:r>
            <a:r>
              <a:rPr lang="en-US" sz="1200" dirty="0" err="1">
                <a:solidFill>
                  <a:srgbClr val="201F1E"/>
                </a:solidFill>
                <a:latin typeface="Swis721 BT"/>
                <a:cs typeface="Segoe UI"/>
              </a:rPr>
              <a:t>favourite</a:t>
            </a:r>
            <a:r>
              <a:rPr lang="en-US" sz="1200" dirty="0">
                <a:solidFill>
                  <a:srgbClr val="201F1E"/>
                </a:solidFill>
                <a:latin typeface="Swis721 BT"/>
                <a:cs typeface="Segoe UI"/>
              </a:rPr>
              <a:t> subject and </a:t>
            </a:r>
            <a:r>
              <a:rPr lang="en-US" sz="1200" dirty="0">
                <a:solidFill>
                  <a:srgbClr val="FF0000"/>
                </a:solidFill>
                <a:latin typeface="Swis721 BT"/>
                <a:cs typeface="Segoe UI"/>
              </a:rPr>
              <a:t>gives me a chance to be independent and creative</a:t>
            </a:r>
            <a:r>
              <a:rPr lang="en-US" sz="1200" dirty="0">
                <a:solidFill>
                  <a:srgbClr val="201F1E"/>
                </a:solidFill>
                <a:latin typeface="Swis721 BT"/>
                <a:cs typeface="Segoe UI"/>
              </a:rPr>
              <a:t>. My </a:t>
            </a:r>
            <a:r>
              <a:rPr lang="en-US" sz="1200" dirty="0" err="1">
                <a:solidFill>
                  <a:srgbClr val="201F1E"/>
                </a:solidFill>
                <a:latin typeface="Swis721 BT"/>
                <a:cs typeface="Segoe UI"/>
              </a:rPr>
              <a:t>favourite</a:t>
            </a:r>
            <a:r>
              <a:rPr lang="en-US" sz="1200" dirty="0">
                <a:solidFill>
                  <a:srgbClr val="201F1E"/>
                </a:solidFill>
                <a:latin typeface="Swis721 BT"/>
                <a:cs typeface="Segoe UI"/>
              </a:rPr>
              <a:t> section we have done is definitely our own topics as I feel it has </a:t>
            </a:r>
            <a:r>
              <a:rPr lang="en-US" sz="1200" dirty="0">
                <a:solidFill>
                  <a:srgbClr val="FF0000"/>
                </a:solidFill>
                <a:latin typeface="Swis721 BT"/>
                <a:cs typeface="Segoe UI"/>
              </a:rPr>
              <a:t>allowed me to be myself and gives you a chance to have a say </a:t>
            </a:r>
            <a:r>
              <a:rPr lang="en-US" sz="1200" dirty="0">
                <a:solidFill>
                  <a:srgbClr val="201F1E"/>
                </a:solidFill>
                <a:latin typeface="Swis721 BT"/>
                <a:cs typeface="Segoe UI"/>
              </a:rPr>
              <a:t>in your work , compared to other subjects in school. It’s also </a:t>
            </a:r>
            <a:r>
              <a:rPr lang="en-US" sz="1200" dirty="0">
                <a:solidFill>
                  <a:srgbClr val="FF0000"/>
                </a:solidFill>
                <a:latin typeface="Swis721 BT"/>
                <a:cs typeface="Segoe UI"/>
              </a:rPr>
              <a:t>really rewarding </a:t>
            </a:r>
            <a:r>
              <a:rPr lang="en-US" sz="1200" dirty="0">
                <a:solidFill>
                  <a:srgbClr val="201F1E"/>
                </a:solidFill>
                <a:latin typeface="Swis721 BT"/>
                <a:cs typeface="Segoe UI"/>
              </a:rPr>
              <a:t>once you have done a good piece , makes you feel proud of yourself!'</a:t>
            </a:r>
            <a:endParaRPr lang="en-US" sz="1200" dirty="0">
              <a:latin typeface="Swis721 BT"/>
            </a:endParaRPr>
          </a:p>
        </p:txBody>
      </p:sp>
      <p:sp>
        <p:nvSpPr>
          <p:cNvPr id="5" name="TextBox 4">
            <a:extLst>
              <a:ext uri="{FF2B5EF4-FFF2-40B4-BE49-F238E27FC236}">
                <a16:creationId xmlns:a16="http://schemas.microsoft.com/office/drawing/2014/main" id="{53123FC2-76A2-425E-9B8F-23011DA2B6B2}"/>
              </a:ext>
            </a:extLst>
          </p:cNvPr>
          <p:cNvSpPr txBox="1"/>
          <p:nvPr/>
        </p:nvSpPr>
        <p:spPr>
          <a:xfrm>
            <a:off x="4478084" y="2264734"/>
            <a:ext cx="4500208"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dirty="0"/>
          </a:p>
          <a:p>
            <a:r>
              <a:rPr lang="en-US" sz="1200" dirty="0">
                <a:latin typeface="Calibri"/>
                <a:cs typeface="Calibri"/>
              </a:rPr>
              <a:t>GCSE art was my </a:t>
            </a:r>
            <a:r>
              <a:rPr lang="en-US" sz="1200" dirty="0" err="1">
                <a:latin typeface="Calibri"/>
                <a:cs typeface="Calibri"/>
              </a:rPr>
              <a:t>favourite</a:t>
            </a:r>
            <a:r>
              <a:rPr lang="en-US" sz="1200" dirty="0">
                <a:latin typeface="Calibri"/>
                <a:cs typeface="Calibri"/>
              </a:rPr>
              <a:t> subject out of all 10 that I took. Not only because I love Art, but because of the other benefits I feel I gained from taking it as a subject. It taught me transferable skills such as</a:t>
            </a:r>
            <a:r>
              <a:rPr lang="en-US" sz="1200" dirty="0">
                <a:solidFill>
                  <a:srgbClr val="FF0000"/>
                </a:solidFill>
                <a:latin typeface="Calibri"/>
                <a:cs typeface="Calibri"/>
              </a:rPr>
              <a:t> patience, attention to detail, meeting deadlines, time management, analytical skills, and the ability to be critical of my work in a way that helps me improve</a:t>
            </a:r>
            <a:r>
              <a:rPr lang="en-US" sz="1200" dirty="0">
                <a:latin typeface="Calibri"/>
                <a:cs typeface="Calibri"/>
              </a:rPr>
              <a:t>. These skills are also very helpful to have gained in preparation for A Levels, University and any further education. It's also important to mention how art was an </a:t>
            </a:r>
            <a:r>
              <a:rPr lang="en-US" sz="1200" dirty="0">
                <a:solidFill>
                  <a:srgbClr val="FF0000"/>
                </a:solidFill>
                <a:latin typeface="Calibri"/>
                <a:cs typeface="Calibri"/>
              </a:rPr>
              <a:t>amazing outlet for me during the stress of GCSE's</a:t>
            </a:r>
            <a:r>
              <a:rPr lang="en-US" sz="1200" dirty="0">
                <a:latin typeface="Calibri"/>
                <a:cs typeface="Calibri"/>
              </a:rPr>
              <a:t> as it was a time every week I could focus on my artwork and forget about any other stress. Notably, this </a:t>
            </a:r>
            <a:r>
              <a:rPr lang="en-US" sz="1200" dirty="0">
                <a:solidFill>
                  <a:srgbClr val="FF0000"/>
                </a:solidFill>
                <a:latin typeface="Calibri"/>
                <a:cs typeface="Calibri"/>
              </a:rPr>
              <a:t>doesn't mean art was an easy subject or that it should be viewed as an easy pass, it required a lot of time, effort, self-determination, and motivation to get the work done </a:t>
            </a:r>
            <a:r>
              <a:rPr lang="en-US" sz="1200" dirty="0">
                <a:latin typeface="Calibri"/>
                <a:cs typeface="Calibri"/>
              </a:rPr>
              <a:t>and achieve the best grade I could. Overall, I believe art was the best decision I made at GCSE, so much so I am now studying it for A Level, which I never would have thought I would, but that is a result of how great the Art department is and how beneficial the support teachers gave me was. I always felt cared for and that the teachers were always there for me.</a:t>
            </a:r>
            <a:endParaRPr lang="en-US" sz="1000" dirty="0">
              <a:latin typeface="Calibri"/>
              <a:cs typeface="Calibri"/>
            </a:endParaRPr>
          </a:p>
        </p:txBody>
      </p:sp>
      <p:pic>
        <p:nvPicPr>
          <p:cNvPr id="8" name="Audio 7">
            <a:hlinkClick r:id="" action="ppaction://media"/>
            <a:extLst>
              <a:ext uri="{FF2B5EF4-FFF2-40B4-BE49-F238E27FC236}">
                <a16:creationId xmlns:a16="http://schemas.microsoft.com/office/drawing/2014/main" id="{FF63FC07-7723-42AD-B4A7-FDC4C0E6CC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831850" y="1273777"/>
            <a:ext cx="746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4000" dirty="0">
                <a:solidFill>
                  <a:srgbClr val="C00000"/>
                </a:solidFill>
                <a:latin typeface="Berkeley" panose="02020500000000000000" pitchFamily="18" charset="0"/>
              </a:rPr>
              <a:t>Student work</a:t>
            </a:r>
            <a:endParaRPr lang="en-US" sz="4000" dirty="0">
              <a:solidFill>
                <a:srgbClr val="C00000"/>
              </a:solidFill>
              <a:latin typeface="Berkeley" panose="02020500000000000000" pitchFamily="18" charset="0"/>
            </a:endParaRPr>
          </a:p>
        </p:txBody>
      </p:sp>
      <p:pic>
        <p:nvPicPr>
          <p:cNvPr id="4" name="Picture 3">
            <a:extLst>
              <a:ext uri="{FF2B5EF4-FFF2-40B4-BE49-F238E27FC236}">
                <a16:creationId xmlns:a16="http://schemas.microsoft.com/office/drawing/2014/main" id="{CDE8C6AF-32BD-4135-B1D3-A4A9688353EC}"/>
              </a:ext>
            </a:extLst>
          </p:cNvPr>
          <p:cNvPicPr>
            <a:picLocks noChangeAspect="1"/>
          </p:cNvPicPr>
          <p:nvPr/>
        </p:nvPicPr>
        <p:blipFill>
          <a:blip r:embed="rId5"/>
          <a:stretch>
            <a:fillRect/>
          </a:stretch>
        </p:blipFill>
        <p:spPr>
          <a:xfrm>
            <a:off x="1475656" y="2276872"/>
            <a:ext cx="6486525" cy="3790950"/>
          </a:xfrm>
          <a:prstGeom prst="rect">
            <a:avLst/>
          </a:prstGeom>
        </p:spPr>
      </p:pic>
      <p:pic>
        <p:nvPicPr>
          <p:cNvPr id="3" name="Audio 2">
            <a:hlinkClick r:id="" action="ppaction://media"/>
            <a:extLst>
              <a:ext uri="{FF2B5EF4-FFF2-40B4-BE49-F238E27FC236}">
                <a16:creationId xmlns:a16="http://schemas.microsoft.com/office/drawing/2014/main" id="{DE35C4E6-5E2B-43BB-A8A7-91AFB5882A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94702764"/>
      </p:ext>
    </p:extLst>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heme1">
  <a:themeElements>
    <a:clrScheme name="The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eme1">
      <a:majorFont>
        <a:latin typeface="BerkeleyOldstyleITCbyB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The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m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em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em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em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em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em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em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em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em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em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em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FECAC11CC589A4FA00B5741399EF0A8" ma:contentTypeVersion="5" ma:contentTypeDescription="Create a new document." ma:contentTypeScope="" ma:versionID="8d218f2ceba4cbdfd2d4c0569ed04799">
  <xsd:schema xmlns:xsd="http://www.w3.org/2001/XMLSchema" xmlns:xs="http://www.w3.org/2001/XMLSchema" xmlns:p="http://schemas.microsoft.com/office/2006/metadata/properties" xmlns:ns2="6d49f7e4-8427-4c61-9628-db4dc497675f" targetNamespace="http://schemas.microsoft.com/office/2006/metadata/properties" ma:root="true" ma:fieldsID="cdcf792b092717272fed23783e557d3b" ns2:_="">
    <xsd:import namespace="6d49f7e4-8427-4c61-9628-db4dc49767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49f7e4-8427-4c61-9628-db4dc49767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7E3F99-3187-4015-9C00-64D8651F1612}">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6d49f7e4-8427-4c61-9628-db4dc497675f"/>
    <ds:schemaRef ds:uri="http://www.w3.org/XML/1998/namespace"/>
  </ds:schemaRefs>
</ds:datastoreItem>
</file>

<file path=customXml/itemProps2.xml><?xml version="1.0" encoding="utf-8"?>
<ds:datastoreItem xmlns:ds="http://schemas.openxmlformats.org/officeDocument/2006/customXml" ds:itemID="{EE4D67FE-62F6-446C-BDE8-BA1A990A7E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49f7e4-8427-4c61-9628-db4dc49767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6E6BCB-1372-420B-B513-E049C0B39F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Template>
  <TotalTime>2920</TotalTime>
  <Words>588</Words>
  <Application>Microsoft Office PowerPoint</Application>
  <PresentationFormat>On-screen Show (4:3)</PresentationFormat>
  <Paragraphs>70</Paragraphs>
  <Slides>12</Slides>
  <Notes>12</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ＭＳ Ｐゴシック</vt:lpstr>
      <vt:lpstr>Arial</vt:lpstr>
      <vt:lpstr>Berkeley</vt:lpstr>
      <vt:lpstr>BerkeleyOldstyleITCbyBT</vt:lpstr>
      <vt:lpstr>Calibri</vt:lpstr>
      <vt:lpstr>Gill Sans MT</vt:lpstr>
      <vt:lpstr>Segoe UI</vt:lpstr>
      <vt:lpstr>Swis721 BT</vt:lpstr>
      <vt:lpstr>Swis721 Lt BT</vt:lpstr>
      <vt:lpstr>Theme1</vt:lpstr>
      <vt:lpstr>Key Stage 4 Guided Choices Year 9 into 10</vt:lpstr>
      <vt:lpstr>Course Topics</vt:lpstr>
      <vt:lpstr>PowerPoint Presentation</vt:lpstr>
      <vt:lpstr>How is the course assessed? </vt:lpstr>
      <vt:lpstr>How is the course assessed? </vt:lpstr>
      <vt:lpstr>PowerPoint Presentation</vt:lpstr>
      <vt:lpstr>Frequently Asked Questions (FAQs)</vt:lpstr>
      <vt:lpstr>PowerPoint Presentation</vt:lpstr>
      <vt:lpstr>PowerPoint Presentation</vt:lpstr>
      <vt:lpstr>PowerPoint Presentation</vt:lpstr>
      <vt:lpstr>PowerPoint Presentation</vt:lpstr>
      <vt:lpstr>PowerPoint Presentation</vt:lpstr>
    </vt:vector>
  </TitlesOfParts>
  <Company>Outwood Grange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Open Evening  29th September 2009</dc:title>
  <dc:creator>klw</dc:creator>
  <cp:lastModifiedBy>Maria Fletcher</cp:lastModifiedBy>
  <cp:revision>307</cp:revision>
  <cp:lastPrinted>2019-01-28T13:36:12Z</cp:lastPrinted>
  <dcterms:created xsi:type="dcterms:W3CDTF">2009-09-17T06:29:05Z</dcterms:created>
  <dcterms:modified xsi:type="dcterms:W3CDTF">2024-01-19T09:28:33Z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0x010100BFECAC11CC589A4FA00B5741399EF0A8</vt:lpwstr>
  </property>
</Properties>
</file>