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4"/>
  </p:notesMasterIdLst>
  <p:handoutMasterIdLst>
    <p:handoutMasterId r:id="rId15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26" r:id="rId11"/>
    <p:sldId id="528" r:id="rId12"/>
    <p:sldId id="530" r:id="rId1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5A8FE3-C405-4F14-AEE2-1327CFA8321C}" v="1" dt="2021-04-13T09:53:43.54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02/07/2021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7FD34-37A6-4608-AD9C-C5ECF938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How will we arrive at your grades…?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39EDA-DF2F-4AB0-BAA9-0EAF71701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247" y="1340768"/>
            <a:ext cx="8229600" cy="5229200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latin typeface="Swis721 Lt BT" panose="020B0403020202020204" pitchFamily="34" charset="0"/>
              </a:rPr>
              <a:t>Examples</a:t>
            </a:r>
            <a:r>
              <a:rPr lang="en-GB" dirty="0">
                <a:latin typeface="Swis721 Lt BT" panose="020B0403020202020204" pitchFamily="34" charset="0"/>
              </a:rPr>
              <a:t>…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5E1941-A832-45D9-95F3-CEFE3BDE6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594715"/>
              </p:ext>
            </p:extLst>
          </p:nvPr>
        </p:nvGraphicFramePr>
        <p:xfrm>
          <a:off x="1297654" y="2258899"/>
          <a:ext cx="6442698" cy="3802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566">
                  <a:extLst>
                    <a:ext uri="{9D8B030D-6E8A-4147-A177-3AD203B41FA5}">
                      <a16:colId xmlns:a16="http://schemas.microsoft.com/office/drawing/2014/main" val="2318157867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221023836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391106650"/>
                    </a:ext>
                  </a:extLst>
                </a:gridCol>
              </a:tblGrid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997776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All portfolio based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201558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060366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457684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32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744115"/>
      </p:ext>
    </p:extLst>
  </p:cSld>
  <p:clrMapOvr>
    <a:masterClrMapping/>
  </p:clrMapOvr>
  <p:transition spd="med" advTm="20784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Art and Design 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115850"/>
              </p:ext>
            </p:extLst>
          </p:nvPr>
        </p:nvGraphicFramePr>
        <p:xfrm>
          <a:off x="72548" y="1988836"/>
          <a:ext cx="8606312" cy="2186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Fragments Coursework Sketchbook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September 2020 to June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Coursework project which combines AO1, AO2, AO3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Fragments Coursework Final 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From 19/4/21 culminating in assessment time 7/6 and 8/6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Evidence of AO4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579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346953-D2F1-4DE4-85F9-18587A2936D4}">
  <ds:schemaRefs>
    <ds:schemaRef ds:uri="http://purl.org/dc/elements/1.1/"/>
    <ds:schemaRef ds:uri="http://schemas.microsoft.com/office/2006/metadata/properties"/>
    <ds:schemaRef ds:uri="c47a5abf-f0dc-433b-8c7d-695f515a32c1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93e0f740-16d2-46cb-9700-797909f6f8a5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C074892-E31B-4690-BB7B-22727EE5864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5760</TotalTime>
  <Words>491</Words>
  <Application>Microsoft Office PowerPoint</Application>
  <PresentationFormat>On-screen Show (4:3)</PresentationFormat>
  <Paragraphs>85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How will we arrive at your grades…?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Daniel Preece</cp:lastModifiedBy>
  <cp:revision>432</cp:revision>
  <cp:lastPrinted>2016-09-20T15:40:55Z</cp:lastPrinted>
  <dcterms:created xsi:type="dcterms:W3CDTF">2008-04-21T08:30:49Z</dcterms:created>
  <dcterms:modified xsi:type="dcterms:W3CDTF">2021-07-02T09:49:34Z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