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1C6F5-8C51-7320-150C-58971A4132AA}" v="314" dt="2021-05-17T10:50:37.816"/>
    <p1510:client id="{11F76381-C1DE-4368-447C-EB38CF7C35A3}" v="260" dt="2021-05-17T09:29:24.604"/>
    <p1510:client id="{92A23463-BABC-45DA-AE86-A757103659DC}" v="1393" dt="2021-05-14T07:56:49.743"/>
    <p1510:client id="{D947DAAF-DE28-2CCE-428F-8209DDE2F269}" v="184" dt="2021-05-18T07:48:06.89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Jephson" userId="7fbc3667-e25a-489d-a7cd-b71b287ce44f" providerId="ADAL" clId="{92A23463-BABC-45DA-AE86-A757103659DC}"/>
    <pc:docChg chg="custSel addSld modSld">
      <pc:chgData name="Rebecca Jephson" userId="7fbc3667-e25a-489d-a7cd-b71b287ce44f" providerId="ADAL" clId="{92A23463-BABC-45DA-AE86-A757103659DC}" dt="2021-05-14T07:56:49.743" v="1392" actId="20577"/>
      <pc:docMkLst>
        <pc:docMk/>
      </pc:docMkLst>
      <pc:sldChg chg="modSp">
        <pc:chgData name="Rebecca Jephson" userId="7fbc3667-e25a-489d-a7cd-b71b287ce44f" providerId="ADAL" clId="{92A23463-BABC-45DA-AE86-A757103659DC}" dt="2021-05-14T07:49:09.081" v="967" actId="1076"/>
        <pc:sldMkLst>
          <pc:docMk/>
          <pc:sldMk cId="3898579381" sldId="528"/>
        </pc:sldMkLst>
        <pc:spChg chg="mod">
          <ac:chgData name="Rebecca Jephson" userId="7fbc3667-e25a-489d-a7cd-b71b287ce44f" providerId="ADAL" clId="{92A23463-BABC-45DA-AE86-A757103659DC}" dt="2021-05-13T09:56:34.420" v="13" actId="20577"/>
          <ac:spMkLst>
            <pc:docMk/>
            <pc:sldMk cId="3898579381" sldId="528"/>
            <ac:spMk id="3" creationId="{6E3370DF-6ECF-47C1-A1CF-B9186095CDEE}"/>
          </ac:spMkLst>
        </pc:spChg>
        <pc:graphicFrameChg chg="mod modGraphic">
          <ac:chgData name="Rebecca Jephson" userId="7fbc3667-e25a-489d-a7cd-b71b287ce44f" providerId="ADAL" clId="{92A23463-BABC-45DA-AE86-A757103659DC}" dt="2021-05-14T07:49:09.081" v="967" actId="1076"/>
          <ac:graphicFrameMkLst>
            <pc:docMk/>
            <pc:sldMk cId="3898579381" sldId="528"/>
            <ac:graphicFrameMk id="4" creationId="{17D496BC-D458-4BFC-9B6C-D4D42159EC1C}"/>
          </ac:graphicFrameMkLst>
        </pc:graphicFrameChg>
      </pc:sldChg>
      <pc:sldChg chg="modSp">
        <pc:chgData name="Rebecca Jephson" userId="7fbc3667-e25a-489d-a7cd-b71b287ce44f" providerId="ADAL" clId="{92A23463-BABC-45DA-AE86-A757103659DC}" dt="2021-05-14T07:53:41.132" v="1358" actId="20577"/>
        <pc:sldMkLst>
          <pc:docMk/>
          <pc:sldMk cId="3835084893" sldId="533"/>
        </pc:sldMkLst>
        <pc:spChg chg="mod">
          <ac:chgData name="Rebecca Jephson" userId="7fbc3667-e25a-489d-a7cd-b71b287ce44f" providerId="ADAL" clId="{92A23463-BABC-45DA-AE86-A757103659DC}" dt="2021-05-13T09:56:45.531" v="31" actId="20577"/>
          <ac:spMkLst>
            <pc:docMk/>
            <pc:sldMk cId="3835084893" sldId="533"/>
            <ac:spMk id="3" creationId="{6E3370DF-6ECF-47C1-A1CF-B9186095CDEE}"/>
          </ac:spMkLst>
        </pc:spChg>
        <pc:graphicFrameChg chg="mod modGraphic">
          <ac:chgData name="Rebecca Jephson" userId="7fbc3667-e25a-489d-a7cd-b71b287ce44f" providerId="ADAL" clId="{92A23463-BABC-45DA-AE86-A757103659DC}" dt="2021-05-14T07:53:41.132" v="1358" actId="20577"/>
          <ac:graphicFrameMkLst>
            <pc:docMk/>
            <pc:sldMk cId="3835084893" sldId="533"/>
            <ac:graphicFrameMk id="4" creationId="{17D496BC-D458-4BFC-9B6C-D4D42159EC1C}"/>
          </ac:graphicFrameMkLst>
        </pc:graphicFrameChg>
      </pc:sldChg>
      <pc:sldChg chg="modSp add">
        <pc:chgData name="Rebecca Jephson" userId="7fbc3667-e25a-489d-a7cd-b71b287ce44f" providerId="ADAL" clId="{92A23463-BABC-45DA-AE86-A757103659DC}" dt="2021-05-14T07:56:49.743" v="1392" actId="20577"/>
        <pc:sldMkLst>
          <pc:docMk/>
          <pc:sldMk cId="3448875742" sldId="534"/>
        </pc:sldMkLst>
        <pc:spChg chg="mod">
          <ac:chgData name="Rebecca Jephson" userId="7fbc3667-e25a-489d-a7cd-b71b287ce44f" providerId="ADAL" clId="{92A23463-BABC-45DA-AE86-A757103659DC}" dt="2021-05-13T09:56:51.731" v="50" actId="20577"/>
          <ac:spMkLst>
            <pc:docMk/>
            <pc:sldMk cId="3448875742" sldId="534"/>
            <ac:spMk id="3" creationId="{6E3370DF-6ECF-47C1-A1CF-B9186095CDEE}"/>
          </ac:spMkLst>
        </pc:spChg>
        <pc:graphicFrameChg chg="mod modGraphic">
          <ac:chgData name="Rebecca Jephson" userId="7fbc3667-e25a-489d-a7cd-b71b287ce44f" providerId="ADAL" clId="{92A23463-BABC-45DA-AE86-A757103659DC}" dt="2021-05-14T07:56:49.743" v="1392" actId="20577"/>
          <ac:graphicFrameMkLst>
            <pc:docMk/>
            <pc:sldMk cId="3448875742" sldId="534"/>
            <ac:graphicFrameMk id="4" creationId="{17D496BC-D458-4BFC-9B6C-D4D42159EC1C}"/>
          </ac:graphicFrameMkLst>
        </pc:graphicFrameChg>
      </pc:sldChg>
    </pc:docChg>
  </pc:docChgLst>
  <pc:docChgLst>
    <pc:chgData name="Rebecca Jephson" userId="S::rjephson@tscacademy.org.uk::7fbc3667-e25a-489d-a7cd-b71b287ce44f" providerId="AD" clId="Web-{4C31C6F5-8C51-7320-150C-58971A4132AA}"/>
    <pc:docChg chg="modSld">
      <pc:chgData name="Rebecca Jephson" userId="S::rjephson@tscacademy.org.uk::7fbc3667-e25a-489d-a7cd-b71b287ce44f" providerId="AD" clId="Web-{4C31C6F5-8C51-7320-150C-58971A4132AA}" dt="2021-05-17T10:50:31.535" v="303"/>
      <pc:docMkLst>
        <pc:docMk/>
      </pc:docMkLst>
      <pc:sldChg chg="modSp">
        <pc:chgData name="Rebecca Jephson" userId="S::rjephson@tscacademy.org.uk::7fbc3667-e25a-489d-a7cd-b71b287ce44f" providerId="AD" clId="Web-{4C31C6F5-8C51-7320-150C-58971A4132AA}" dt="2021-05-17T10:48:57.253" v="203"/>
        <pc:sldMkLst>
          <pc:docMk/>
          <pc:sldMk cId="3898579381" sldId="528"/>
        </pc:sldMkLst>
        <pc:graphicFrameChg chg="mod modGraphic">
          <ac:chgData name="Rebecca Jephson" userId="S::rjephson@tscacademy.org.uk::7fbc3667-e25a-489d-a7cd-b71b287ce44f" providerId="AD" clId="Web-{4C31C6F5-8C51-7320-150C-58971A4132AA}" dt="2021-05-17T10:48:57.253" v="203"/>
          <ac:graphicFrameMkLst>
            <pc:docMk/>
            <pc:sldMk cId="3898579381" sldId="528"/>
            <ac:graphicFrameMk id="4" creationId="{17D496BC-D458-4BFC-9B6C-D4D42159EC1C}"/>
          </ac:graphicFrameMkLst>
        </pc:graphicFrameChg>
      </pc:sldChg>
      <pc:sldChg chg="modSp">
        <pc:chgData name="Rebecca Jephson" userId="S::rjephson@tscacademy.org.uk::7fbc3667-e25a-489d-a7cd-b71b287ce44f" providerId="AD" clId="Web-{4C31C6F5-8C51-7320-150C-58971A4132AA}" dt="2021-05-17T10:50:31.535" v="303"/>
        <pc:sldMkLst>
          <pc:docMk/>
          <pc:sldMk cId="3835084893" sldId="533"/>
        </pc:sldMkLst>
        <pc:graphicFrameChg chg="mod modGraphic">
          <ac:chgData name="Rebecca Jephson" userId="S::rjephson@tscacademy.org.uk::7fbc3667-e25a-489d-a7cd-b71b287ce44f" providerId="AD" clId="Web-{4C31C6F5-8C51-7320-150C-58971A4132AA}" dt="2021-05-17T10:50:31.535" v="303"/>
          <ac:graphicFrameMkLst>
            <pc:docMk/>
            <pc:sldMk cId="3835084893" sldId="533"/>
            <ac:graphicFrameMk id="4" creationId="{17D496BC-D458-4BFC-9B6C-D4D42159EC1C}"/>
          </ac:graphicFrameMkLst>
        </pc:graphicFrameChg>
      </pc:sldChg>
    </pc:docChg>
  </pc:docChgLst>
  <pc:docChgLst>
    <pc:chgData name="Rebecca Jephson" userId="S::rjephson@tscacademy.org.uk::7fbc3667-e25a-489d-a7cd-b71b287ce44f" providerId="AD" clId="Web-{D947DAAF-DE28-2CCE-428F-8209DDE2F269}"/>
    <pc:docChg chg="modSld">
      <pc:chgData name="Rebecca Jephson" userId="S::rjephson@tscacademy.org.uk::7fbc3667-e25a-489d-a7cd-b71b287ce44f" providerId="AD" clId="Web-{D947DAAF-DE28-2CCE-428F-8209DDE2F269}" dt="2021-05-18T07:47:05.303" v="171"/>
      <pc:docMkLst>
        <pc:docMk/>
      </pc:docMkLst>
      <pc:sldChg chg="modSp">
        <pc:chgData name="Rebecca Jephson" userId="S::rjephson@tscacademy.org.uk::7fbc3667-e25a-489d-a7cd-b71b287ce44f" providerId="AD" clId="Web-{D947DAAF-DE28-2CCE-428F-8209DDE2F269}" dt="2021-05-18T07:47:05.303" v="171"/>
        <pc:sldMkLst>
          <pc:docMk/>
          <pc:sldMk cId="3898579381" sldId="528"/>
        </pc:sldMkLst>
        <pc:graphicFrameChg chg="mod modGraphic">
          <ac:chgData name="Rebecca Jephson" userId="S::rjephson@tscacademy.org.uk::7fbc3667-e25a-489d-a7cd-b71b287ce44f" providerId="AD" clId="Web-{D947DAAF-DE28-2CCE-428F-8209DDE2F269}" dt="2021-05-18T07:47:05.303" v="171"/>
          <ac:graphicFrameMkLst>
            <pc:docMk/>
            <pc:sldMk cId="3898579381" sldId="528"/>
            <ac:graphicFrameMk id="4" creationId="{17D496BC-D458-4BFC-9B6C-D4D42159EC1C}"/>
          </ac:graphicFrameMkLst>
        </pc:graphicFrameChg>
      </pc:sldChg>
      <pc:sldChg chg="modSp">
        <pc:chgData name="Rebecca Jephson" userId="S::rjephson@tscacademy.org.uk::7fbc3667-e25a-489d-a7cd-b71b287ce44f" providerId="AD" clId="Web-{D947DAAF-DE28-2CCE-428F-8209DDE2F269}" dt="2021-05-18T07:46:27.567" v="143"/>
        <pc:sldMkLst>
          <pc:docMk/>
          <pc:sldMk cId="3448875742" sldId="534"/>
        </pc:sldMkLst>
        <pc:graphicFrameChg chg="mod modGraphic">
          <ac:chgData name="Rebecca Jephson" userId="S::rjephson@tscacademy.org.uk::7fbc3667-e25a-489d-a7cd-b71b287ce44f" providerId="AD" clId="Web-{D947DAAF-DE28-2CCE-428F-8209DDE2F269}" dt="2021-05-18T07:46:27.567" v="143"/>
          <ac:graphicFrameMkLst>
            <pc:docMk/>
            <pc:sldMk cId="3448875742" sldId="534"/>
            <ac:graphicFrameMk id="4" creationId="{17D496BC-D458-4BFC-9B6C-D4D42159EC1C}"/>
          </ac:graphicFrameMkLst>
        </pc:graphicFrameChg>
      </pc:sldChg>
    </pc:docChg>
  </pc:docChgLst>
  <pc:docChgLst>
    <pc:chgData name="Rebecca Jephson" userId="S::rjephson@tscacademy.org.uk::7fbc3667-e25a-489d-a7cd-b71b287ce44f" providerId="AD" clId="Web-{11F76381-C1DE-4368-447C-EB38CF7C35A3}"/>
    <pc:docChg chg="modSld">
      <pc:chgData name="Rebecca Jephson" userId="S::rjephson@tscacademy.org.uk::7fbc3667-e25a-489d-a7cd-b71b287ce44f" providerId="AD" clId="Web-{11F76381-C1DE-4368-447C-EB38CF7C35A3}" dt="2021-05-17T09:29:22.447" v="243"/>
      <pc:docMkLst>
        <pc:docMk/>
      </pc:docMkLst>
      <pc:sldChg chg="modSp">
        <pc:chgData name="Rebecca Jephson" userId="S::rjephson@tscacademy.org.uk::7fbc3667-e25a-489d-a7cd-b71b287ce44f" providerId="AD" clId="Web-{11F76381-C1DE-4368-447C-EB38CF7C35A3}" dt="2021-05-17T09:27:34.023" v="180"/>
        <pc:sldMkLst>
          <pc:docMk/>
          <pc:sldMk cId="3898579381" sldId="528"/>
        </pc:sldMkLst>
        <pc:graphicFrameChg chg="mod modGraphic">
          <ac:chgData name="Rebecca Jephson" userId="S::rjephson@tscacademy.org.uk::7fbc3667-e25a-489d-a7cd-b71b287ce44f" providerId="AD" clId="Web-{11F76381-C1DE-4368-447C-EB38CF7C35A3}" dt="2021-05-17T09:27:34.023" v="180"/>
          <ac:graphicFrameMkLst>
            <pc:docMk/>
            <pc:sldMk cId="3898579381" sldId="528"/>
            <ac:graphicFrameMk id="4" creationId="{17D496BC-D458-4BFC-9B6C-D4D42159EC1C}"/>
          </ac:graphicFrameMkLst>
        </pc:graphicFrameChg>
      </pc:sldChg>
      <pc:sldChg chg="modSp">
        <pc:chgData name="Rebecca Jephson" userId="S::rjephson@tscacademy.org.uk::7fbc3667-e25a-489d-a7cd-b71b287ce44f" providerId="AD" clId="Web-{11F76381-C1DE-4368-447C-EB38CF7C35A3}" dt="2021-05-17T09:28:50.572" v="219"/>
        <pc:sldMkLst>
          <pc:docMk/>
          <pc:sldMk cId="3835084893" sldId="533"/>
        </pc:sldMkLst>
        <pc:graphicFrameChg chg="mod modGraphic">
          <ac:chgData name="Rebecca Jephson" userId="S::rjephson@tscacademy.org.uk::7fbc3667-e25a-489d-a7cd-b71b287ce44f" providerId="AD" clId="Web-{11F76381-C1DE-4368-447C-EB38CF7C35A3}" dt="2021-05-17T09:28:50.572" v="219"/>
          <ac:graphicFrameMkLst>
            <pc:docMk/>
            <pc:sldMk cId="3835084893" sldId="533"/>
            <ac:graphicFrameMk id="4" creationId="{17D496BC-D458-4BFC-9B6C-D4D42159EC1C}"/>
          </ac:graphicFrameMkLst>
        </pc:graphicFrameChg>
      </pc:sldChg>
      <pc:sldChg chg="modSp">
        <pc:chgData name="Rebecca Jephson" userId="S::rjephson@tscacademy.org.uk::7fbc3667-e25a-489d-a7cd-b71b287ce44f" providerId="AD" clId="Web-{11F76381-C1DE-4368-447C-EB38CF7C35A3}" dt="2021-05-17T09:29:22.447" v="243"/>
        <pc:sldMkLst>
          <pc:docMk/>
          <pc:sldMk cId="3448875742" sldId="534"/>
        </pc:sldMkLst>
        <pc:graphicFrameChg chg="mod modGraphic">
          <ac:chgData name="Rebecca Jephson" userId="S::rjephson@tscacademy.org.uk::7fbc3667-e25a-489d-a7cd-b71b287ce44f" providerId="AD" clId="Web-{11F76381-C1DE-4368-447C-EB38CF7C35A3}" dt="2021-05-17T09:29:22.447" v="243"/>
          <ac:graphicFrameMkLst>
            <pc:docMk/>
            <pc:sldMk cId="3448875742" sldId="534"/>
            <ac:graphicFrameMk id="4" creationId="{17D496BC-D458-4BFC-9B6C-D4D42159EC1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Business GCSE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164727"/>
              </p:ext>
            </p:extLst>
          </p:nvPr>
        </p:nvGraphicFramePr>
        <p:xfrm>
          <a:off x="212981" y="1973627"/>
          <a:ext cx="8889281" cy="465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675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888200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917251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10155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89452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1192695">
                <a:tc>
                  <a:txBody>
                    <a:bodyPr/>
                    <a:lstStyle/>
                    <a:p>
                      <a:r>
                        <a:rPr lang="en-GB" dirty="0"/>
                        <a:t>Purple Pen Assessments (whole course)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 marks each – 6 x unit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Throughout year 9, 10 and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has allowed us to ensure that we cover all topic areas which exams have missed.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Assessment objectives AO1-AO3 evidenced (range of question types including MCQs, calculations, Short answer questions and extended case study questions)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 and Paper 2 from 2019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180 marks (90 marks per paper)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They were complete in exam conditions and include both papers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 in course weightings AO1 35%, AO2 35%, AO3 30%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 Additional Specimen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90 marks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Allowed coverage of additional areas of the specification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 in course weightings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Assessment week papers</a:t>
                      </a:r>
                    </a:p>
                    <a:p>
                      <a:r>
                        <a:rPr lang="en-GB" dirty="0"/>
                        <a:t>Paper 1 and Paper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116 marks (Paper 1 54 and Paper 2 62)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Completed in exam conditions after a period of revision and with additional support from topic lists and pre-released exam board materials. Allows a full set of exam papers.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D3CB80-8284-4E86-B578-871B861B0B79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dce885e-347d-4a71-ac98-1338572445e2"/>
    <ds:schemaRef ds:uri="e004196c-e9dd-4783-9be9-1353c7e5450a"/>
    <ds:schemaRef ds:uri="http://schemas.microsoft.com/sharepoint/v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7079</TotalTime>
  <Words>624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492</cp:revision>
  <cp:lastPrinted>2016-09-20T15:40:55Z</cp:lastPrinted>
  <dcterms:created xsi:type="dcterms:W3CDTF">2008-04-21T08:30:49Z</dcterms:created>
  <dcterms:modified xsi:type="dcterms:W3CDTF">2021-07-02T09:50:04Z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