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Cambridge National Sport Science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84093"/>
              </p:ext>
            </p:extLst>
          </p:nvPr>
        </p:nvGraphicFramePr>
        <p:xfrm>
          <a:off x="72548" y="1988836"/>
          <a:ext cx="8606312" cy="430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R041: Reducing the Risk of sport injuries (Exam)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Control Situation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R042: Applying the principles of training (NEA)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Low control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All assessment objectives covered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Assessed over a period of time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R043: The body’s response to physical training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R045: Sports Nutrition (NEA)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8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94dd0775-76b5-42f4-b7e9-fc4c1ed2f738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9E75A2-5FC4-4F7E-880C-6FD8DB668B54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5802</TotalTime>
  <Words>497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441</cp:revision>
  <cp:lastPrinted>2016-09-20T15:40:55Z</cp:lastPrinted>
  <dcterms:created xsi:type="dcterms:W3CDTF">2008-04-21T08:30:49Z</dcterms:created>
  <dcterms:modified xsi:type="dcterms:W3CDTF">2021-07-02T09:38:13Z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