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3"/>
  </p:notesMasterIdLst>
  <p:handoutMasterIdLst>
    <p:handoutMasterId r:id="rId14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34" r:id="rId11"/>
    <p:sldId id="530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Drama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204453"/>
              </p:ext>
            </p:extLst>
          </p:nvPr>
        </p:nvGraphicFramePr>
        <p:xfrm>
          <a:off x="92414" y="1936236"/>
          <a:ext cx="8872073" cy="4347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801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109440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4176463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769539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6296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 1 – Written Exam 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Swis721 Lt B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10/05/21</a:t>
                      </a: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Supported evidence for set text work and live theatre questions. Part of the specification - 40%</a:t>
                      </a:r>
                      <a:endParaRPr lang="en-GB" sz="110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7695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 2 – Devising Theatre Performance.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Swis721 Lt B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30/04/21</a:t>
                      </a:r>
                      <a:endParaRPr lang="en-GB" sz="110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Videoed performance of their own devised piece of theatre. Part of the specification - 10% of Component 2. </a:t>
                      </a:r>
                      <a:endParaRPr lang="en-GB" sz="110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9590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 2 – Devising Theatre log.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Swis721 Lt B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28.05.21</a:t>
                      </a:r>
                      <a:endParaRPr lang="en-GB" sz="110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Supports the process of the devised theatre process and explains about refinement, development and reflection. Part of the specification – 20%</a:t>
                      </a:r>
                      <a:endParaRPr lang="en-GB" sz="110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6097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 3 – Monologue Performance. </a:t>
                      </a: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Swis721 Lt B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01.04.21</a:t>
                      </a:r>
                      <a:endParaRPr lang="en-GB" sz="110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Videoed performance of monologue from set text. Part of specification – 20%</a:t>
                      </a:r>
                      <a:endParaRPr lang="en-GB" sz="110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6097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 3 – Monologue reflective report. </a:t>
                      </a: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Swis721 Lt B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28.05.21</a:t>
                      </a:r>
                      <a:endParaRPr lang="en-GB" sz="110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Supports development, refinement and reflection, linking it to a practitioner. Part of the specification – 10%</a:t>
                      </a: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78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346953-D2F1-4DE4-85F9-18587A2936D4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94dd0775-76b5-42f4-b7e9-fc4c1ed2f738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BADFF13-2490-4DB6-8A92-982B8E7E89B0}"/>
</file>

<file path=customXml/itemProps3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5766</TotalTime>
  <Words>558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Arial Bold</vt:lpstr>
      <vt:lpstr>Avenir Roman</vt:lpstr>
      <vt:lpstr>Berkeley</vt:lpstr>
      <vt:lpstr>BerkeleyOldstyleITCbyBT</vt:lpstr>
      <vt:lpstr>Calibri</vt:lpstr>
      <vt:lpstr>Helvetica</vt:lpstr>
      <vt:lpstr>Swis721 Lt BT</vt:lpstr>
      <vt:lpstr>Times New Roman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433</cp:revision>
  <cp:lastPrinted>2016-09-20T15:40:55Z</cp:lastPrinted>
  <dcterms:created xsi:type="dcterms:W3CDTF">2008-04-21T08:30:49Z</dcterms:created>
  <dcterms:modified xsi:type="dcterms:W3CDTF">2021-07-02T09:41:31Z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