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8" r:id="rId11"/>
    <p:sldId id="533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67D6C8-6E91-4572-9374-E541525276FC}" v="37" dt="2021-06-14T10:10:32.716"/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reece" userId="S::dpreece@tscacademy.org.uk::1995b8e9-9f6b-485d-8b10-822d794f724c" providerId="AD" clId="Web-{5167D6C8-6E91-4572-9374-E541525276FC}"/>
    <pc:docChg chg="modSld">
      <pc:chgData name="Daniel Preece" userId="S::dpreece@tscacademy.org.uk::1995b8e9-9f6b-485d-8b10-822d794f724c" providerId="AD" clId="Web-{5167D6C8-6E91-4572-9374-E541525276FC}" dt="2021-06-14T10:10:21.684" v="33"/>
      <pc:docMkLst>
        <pc:docMk/>
      </pc:docMkLst>
      <pc:sldChg chg="modSp">
        <pc:chgData name="Daniel Preece" userId="S::dpreece@tscacademy.org.uk::1995b8e9-9f6b-485d-8b10-822d794f724c" providerId="AD" clId="Web-{5167D6C8-6E91-4572-9374-E541525276FC}" dt="2021-06-14T10:10:21.684" v="33"/>
        <pc:sldMkLst>
          <pc:docMk/>
          <pc:sldMk cId="3835084893" sldId="533"/>
        </pc:sldMkLst>
        <pc:graphicFrameChg chg="mod modGraphic">
          <ac:chgData name="Daniel Preece" userId="S::dpreece@tscacademy.org.uk::1995b8e9-9f6b-485d-8b10-822d794f724c" providerId="AD" clId="Web-{5167D6C8-6E91-4572-9374-E541525276FC}" dt="2021-06-14T10:10:21.684" v="33"/>
          <ac:graphicFrameMkLst>
            <pc:docMk/>
            <pc:sldMk cId="3835084893" sldId="533"/>
            <ac:graphicFrameMk id="4" creationId="{17D496BC-D458-4BFC-9B6C-D4D42159EC1C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GCSE PE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234043"/>
              </p:ext>
            </p:extLst>
          </p:nvPr>
        </p:nvGraphicFramePr>
        <p:xfrm>
          <a:off x="72548" y="1988836"/>
          <a:ext cx="8606312" cy="4046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AEP Coursework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(NEA)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July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Lower Level of control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Two Practical Performance 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(NEA)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Throughout the 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Lower level of control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Paper 1: Physical Factors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2021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-Covers all assessment Objectives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en-GB" sz="1600" dirty="0">
                          <a:latin typeface="Swis721 Lt BT" panose="020B0403020202020204" pitchFamily="34" charset="0"/>
                        </a:rPr>
                        <a:t>High level of control in Nov and May 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GB" sz="1600" dirty="0">
                          <a:latin typeface="Swis721 Lt BT" panose="020B0403020202020204" pitchFamily="34" charset="0"/>
                        </a:rPr>
                        <a:t>- Over a period of time to avoid on the spot assessments </a:t>
                      </a: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Paper 2: Socio Cultural, Sports Psychology and Health and Well Being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2021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A Level PE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067837"/>
              </p:ext>
            </p:extLst>
          </p:nvPr>
        </p:nvGraphicFramePr>
        <p:xfrm>
          <a:off x="72548" y="1988836"/>
          <a:ext cx="8606312" cy="4533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EAPI (NEA)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Feb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Lower level of control </a:t>
                      </a: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Practical Performance (NEA)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Throughout the 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Lower level of control 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Cover Practical AO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Paper 1: Physiological Factors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2021</a:t>
                      </a: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-Covers all assessment Objectives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High level of control in Nov and May 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- Over a period of time to avoid on the spot assessments </a:t>
                      </a: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Paper 2: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Psychological Factors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/>
                        </a:rPr>
                        <a:t>60 </a:t>
                      </a:r>
                      <a:endParaRPr lang="en-GB" sz="1600">
                        <a:latin typeface="Swis721 Lt BT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600" dirty="0">
                          <a:latin typeface="Swis721 Lt BT"/>
                        </a:rPr>
                        <a:t>May 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2021</a:t>
                      </a: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Paper 3: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Socio-Cultural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600" dirty="0">
                          <a:latin typeface="Swis721 Lt BT"/>
                        </a:rPr>
                        <a:t>May 45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2021</a:t>
                      </a: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084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9DCB5B1-2C66-4102-9E24-53FF6661C454}"/>
</file>

<file path=customXml/itemProps2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elements/1.1/"/>
    <ds:schemaRef ds:uri="93e0f740-16d2-46cb-9700-797909f6f8a5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c47a5abf-f0dc-433b-8c7d-695f515a32c1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5799</TotalTime>
  <Words>640</Words>
  <Application>Microsoft Office PowerPoint</Application>
  <PresentationFormat>On-screen Show (4:3)</PresentationFormat>
  <Paragraphs>114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440</cp:revision>
  <cp:lastPrinted>2016-09-20T15:40:55Z</cp:lastPrinted>
  <dcterms:created xsi:type="dcterms:W3CDTF">2008-04-21T08:30:49Z</dcterms:created>
  <dcterms:modified xsi:type="dcterms:W3CDTF">2021-06-30T08:18:54Z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