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4"/>
  </p:notesMasterIdLst>
  <p:handoutMasterIdLst>
    <p:handoutMasterId r:id="rId15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8" r:id="rId11"/>
    <p:sldId id="534" r:id="rId12"/>
    <p:sldId id="530" r:id="rId1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67D6C8-6E91-4572-9374-E541525276FC}" v="37" dt="2021-06-14T10:10:32.716"/>
    <p1510:client id="{865A8FE3-C405-4F14-AEE2-1327CFA8321C}" v="1" dt="2021-04-13T09:53:43.54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30/06/2021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GCSE PE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234043"/>
              </p:ext>
            </p:extLst>
          </p:nvPr>
        </p:nvGraphicFramePr>
        <p:xfrm>
          <a:off x="72548" y="1988836"/>
          <a:ext cx="8606312" cy="4046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AEP Coursework</a:t>
                      </a:r>
                    </a:p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(NEA)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July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Lower Level of control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Two Practical Performance </a:t>
                      </a:r>
                    </a:p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(NEA)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Throughout the course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Lower level of control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Paper 1: Physical Factors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Nov 2020, Jan, May 2021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-Covers all assessment Objectives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en-GB" sz="1600" dirty="0">
                          <a:latin typeface="Swis721 Lt BT" panose="020B0403020202020204" pitchFamily="34" charset="0"/>
                        </a:rPr>
                        <a:t>High level of control in Nov and May 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GB" sz="1600" dirty="0">
                          <a:latin typeface="Swis721 Lt BT" panose="020B0403020202020204" pitchFamily="34" charset="0"/>
                        </a:rPr>
                        <a:t>- Over a period of time to avoid on the spot assessments </a:t>
                      </a:r>
                    </a:p>
                    <a:p>
                      <a:pPr algn="ctr"/>
                      <a:endParaRPr lang="en-GB" sz="16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Paper 2: Socio Cultural, Sports Psychology and Health and Well Being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Nov 2020, Jan, May </a:t>
                      </a:r>
                    </a:p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2021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6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579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Cambridge National Sport Science 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184093"/>
              </p:ext>
            </p:extLst>
          </p:nvPr>
        </p:nvGraphicFramePr>
        <p:xfrm>
          <a:off x="72548" y="1988836"/>
          <a:ext cx="8606312" cy="4309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R041: Reducing the Risk of sport injuries (Exam)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Nov 2020, Jan, May 2021</a:t>
                      </a:r>
                    </a:p>
                    <a:p>
                      <a:pPr algn="ctr"/>
                      <a:endParaRPr lang="en-GB" sz="16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High Control Situation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R042: Applying the principles of training (NEA)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Completed March 2021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- Low control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en-GB" sz="1600" dirty="0">
                          <a:latin typeface="Swis721 Lt BT" panose="020B0403020202020204" pitchFamily="34" charset="0"/>
                        </a:rPr>
                        <a:t>All assessment objectives covered 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en-GB" sz="1600" dirty="0">
                          <a:latin typeface="Swis721 Lt BT" panose="020B0403020202020204" pitchFamily="34" charset="0"/>
                        </a:rPr>
                        <a:t>Assessed over a period of time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R043: The body’s response to physical training </a:t>
                      </a:r>
                    </a:p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(NEA)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Completed March 2021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6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R045: Sports Nutrition (NEA)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Swis721 Lt BT" panose="020B0403020202020204" pitchFamily="34" charset="0"/>
                        </a:rPr>
                        <a:t>Completed March 2021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600" dirty="0">
                        <a:latin typeface="Swis721 Lt BT" panose="020B0403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83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3C2BE50-44A9-44CD-9099-E4DE99D6DF86}"/>
</file>

<file path=customXml/itemProps2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346953-D2F1-4DE4-85F9-18587A2936D4}">
  <ds:schemaRefs>
    <ds:schemaRef ds:uri="http://purl.org/dc/terms/"/>
    <ds:schemaRef ds:uri="http://schemas.microsoft.com/office/2006/documentManagement/types"/>
    <ds:schemaRef ds:uri="94dd0775-76b5-42f4-b7e9-fc4c1ed2f738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5799</TotalTime>
  <Words>623</Words>
  <Application>Microsoft Office PowerPoint</Application>
  <PresentationFormat>On-screen Show (4:3)</PresentationFormat>
  <Paragraphs>106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Which pieces of evidence have we used to decide your ‘initial’ grade?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David Sabbagh</cp:lastModifiedBy>
  <cp:revision>441</cp:revision>
  <cp:lastPrinted>2016-09-20T15:40:55Z</cp:lastPrinted>
  <dcterms:created xsi:type="dcterms:W3CDTF">2008-04-21T08:30:49Z</dcterms:created>
  <dcterms:modified xsi:type="dcterms:W3CDTF">2021-06-30T08:19:12Z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