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4"/>
  </p:sldMasterIdLst>
  <p:notesMasterIdLst>
    <p:notesMasterId r:id="rId13"/>
  </p:notesMasterIdLst>
  <p:handoutMasterIdLst>
    <p:handoutMasterId r:id="rId14"/>
  </p:handoutMasterIdLst>
  <p:sldIdLst>
    <p:sldId id="440" r:id="rId5"/>
    <p:sldId id="515" r:id="rId6"/>
    <p:sldId id="531" r:id="rId7"/>
    <p:sldId id="524" r:id="rId8"/>
    <p:sldId id="525" r:id="rId9"/>
    <p:sldId id="527" r:id="rId10"/>
    <p:sldId id="528" r:id="rId11"/>
    <p:sldId id="530" r:id="rId12"/>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993300"/>
    <a:srgbClr val="CC3333"/>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67D6C8-6E91-4572-9374-E541525276FC}" v="37" dt="2021-06-14T10:10:32.716"/>
    <p1510:client id="{865A8FE3-C405-4F14-AEE2-1327CFA8321C}" v="1" dt="2021-04-13T09:53:43.545"/>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82" autoAdjust="0"/>
    <p:restoredTop sz="80119" autoAdjust="0"/>
  </p:normalViewPr>
  <p:slideViewPr>
    <p:cSldViewPr>
      <p:cViewPr varScale="1">
        <p:scale>
          <a:sx n="114" d="100"/>
          <a:sy n="114" d="100"/>
        </p:scale>
        <p:origin x="1368" y="108"/>
      </p:cViewPr>
      <p:guideLst>
        <p:guide orient="horz" pos="2160"/>
        <p:guide pos="2880"/>
      </p:guideLst>
    </p:cSldViewPr>
  </p:slideViewPr>
  <p:notesTextViewPr>
    <p:cViewPr>
      <p:scale>
        <a:sx n="3" d="2"/>
        <a:sy n="3" d="2"/>
      </p:scale>
      <p:origin x="0" y="0"/>
    </p:cViewPr>
  </p:notesTextViewPr>
  <p:sorterViewPr>
    <p:cViewPr>
      <p:scale>
        <a:sx n="66" d="100"/>
        <a:sy n="66" d="100"/>
      </p:scale>
      <p:origin x="0" y="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dirty="0"/>
          </a:p>
        </p:txBody>
      </p:sp>
      <p:sp>
        <p:nvSpPr>
          <p:cNvPr id="18435" name="Rectangle 3"/>
          <p:cNvSpPr>
            <a:spLocks noGrp="1" noChangeArrowheads="1"/>
          </p:cNvSpPr>
          <p:nvPr>
            <p:ph type="dt" sz="quarter" idx="1"/>
          </p:nvPr>
        </p:nvSpPr>
        <p:spPr bwMode="auto">
          <a:xfrm>
            <a:off x="3849688"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dirty="0"/>
          </a:p>
        </p:txBody>
      </p:sp>
      <p:sp>
        <p:nvSpPr>
          <p:cNvPr id="18436" name="Rectangle 4"/>
          <p:cNvSpPr>
            <a:spLocks noGrp="1" noChangeArrowheads="1"/>
          </p:cNvSpPr>
          <p:nvPr>
            <p:ph type="ftr" sz="quarter" idx="2"/>
          </p:nvPr>
        </p:nvSpPr>
        <p:spPr bwMode="auto">
          <a:xfrm>
            <a:off x="0"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dirty="0"/>
          </a:p>
        </p:txBody>
      </p:sp>
      <p:sp>
        <p:nvSpPr>
          <p:cNvPr id="18437" name="Rectangle 5"/>
          <p:cNvSpPr>
            <a:spLocks noGrp="1" noChangeArrowheads="1"/>
          </p:cNvSpPr>
          <p:nvPr>
            <p:ph type="sldNum" sz="quarter" idx="3"/>
          </p:nvPr>
        </p:nvSpPr>
        <p:spPr bwMode="auto">
          <a:xfrm>
            <a:off x="3849688"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49FD4FB-C214-4E2B-95B1-E9E7A9DEA39B}" type="slidenum">
              <a:rPr lang="en-GB"/>
              <a:pPr>
                <a:defRPr/>
              </a:pPr>
              <a:t>‹#›</a:t>
            </a:fld>
            <a:endParaRPr lang="en-GB" dirty="0"/>
          </a:p>
        </p:txBody>
      </p:sp>
    </p:spTree>
    <p:extLst>
      <p:ext uri="{BB962C8B-B14F-4D97-AF65-F5344CB8AC3E}">
        <p14:creationId xmlns:p14="http://schemas.microsoft.com/office/powerpoint/2010/main" val="1722697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dirty="0"/>
          </a:p>
        </p:txBody>
      </p:sp>
      <p:sp>
        <p:nvSpPr>
          <p:cNvPr id="17411" name="Rectangle 3"/>
          <p:cNvSpPr>
            <a:spLocks noGrp="1" noChangeArrowheads="1"/>
          </p:cNvSpPr>
          <p:nvPr>
            <p:ph type="dt" idx="1"/>
          </p:nvPr>
        </p:nvSpPr>
        <p:spPr bwMode="auto">
          <a:xfrm>
            <a:off x="3849688"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dirty="0"/>
          </a:p>
        </p:txBody>
      </p:sp>
      <p:sp>
        <p:nvSpPr>
          <p:cNvPr id="2150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79450" y="4714122"/>
            <a:ext cx="5438775" cy="44680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7414" name="Rectangle 6"/>
          <p:cNvSpPr>
            <a:spLocks noGrp="1" noChangeArrowheads="1"/>
          </p:cNvSpPr>
          <p:nvPr>
            <p:ph type="ftr" sz="quarter" idx="4"/>
          </p:nvPr>
        </p:nvSpPr>
        <p:spPr bwMode="auto">
          <a:xfrm>
            <a:off x="0"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dirty="0"/>
          </a:p>
        </p:txBody>
      </p:sp>
      <p:sp>
        <p:nvSpPr>
          <p:cNvPr id="17415" name="Rectangle 7"/>
          <p:cNvSpPr>
            <a:spLocks noGrp="1" noChangeArrowheads="1"/>
          </p:cNvSpPr>
          <p:nvPr>
            <p:ph type="sldNum" sz="quarter" idx="5"/>
          </p:nvPr>
        </p:nvSpPr>
        <p:spPr bwMode="auto">
          <a:xfrm>
            <a:off x="3849688"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B06770A-103D-49CD-9AF9-5F108CEFD6E0}" type="slidenum">
              <a:rPr lang="en-GB"/>
              <a:pPr>
                <a:defRPr/>
              </a:pPr>
              <a:t>‹#›</a:t>
            </a:fld>
            <a:endParaRPr lang="en-GB" dirty="0"/>
          </a:p>
        </p:txBody>
      </p:sp>
    </p:spTree>
    <p:extLst>
      <p:ext uri="{BB962C8B-B14F-4D97-AF65-F5344CB8AC3E}">
        <p14:creationId xmlns:p14="http://schemas.microsoft.com/office/powerpoint/2010/main" val="801213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8" name="image2.jpeg" descr="master-background"/>
          <p:cNvPicPr/>
          <p:nvPr/>
        </p:nvPicPr>
        <p:blipFill>
          <a:blip r:embed="rId2"/>
          <a:stretch>
            <a:fillRect/>
          </a:stretch>
        </p:blipFill>
        <p:spPr>
          <a:xfrm>
            <a:off x="0" y="0"/>
            <a:ext cx="9144000" cy="6858000"/>
          </a:xfrm>
          <a:prstGeom prst="rect">
            <a:avLst/>
          </a:prstGeom>
          <a:ln w="12700">
            <a:miter lim="400000"/>
          </a:ln>
        </p:spPr>
      </p:pic>
      <p:sp>
        <p:nvSpPr>
          <p:cNvPr id="9" name="Shape 9"/>
          <p:cNvSpPr>
            <a:spLocks noGrp="1"/>
          </p:cNvSpPr>
          <p:nvPr>
            <p:ph type="title"/>
          </p:nvPr>
        </p:nvSpPr>
        <p:spPr>
          <a:xfrm>
            <a:off x="5795962" y="2417763"/>
            <a:ext cx="3168651" cy="1516063"/>
          </a:xfrm>
          <a:prstGeom prst="rect">
            <a:avLst/>
          </a:prstGeom>
        </p:spPr>
        <p:txBody>
          <a:bodyPr/>
          <a:lstStyle>
            <a:lvl1pPr>
              <a:defRPr sz="3600"/>
            </a:lvl1pPr>
          </a:lstStyle>
          <a:p>
            <a:pPr lvl="0">
              <a:defRPr sz="1800">
                <a:solidFill>
                  <a:srgbClr val="000000"/>
                </a:solidFill>
              </a:defRPr>
            </a:pPr>
            <a:r>
              <a:rPr sz="3600">
                <a:solidFill>
                  <a:srgbClr val="CCCCCC"/>
                </a:solidFill>
              </a:rPr>
              <a:t>Title Text</a:t>
            </a:r>
          </a:p>
        </p:txBody>
      </p:sp>
      <p:sp>
        <p:nvSpPr>
          <p:cNvPr id="10" name="Shape 10"/>
          <p:cNvSpPr>
            <a:spLocks noGrp="1"/>
          </p:cNvSpPr>
          <p:nvPr>
            <p:ph type="body" idx="1"/>
          </p:nvPr>
        </p:nvSpPr>
        <p:spPr>
          <a:xfrm>
            <a:off x="5795962" y="3932237"/>
            <a:ext cx="3168651" cy="2592388"/>
          </a:xfrm>
          <a:prstGeom prst="rect">
            <a:avLst/>
          </a:prstGeom>
        </p:spPr>
        <p:txBody>
          <a:bodyPr/>
          <a:lstStyle>
            <a:lvl1pPr marL="0" indent="0">
              <a:spcBef>
                <a:spcPts val="300"/>
              </a:spcBef>
              <a:defRPr sz="1600">
                <a:solidFill>
                  <a:srgbClr val="CCCCCC"/>
                </a:solidFill>
              </a:defRPr>
            </a:lvl1pPr>
            <a:lvl2pPr marL="742950" indent="-285750">
              <a:spcBef>
                <a:spcPts val="300"/>
              </a:spcBef>
              <a:defRPr sz="1600">
                <a:solidFill>
                  <a:srgbClr val="CCCCCC"/>
                </a:solidFill>
              </a:defRPr>
            </a:lvl2pPr>
            <a:lvl3pPr marL="1143000" indent="-228600">
              <a:spcBef>
                <a:spcPts val="300"/>
              </a:spcBef>
              <a:defRPr sz="1600">
                <a:solidFill>
                  <a:srgbClr val="CCCCCC"/>
                </a:solidFill>
              </a:defRPr>
            </a:lvl3pPr>
            <a:lvl4pPr marL="1600200" indent="-228600">
              <a:spcBef>
                <a:spcPts val="300"/>
              </a:spcBef>
              <a:defRPr sz="1600">
                <a:solidFill>
                  <a:srgbClr val="CCCCCC"/>
                </a:solidFill>
              </a:defRPr>
            </a:lvl4pPr>
            <a:lvl5pPr marL="2057400" indent="-228600">
              <a:spcBef>
                <a:spcPts val="300"/>
              </a:spcBef>
              <a:defRPr sz="1600">
                <a:solidFill>
                  <a:srgbClr val="CCCCCC"/>
                </a:solidFill>
              </a:defRPr>
            </a:lvl5pPr>
          </a:lstStyle>
          <a:p>
            <a:pPr lvl="0">
              <a:defRPr sz="1800">
                <a:solidFill>
                  <a:srgbClr val="000000"/>
                </a:solidFill>
              </a:defRPr>
            </a:pPr>
            <a:r>
              <a:rPr sz="1600">
                <a:solidFill>
                  <a:srgbClr val="CCCCCC"/>
                </a:solidFill>
              </a:rPr>
              <a:t>Body Level One</a:t>
            </a:r>
          </a:p>
          <a:p>
            <a:pPr lvl="1">
              <a:defRPr sz="1800">
                <a:solidFill>
                  <a:srgbClr val="000000"/>
                </a:solidFill>
              </a:defRPr>
            </a:pPr>
            <a:r>
              <a:rPr sz="1600">
                <a:solidFill>
                  <a:srgbClr val="CCCCCC"/>
                </a:solidFill>
              </a:rPr>
              <a:t>Body Level Two</a:t>
            </a:r>
          </a:p>
          <a:p>
            <a:pPr lvl="2">
              <a:defRPr sz="1800">
                <a:solidFill>
                  <a:srgbClr val="000000"/>
                </a:solidFill>
              </a:defRPr>
            </a:pPr>
            <a:r>
              <a:rPr sz="1600">
                <a:solidFill>
                  <a:srgbClr val="CCCCCC"/>
                </a:solidFill>
              </a:rPr>
              <a:t>Body Level Three</a:t>
            </a:r>
          </a:p>
          <a:p>
            <a:pPr lvl="3">
              <a:defRPr sz="1800">
                <a:solidFill>
                  <a:srgbClr val="000000"/>
                </a:solidFill>
              </a:defRPr>
            </a:pPr>
            <a:r>
              <a:rPr sz="1600">
                <a:solidFill>
                  <a:srgbClr val="CCCCCC"/>
                </a:solidFill>
              </a:rPr>
              <a:t>Body Level Four</a:t>
            </a:r>
          </a:p>
          <a:p>
            <a:pPr lvl="4">
              <a:defRPr sz="1800">
                <a:solidFill>
                  <a:srgbClr val="000000"/>
                </a:solidFill>
              </a:defRPr>
            </a:pPr>
            <a:r>
              <a:rPr sz="1600">
                <a:solidFill>
                  <a:srgbClr val="CCCCCC"/>
                </a:solidFill>
              </a:rPr>
              <a:t>Body Level Five</a:t>
            </a:r>
          </a:p>
        </p:txBody>
      </p:sp>
    </p:spTree>
    <p:extLst>
      <p:ext uri="{BB962C8B-B14F-4D97-AF65-F5344CB8AC3E}">
        <p14:creationId xmlns:p14="http://schemas.microsoft.com/office/powerpoint/2010/main" val="348392820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pPr lvl="0">
              <a:defRPr sz="1800">
                <a:solidFill>
                  <a:srgbClr val="000000"/>
                </a:solidFill>
              </a:defRPr>
            </a:pPr>
            <a:r>
              <a:rPr sz="4400">
                <a:solidFill>
                  <a:srgbClr val="CCCCCC"/>
                </a:solidFill>
              </a:rPr>
              <a:t>Title Text</a:t>
            </a:r>
          </a:p>
        </p:txBody>
      </p:sp>
      <p:sp>
        <p:nvSpPr>
          <p:cNvPr id="21" name="Shape 21"/>
          <p:cNvSpPr>
            <a:spLocks noGrp="1"/>
          </p:cNvSpPr>
          <p:nvPr>
            <p:ph type="body" idx="1"/>
          </p:nvPr>
        </p:nvSpPr>
        <p:spPr>
          <a:xfrm>
            <a:off x="457200" y="1485900"/>
            <a:ext cx="4038600" cy="53721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solidFill>
                  <a:srgbClr val="000000"/>
                </a:solidFill>
              </a:defRPr>
            </a:pPr>
            <a:r>
              <a:rPr sz="2800">
                <a:solidFill>
                  <a:srgbClr val="333333"/>
                </a:solidFill>
              </a:rPr>
              <a:t>Body Level One</a:t>
            </a:r>
          </a:p>
          <a:p>
            <a:pPr lvl="1">
              <a:defRPr sz="1800">
                <a:solidFill>
                  <a:srgbClr val="000000"/>
                </a:solidFill>
              </a:defRPr>
            </a:pPr>
            <a:r>
              <a:rPr sz="2800">
                <a:solidFill>
                  <a:srgbClr val="333333"/>
                </a:solidFill>
              </a:rPr>
              <a:t>Body Level Two</a:t>
            </a:r>
          </a:p>
          <a:p>
            <a:pPr lvl="2">
              <a:defRPr sz="1800">
                <a:solidFill>
                  <a:srgbClr val="000000"/>
                </a:solidFill>
              </a:defRPr>
            </a:pPr>
            <a:r>
              <a:rPr sz="2800">
                <a:solidFill>
                  <a:srgbClr val="333333"/>
                </a:solidFill>
              </a:rPr>
              <a:t>Body Level Three</a:t>
            </a:r>
          </a:p>
          <a:p>
            <a:pPr lvl="3">
              <a:defRPr sz="1800">
                <a:solidFill>
                  <a:srgbClr val="000000"/>
                </a:solidFill>
              </a:defRPr>
            </a:pPr>
            <a:r>
              <a:rPr sz="2800">
                <a:solidFill>
                  <a:srgbClr val="333333"/>
                </a:solidFill>
              </a:rPr>
              <a:t>Body Level Four</a:t>
            </a:r>
          </a:p>
          <a:p>
            <a:pPr lvl="4">
              <a:defRPr sz="1800">
                <a:solidFill>
                  <a:srgbClr val="000000"/>
                </a:solidFill>
              </a:defRPr>
            </a:pPr>
            <a:r>
              <a:rPr sz="2800">
                <a:solidFill>
                  <a:srgbClr val="333333"/>
                </a:solidFill>
              </a:rPr>
              <a:t>Body Level Five</a:t>
            </a:r>
          </a:p>
        </p:txBody>
      </p:sp>
      <p:sp>
        <p:nvSpPr>
          <p:cNvPr id="22" name="Shape 22"/>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408385362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24" name="Shape 24"/>
          <p:cNvSpPr>
            <a:spLocks noGrp="1"/>
          </p:cNvSpPr>
          <p:nvPr>
            <p:ph type="title"/>
          </p:nvPr>
        </p:nvSpPr>
        <p:spPr>
          <a:xfrm>
            <a:off x="457200" y="256810"/>
            <a:ext cx="8229600" cy="1178656"/>
          </a:xfrm>
          <a:prstGeom prst="rect">
            <a:avLst/>
          </a:prstGeom>
        </p:spPr>
        <p:txBody>
          <a:bodyPr/>
          <a:lstStyle/>
          <a:p>
            <a:pPr lvl="0">
              <a:defRPr sz="1800">
                <a:solidFill>
                  <a:srgbClr val="000000"/>
                </a:solidFill>
              </a:defRPr>
            </a:pPr>
            <a:r>
              <a:rPr sz="4400">
                <a:solidFill>
                  <a:srgbClr val="CCCCCC"/>
                </a:solidFill>
              </a:rPr>
              <a:t>Title Text</a:t>
            </a:r>
          </a:p>
        </p:txBody>
      </p:sp>
      <p:sp>
        <p:nvSpPr>
          <p:cNvPr id="25" name="Shape 25"/>
          <p:cNvSpPr>
            <a:spLocks noGrp="1"/>
          </p:cNvSpPr>
          <p:nvPr>
            <p:ph type="body" idx="1"/>
          </p:nvPr>
        </p:nvSpPr>
        <p:spPr>
          <a:xfrm>
            <a:off x="457200" y="1435465"/>
            <a:ext cx="4040188" cy="739411"/>
          </a:xfrm>
          <a:prstGeom prst="rect">
            <a:avLst/>
          </a:prstGeom>
        </p:spPr>
        <p:txBody>
          <a:bodyPr anchor="b"/>
          <a:lstStyle>
            <a:lvl1pPr marL="0" indent="0">
              <a:spcBef>
                <a:spcPts val="500"/>
              </a:spcBef>
              <a:buClrTx/>
              <a:buSzTx/>
              <a:buNone/>
              <a:defRPr sz="2400">
                <a:latin typeface="Arial Bold"/>
                <a:ea typeface="Arial Bold"/>
                <a:cs typeface="Arial Bold"/>
                <a:sym typeface="Arial Bold"/>
              </a:defRPr>
            </a:lvl1pPr>
            <a:lvl2pPr marL="0" indent="457200">
              <a:spcBef>
                <a:spcPts val="500"/>
              </a:spcBef>
              <a:buClrTx/>
              <a:buSzTx/>
              <a:buNone/>
              <a:defRPr sz="2400">
                <a:latin typeface="Arial Bold"/>
                <a:ea typeface="Arial Bold"/>
                <a:cs typeface="Arial Bold"/>
                <a:sym typeface="Arial Bold"/>
              </a:defRPr>
            </a:lvl2pPr>
            <a:lvl3pPr marL="0" indent="914400">
              <a:spcBef>
                <a:spcPts val="500"/>
              </a:spcBef>
              <a:buClrTx/>
              <a:buSzTx/>
              <a:buNone/>
              <a:defRPr sz="2400">
                <a:latin typeface="Arial Bold"/>
                <a:ea typeface="Arial Bold"/>
                <a:cs typeface="Arial Bold"/>
                <a:sym typeface="Arial Bold"/>
              </a:defRPr>
            </a:lvl3pPr>
            <a:lvl4pPr marL="0" indent="1371600">
              <a:spcBef>
                <a:spcPts val="500"/>
              </a:spcBef>
              <a:buClrTx/>
              <a:buSzTx/>
              <a:buNone/>
              <a:defRPr sz="2400">
                <a:latin typeface="Arial Bold"/>
                <a:ea typeface="Arial Bold"/>
                <a:cs typeface="Arial Bold"/>
                <a:sym typeface="Arial Bold"/>
              </a:defRPr>
            </a:lvl4pPr>
            <a:lvl5pPr marL="0" indent="1828800">
              <a:spcBef>
                <a:spcPts val="500"/>
              </a:spcBef>
              <a:buClrTx/>
              <a:buSzTx/>
              <a:buNone/>
              <a:defRPr sz="2400">
                <a:latin typeface="Arial Bold"/>
                <a:ea typeface="Arial Bold"/>
                <a:cs typeface="Arial Bold"/>
                <a:sym typeface="Arial Bold"/>
              </a:defRPr>
            </a:lvl5pPr>
          </a:lstStyle>
          <a:p>
            <a:pPr lvl="0">
              <a:defRPr sz="1800">
                <a:solidFill>
                  <a:srgbClr val="000000"/>
                </a:solidFill>
              </a:defRPr>
            </a:pPr>
            <a:r>
              <a:rPr sz="2400">
                <a:solidFill>
                  <a:srgbClr val="333333"/>
                </a:solidFill>
              </a:rPr>
              <a:t>Body Level One</a:t>
            </a:r>
          </a:p>
          <a:p>
            <a:pPr lvl="1">
              <a:defRPr sz="1800">
                <a:solidFill>
                  <a:srgbClr val="000000"/>
                </a:solidFill>
              </a:defRPr>
            </a:pPr>
            <a:r>
              <a:rPr sz="2400">
                <a:solidFill>
                  <a:srgbClr val="333333"/>
                </a:solidFill>
              </a:rPr>
              <a:t>Body Level Two</a:t>
            </a:r>
          </a:p>
          <a:p>
            <a:pPr lvl="2">
              <a:defRPr sz="1800">
                <a:solidFill>
                  <a:srgbClr val="000000"/>
                </a:solidFill>
              </a:defRPr>
            </a:pPr>
            <a:r>
              <a:rPr sz="2400">
                <a:solidFill>
                  <a:srgbClr val="333333"/>
                </a:solidFill>
              </a:rPr>
              <a:t>Body Level Three</a:t>
            </a:r>
          </a:p>
          <a:p>
            <a:pPr lvl="3">
              <a:defRPr sz="1800">
                <a:solidFill>
                  <a:srgbClr val="000000"/>
                </a:solidFill>
              </a:defRPr>
            </a:pPr>
            <a:r>
              <a:rPr sz="2400">
                <a:solidFill>
                  <a:srgbClr val="333333"/>
                </a:solidFill>
              </a:rPr>
              <a:t>Body Level Four</a:t>
            </a:r>
          </a:p>
          <a:p>
            <a:pPr lvl="4">
              <a:defRPr sz="1800">
                <a:solidFill>
                  <a:srgbClr val="000000"/>
                </a:solidFill>
              </a:defRPr>
            </a:pPr>
            <a:r>
              <a:rPr sz="2400">
                <a:solidFill>
                  <a:srgbClr val="333333"/>
                </a:solidFill>
              </a:rPr>
              <a:t>Body Level Five</a:t>
            </a:r>
          </a:p>
        </p:txBody>
      </p:sp>
      <p:sp>
        <p:nvSpPr>
          <p:cNvPr id="26" name="Shape 26"/>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00762462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33" name="Shape 33"/>
          <p:cNvSpPr>
            <a:spLocks noGrp="1"/>
          </p:cNvSpPr>
          <p:nvPr>
            <p:ph type="title"/>
          </p:nvPr>
        </p:nvSpPr>
        <p:spPr>
          <a:xfrm>
            <a:off x="457200" y="0"/>
            <a:ext cx="3008314" cy="1435100"/>
          </a:xfrm>
          <a:prstGeom prst="rect">
            <a:avLst/>
          </a:prstGeom>
        </p:spPr>
        <p:txBody>
          <a:bodyPr anchor="b"/>
          <a:lstStyle>
            <a:lvl1pPr>
              <a:defRPr sz="2000" b="1"/>
            </a:lvl1pPr>
          </a:lstStyle>
          <a:p>
            <a:pPr lvl="0">
              <a:defRPr sz="1800" b="0">
                <a:solidFill>
                  <a:srgbClr val="000000"/>
                </a:solidFill>
              </a:defRPr>
            </a:pPr>
            <a:r>
              <a:rPr sz="2000" b="1">
                <a:solidFill>
                  <a:srgbClr val="CCCCCC"/>
                </a:solidFill>
              </a:rPr>
              <a:t>Title Text</a:t>
            </a:r>
          </a:p>
        </p:txBody>
      </p:sp>
      <p:sp>
        <p:nvSpPr>
          <p:cNvPr id="34" name="Shape 34"/>
          <p:cNvSpPr>
            <a:spLocks noGrp="1"/>
          </p:cNvSpPr>
          <p:nvPr>
            <p:ph type="body" idx="1"/>
          </p:nvPr>
        </p:nvSpPr>
        <p:spPr>
          <a:xfrm>
            <a:off x="3575050" y="273050"/>
            <a:ext cx="5111750" cy="6584950"/>
          </a:xfrm>
          <a:prstGeom prst="rect">
            <a:avLst/>
          </a:prstGeom>
        </p:spPr>
        <p:txBody>
          <a:bodyPr/>
          <a:lstStyle>
            <a:lvl2pPr marL="783771" indent="-326571"/>
            <a:lvl3pPr marL="1219200" indent="-304800"/>
            <a:lvl4pPr marL="1737360" indent="-365760"/>
            <a:lvl5pPr marL="2194560" indent="-365760"/>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35" name="Shape 35"/>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60434164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37" name="Shape 37"/>
          <p:cNvSpPr>
            <a:spLocks noGrp="1"/>
          </p:cNvSpPr>
          <p:nvPr>
            <p:ph type="title"/>
          </p:nvPr>
        </p:nvSpPr>
        <p:spPr>
          <a:xfrm>
            <a:off x="1792288" y="4800600"/>
            <a:ext cx="5486401" cy="566738"/>
          </a:xfrm>
          <a:prstGeom prst="rect">
            <a:avLst/>
          </a:prstGeom>
        </p:spPr>
        <p:txBody>
          <a:bodyPr anchor="b"/>
          <a:lstStyle>
            <a:lvl1pPr>
              <a:defRPr sz="2000" b="1"/>
            </a:lvl1pPr>
          </a:lstStyle>
          <a:p>
            <a:pPr lvl="0">
              <a:defRPr sz="1800" b="0">
                <a:solidFill>
                  <a:srgbClr val="000000"/>
                </a:solidFill>
              </a:defRPr>
            </a:pPr>
            <a:r>
              <a:rPr sz="2000" b="1">
                <a:solidFill>
                  <a:srgbClr val="CCCCCC"/>
                </a:solidFill>
              </a:rPr>
              <a:t>Title Text</a:t>
            </a:r>
          </a:p>
        </p:txBody>
      </p:sp>
      <p:sp>
        <p:nvSpPr>
          <p:cNvPr id="38" name="Shape 38"/>
          <p:cNvSpPr>
            <a:spLocks noGrp="1"/>
          </p:cNvSpPr>
          <p:nvPr>
            <p:ph type="body" idx="1"/>
          </p:nvPr>
        </p:nvSpPr>
        <p:spPr>
          <a:xfrm>
            <a:off x="1792288" y="5367337"/>
            <a:ext cx="5486401" cy="804863"/>
          </a:xfrm>
          <a:prstGeom prst="rect">
            <a:avLst/>
          </a:prstGeom>
        </p:spPr>
        <p:txBody>
          <a:bodyPr/>
          <a:lstStyle>
            <a:lvl1pPr marL="0" indent="0">
              <a:spcBef>
                <a:spcPts val="300"/>
              </a:spcBef>
              <a:buClrTx/>
              <a:buSzTx/>
              <a:buNone/>
              <a:defRPr sz="1400"/>
            </a:lvl1pPr>
            <a:lvl2pPr marL="0" indent="457200">
              <a:spcBef>
                <a:spcPts val="300"/>
              </a:spcBef>
              <a:buClrTx/>
              <a:buSzTx/>
              <a:buNone/>
              <a:defRPr sz="1400"/>
            </a:lvl2pPr>
            <a:lvl3pPr marL="0" indent="914400">
              <a:spcBef>
                <a:spcPts val="300"/>
              </a:spcBef>
              <a:buClrTx/>
              <a:buSzTx/>
              <a:buNone/>
              <a:defRPr sz="1400"/>
            </a:lvl3pPr>
            <a:lvl4pPr marL="0" indent="1371600">
              <a:spcBef>
                <a:spcPts val="300"/>
              </a:spcBef>
              <a:buClrTx/>
              <a:buSzTx/>
              <a:buNone/>
              <a:defRPr sz="1400"/>
            </a:lvl4pPr>
            <a:lvl5pPr marL="0" indent="1828800">
              <a:spcBef>
                <a:spcPts val="300"/>
              </a:spcBef>
              <a:buClrTx/>
              <a:buSzTx/>
              <a:buNone/>
              <a:defRPr sz="1400"/>
            </a:lvl5pPr>
          </a:lstStyle>
          <a:p>
            <a:pPr lvl="0">
              <a:defRPr sz="1800">
                <a:solidFill>
                  <a:srgbClr val="000000"/>
                </a:solidFill>
              </a:defRPr>
            </a:pPr>
            <a:r>
              <a:rPr sz="1400">
                <a:solidFill>
                  <a:srgbClr val="333333"/>
                </a:solidFill>
              </a:rPr>
              <a:t>Body Level One</a:t>
            </a:r>
          </a:p>
          <a:p>
            <a:pPr lvl="1">
              <a:defRPr sz="1800">
                <a:solidFill>
                  <a:srgbClr val="000000"/>
                </a:solidFill>
              </a:defRPr>
            </a:pPr>
            <a:r>
              <a:rPr sz="1400">
                <a:solidFill>
                  <a:srgbClr val="333333"/>
                </a:solidFill>
              </a:rPr>
              <a:t>Body Level Two</a:t>
            </a:r>
          </a:p>
          <a:p>
            <a:pPr lvl="2">
              <a:defRPr sz="1800">
                <a:solidFill>
                  <a:srgbClr val="000000"/>
                </a:solidFill>
              </a:defRPr>
            </a:pPr>
            <a:r>
              <a:rPr sz="1400">
                <a:solidFill>
                  <a:srgbClr val="333333"/>
                </a:solidFill>
              </a:rPr>
              <a:t>Body Level Three</a:t>
            </a:r>
          </a:p>
          <a:p>
            <a:pPr lvl="3">
              <a:defRPr sz="1800">
                <a:solidFill>
                  <a:srgbClr val="000000"/>
                </a:solidFill>
              </a:defRPr>
            </a:pPr>
            <a:r>
              <a:rPr sz="1400">
                <a:solidFill>
                  <a:srgbClr val="333333"/>
                </a:solidFill>
              </a:rPr>
              <a:t>Body Level Four</a:t>
            </a:r>
          </a:p>
          <a:p>
            <a:pPr lvl="4">
              <a:defRPr sz="1800">
                <a:solidFill>
                  <a:srgbClr val="000000"/>
                </a:solidFill>
              </a:defRPr>
            </a:pPr>
            <a:r>
              <a:rPr sz="1400">
                <a:solidFill>
                  <a:srgbClr val="333333"/>
                </a:solidFill>
              </a:rPr>
              <a:t>Body Level Five</a:t>
            </a:r>
          </a:p>
        </p:txBody>
      </p:sp>
      <p:sp>
        <p:nvSpPr>
          <p:cNvPr id="39" name="Shape 39"/>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337072372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41" name="Shape 41"/>
          <p:cNvSpPr>
            <a:spLocks noGrp="1"/>
          </p:cNvSpPr>
          <p:nvPr>
            <p:ph type="title"/>
          </p:nvPr>
        </p:nvSpPr>
        <p:spPr>
          <a:prstGeom prst="rect">
            <a:avLst/>
          </a:prstGeom>
        </p:spPr>
        <p:txBody>
          <a:bodyPr/>
          <a:lstStyle/>
          <a:p>
            <a:pPr lvl="0">
              <a:defRPr sz="1800">
                <a:solidFill>
                  <a:srgbClr val="000000"/>
                </a:solidFill>
              </a:defRPr>
            </a:pPr>
            <a:r>
              <a:rPr sz="4400">
                <a:solidFill>
                  <a:srgbClr val="CCCCCC"/>
                </a:solidFill>
              </a:rPr>
              <a:t>Title Text</a:t>
            </a:r>
          </a:p>
        </p:txBody>
      </p:sp>
      <p:sp>
        <p:nvSpPr>
          <p:cNvPr id="42" name="Shape 42"/>
          <p:cNvSpPr>
            <a:spLocks noGrp="1"/>
          </p:cNvSpPr>
          <p:nvPr>
            <p:ph type="body" idx="1"/>
          </p:nvPr>
        </p:nvSpPr>
        <p:spPr>
          <a:prstGeom prst="rect">
            <a:avLst/>
          </a:prstGeom>
        </p:spPr>
        <p:txBody>
          <a:bodyPr/>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43" name="Shape 43"/>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201291516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45" name="Shape 45"/>
          <p:cNvSpPr>
            <a:spLocks noGrp="1"/>
          </p:cNvSpPr>
          <p:nvPr>
            <p:ph type="title"/>
          </p:nvPr>
        </p:nvSpPr>
        <p:spPr>
          <a:xfrm>
            <a:off x="6627813" y="0"/>
            <a:ext cx="2058988" cy="6496052"/>
          </a:xfrm>
          <a:prstGeom prst="rect">
            <a:avLst/>
          </a:prstGeom>
        </p:spPr>
        <p:txBody>
          <a:bodyPr/>
          <a:lstStyle/>
          <a:p>
            <a:pPr lvl="0">
              <a:defRPr sz="1800">
                <a:solidFill>
                  <a:srgbClr val="000000"/>
                </a:solidFill>
              </a:defRPr>
            </a:pPr>
            <a:r>
              <a:rPr sz="4400">
                <a:solidFill>
                  <a:srgbClr val="CCCCCC"/>
                </a:solidFill>
              </a:rPr>
              <a:t>Title Text</a:t>
            </a:r>
          </a:p>
        </p:txBody>
      </p:sp>
      <p:sp>
        <p:nvSpPr>
          <p:cNvPr id="46" name="Shape 46"/>
          <p:cNvSpPr>
            <a:spLocks noGrp="1"/>
          </p:cNvSpPr>
          <p:nvPr>
            <p:ph type="body" idx="1"/>
          </p:nvPr>
        </p:nvSpPr>
        <p:spPr>
          <a:xfrm>
            <a:off x="447675" y="258763"/>
            <a:ext cx="6027738" cy="6599238"/>
          </a:xfrm>
          <a:prstGeom prst="rect">
            <a:avLst/>
          </a:prstGeom>
        </p:spPr>
        <p:txBody>
          <a:bodyPr/>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47" name="Shape 47"/>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71636747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E5A0503-046B-4426-8F67-B8E779117D59}" type="datetimeFigureOut">
              <a:rPr lang="en-GB" smtClean="0"/>
              <a:t>02/07/2021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19638A5-32A7-4E0C-95ED-23FBD00D1C55}" type="slidenum">
              <a:rPr lang="en-GB" smtClean="0"/>
              <a:t>‹#›</a:t>
            </a:fld>
            <a:endParaRPr lang="en-GB" dirty="0"/>
          </a:p>
        </p:txBody>
      </p:sp>
    </p:spTree>
    <p:extLst>
      <p:ext uri="{BB962C8B-B14F-4D97-AF65-F5344CB8AC3E}">
        <p14:creationId xmlns:p14="http://schemas.microsoft.com/office/powerpoint/2010/main" val="2304933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jpeg" descr="content-background"/>
          <p:cNvPicPr/>
          <p:nvPr/>
        </p:nvPicPr>
        <p:blipFill>
          <a:blip r:embed="rId10"/>
          <a:stretch>
            <a:fillRect/>
          </a:stretch>
        </p:blipFill>
        <p:spPr>
          <a:xfrm>
            <a:off x="0" y="0"/>
            <a:ext cx="9144000" cy="6858000"/>
          </a:xfrm>
          <a:prstGeom prst="rect">
            <a:avLst/>
          </a:prstGeom>
          <a:ln w="12700">
            <a:miter lim="400000"/>
          </a:ln>
        </p:spPr>
      </p:pic>
      <p:sp>
        <p:nvSpPr>
          <p:cNvPr id="3" name="Shape 3"/>
          <p:cNvSpPr/>
          <p:nvPr/>
        </p:nvSpPr>
        <p:spPr>
          <a:xfrm>
            <a:off x="468312" y="1917700"/>
            <a:ext cx="8207376" cy="0"/>
          </a:xfrm>
          <a:prstGeom prst="line">
            <a:avLst/>
          </a:prstGeom>
          <a:ln>
            <a:solidFill>
              <a:srgbClr val="CC3333"/>
            </a:solidFill>
            <a:round/>
          </a:ln>
        </p:spPr>
        <p:txBody>
          <a:bodyPr lIns="0" tIns="0" rIns="0" bIns="0"/>
          <a:lstStyle/>
          <a:p>
            <a:pPr defTabSz="457200" fontAlgn="auto">
              <a:spcBef>
                <a:spcPts val="0"/>
              </a:spcBef>
              <a:spcAft>
                <a:spcPts val="0"/>
              </a:spcAft>
              <a:defRPr sz="1200">
                <a:latin typeface="+mj-lt"/>
                <a:ea typeface="+mj-ea"/>
                <a:cs typeface="+mj-cs"/>
                <a:sym typeface="Helvetica"/>
              </a:defRPr>
            </a:pPr>
            <a:endParaRPr sz="1200" kern="0" dirty="0">
              <a:solidFill>
                <a:sysClr val="windowText" lastClr="000000"/>
              </a:solidFill>
              <a:latin typeface="Helvetica"/>
              <a:ea typeface="+mj-ea"/>
              <a:cs typeface="Helvetica"/>
              <a:sym typeface="Helvetica"/>
            </a:endParaRPr>
          </a:p>
        </p:txBody>
      </p:sp>
      <p:sp>
        <p:nvSpPr>
          <p:cNvPr id="4" name="Shape 4"/>
          <p:cNvSpPr>
            <a:spLocks noGrp="1"/>
          </p:cNvSpPr>
          <p:nvPr>
            <p:ph type="title"/>
          </p:nvPr>
        </p:nvSpPr>
        <p:spPr>
          <a:xfrm>
            <a:off x="449262" y="0"/>
            <a:ext cx="6499226" cy="1150939"/>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lstStyle/>
          <a:p>
            <a:pPr lvl="0">
              <a:defRPr sz="1800">
                <a:solidFill>
                  <a:srgbClr val="000000"/>
                </a:solidFill>
              </a:defRPr>
            </a:pPr>
            <a:r>
              <a:rPr sz="4400">
                <a:solidFill>
                  <a:srgbClr val="CCCCCC"/>
                </a:solidFill>
              </a:rPr>
              <a:t>Title Text</a:t>
            </a:r>
          </a:p>
        </p:txBody>
      </p:sp>
      <p:sp>
        <p:nvSpPr>
          <p:cNvPr id="5" name="Shape 5"/>
          <p:cNvSpPr>
            <a:spLocks noGrp="1"/>
          </p:cNvSpPr>
          <p:nvPr>
            <p:ph type="body" idx="1"/>
          </p:nvPr>
        </p:nvSpPr>
        <p:spPr>
          <a:xfrm>
            <a:off x="457200" y="1485900"/>
            <a:ext cx="8229600" cy="5372100"/>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6" name="Shape 6"/>
          <p:cNvSpPr>
            <a:spLocks noGrp="1"/>
          </p:cNvSpPr>
          <p:nvPr>
            <p:ph type="sldNum" sz="quarter" idx="2"/>
          </p:nvPr>
        </p:nvSpPr>
        <p:spPr>
          <a:xfrm>
            <a:off x="6553200" y="6453187"/>
            <a:ext cx="2133600" cy="264256"/>
          </a:xfrm>
          <a:prstGeom prst="rect">
            <a:avLst/>
          </a:prstGeom>
          <a:ln w="12700">
            <a:miter lim="400000"/>
          </a:ln>
        </p:spPr>
        <p:txBody>
          <a:bodyPr lIns="45719" rIns="45719">
            <a:spAutoFit/>
          </a:bodyPr>
          <a:lstStyle>
            <a:lvl1pPr algn="r">
              <a:defRPr sz="1200">
                <a:solidFill>
                  <a:srgbClr val="333333"/>
                </a:solidFill>
              </a:defRPr>
            </a:lvl1pPr>
          </a:lstStyle>
          <a:p>
            <a:pPr fontAlgn="auto">
              <a:spcBef>
                <a:spcPts val="0"/>
              </a:spcBef>
              <a:spcAft>
                <a:spcPts val="0"/>
              </a:spcAft>
            </a:pPr>
            <a:fld id="{86CB4B4D-7CA3-9044-876B-883B54F8677D}" type="slidenum">
              <a:rPr kern="0">
                <a:latin typeface="Arial"/>
                <a:cs typeface="Arial"/>
                <a:sym typeface="Arial"/>
              </a:rPr>
              <a:pPr fontAlgn="auto">
                <a:spcBef>
                  <a:spcPts val="0"/>
                </a:spcBef>
                <a:spcAft>
                  <a:spcPts val="0"/>
                </a:spcAft>
              </a:pPr>
              <a:t>‹#›</a:t>
            </a:fld>
            <a:endParaRPr kern="0" dirty="0">
              <a:latin typeface="Arial"/>
              <a:cs typeface="Arial"/>
              <a:sym typeface="Arial"/>
            </a:endParaRPr>
          </a:p>
        </p:txBody>
      </p:sp>
    </p:spTree>
    <p:extLst>
      <p:ext uri="{BB962C8B-B14F-4D97-AF65-F5344CB8AC3E}">
        <p14:creationId xmlns:p14="http://schemas.microsoft.com/office/powerpoint/2010/main" val="3390004982"/>
      </p:ext>
    </p:extLst>
  </p:cSld>
  <p:clrMap bg1="lt1" tx1="dk1" bg2="lt2" tx2="dk2" accent1="accent1" accent2="accent2" accent3="accent3" accent4="accent4" accent5="accent5" accent6="accent6" hlink="hlink" folHlink="folHlink"/>
  <p:sldLayoutIdLst>
    <p:sldLayoutId id="2147483794" r:id="rId1"/>
    <p:sldLayoutId id="2147483797" r:id="rId2"/>
    <p:sldLayoutId id="2147483798" r:id="rId3"/>
    <p:sldLayoutId id="2147483801" r:id="rId4"/>
    <p:sldLayoutId id="2147483802" r:id="rId5"/>
    <p:sldLayoutId id="2147483803" r:id="rId6"/>
    <p:sldLayoutId id="2147483804" r:id="rId7"/>
    <p:sldLayoutId id="2147483805" r:id="rId8"/>
  </p:sldLayoutIdLst>
  <p:transition spd="med"/>
  <p:txStyles>
    <p:titleStyle>
      <a:lvl1pPr>
        <a:defRPr sz="4400">
          <a:solidFill>
            <a:srgbClr val="CCCCCC"/>
          </a:solidFill>
          <a:latin typeface="BerkeleyOldstyleITCbyBT"/>
          <a:ea typeface="BerkeleyOldstyleITCbyBT"/>
          <a:cs typeface="BerkeleyOldstyleITCbyBT"/>
          <a:sym typeface="BerkeleyOldstyleITCbyBT"/>
        </a:defRPr>
      </a:lvl1pPr>
      <a:lvl2pPr>
        <a:defRPr sz="4400">
          <a:solidFill>
            <a:srgbClr val="CCCCCC"/>
          </a:solidFill>
          <a:latin typeface="BerkeleyOldstyleITCbyBT"/>
          <a:ea typeface="BerkeleyOldstyleITCbyBT"/>
          <a:cs typeface="BerkeleyOldstyleITCbyBT"/>
          <a:sym typeface="BerkeleyOldstyleITCbyBT"/>
        </a:defRPr>
      </a:lvl2pPr>
      <a:lvl3pPr>
        <a:defRPr sz="4400">
          <a:solidFill>
            <a:srgbClr val="CCCCCC"/>
          </a:solidFill>
          <a:latin typeface="BerkeleyOldstyleITCbyBT"/>
          <a:ea typeface="BerkeleyOldstyleITCbyBT"/>
          <a:cs typeface="BerkeleyOldstyleITCbyBT"/>
          <a:sym typeface="BerkeleyOldstyleITCbyBT"/>
        </a:defRPr>
      </a:lvl3pPr>
      <a:lvl4pPr>
        <a:defRPr sz="4400">
          <a:solidFill>
            <a:srgbClr val="CCCCCC"/>
          </a:solidFill>
          <a:latin typeface="BerkeleyOldstyleITCbyBT"/>
          <a:ea typeface="BerkeleyOldstyleITCbyBT"/>
          <a:cs typeface="BerkeleyOldstyleITCbyBT"/>
          <a:sym typeface="BerkeleyOldstyleITCbyBT"/>
        </a:defRPr>
      </a:lvl4pPr>
      <a:lvl5pPr>
        <a:defRPr sz="4400">
          <a:solidFill>
            <a:srgbClr val="CCCCCC"/>
          </a:solidFill>
          <a:latin typeface="BerkeleyOldstyleITCbyBT"/>
          <a:ea typeface="BerkeleyOldstyleITCbyBT"/>
          <a:cs typeface="BerkeleyOldstyleITCbyBT"/>
          <a:sym typeface="BerkeleyOldstyleITCbyBT"/>
        </a:defRPr>
      </a:lvl5pPr>
      <a:lvl6pPr indent="457200">
        <a:defRPr sz="4400">
          <a:solidFill>
            <a:srgbClr val="CCCCCC"/>
          </a:solidFill>
          <a:latin typeface="BerkeleyOldstyleITCbyBT"/>
          <a:ea typeface="BerkeleyOldstyleITCbyBT"/>
          <a:cs typeface="BerkeleyOldstyleITCbyBT"/>
          <a:sym typeface="BerkeleyOldstyleITCbyBT"/>
        </a:defRPr>
      </a:lvl6pPr>
      <a:lvl7pPr indent="914400">
        <a:defRPr sz="4400">
          <a:solidFill>
            <a:srgbClr val="CCCCCC"/>
          </a:solidFill>
          <a:latin typeface="BerkeleyOldstyleITCbyBT"/>
          <a:ea typeface="BerkeleyOldstyleITCbyBT"/>
          <a:cs typeface="BerkeleyOldstyleITCbyBT"/>
          <a:sym typeface="BerkeleyOldstyleITCbyBT"/>
        </a:defRPr>
      </a:lvl7pPr>
      <a:lvl8pPr indent="1371600">
        <a:defRPr sz="4400">
          <a:solidFill>
            <a:srgbClr val="CCCCCC"/>
          </a:solidFill>
          <a:latin typeface="BerkeleyOldstyleITCbyBT"/>
          <a:ea typeface="BerkeleyOldstyleITCbyBT"/>
          <a:cs typeface="BerkeleyOldstyleITCbyBT"/>
          <a:sym typeface="BerkeleyOldstyleITCbyBT"/>
        </a:defRPr>
      </a:lvl8pPr>
      <a:lvl9pPr indent="1828800">
        <a:defRPr sz="4400">
          <a:solidFill>
            <a:srgbClr val="CCCCCC"/>
          </a:solidFill>
          <a:latin typeface="BerkeleyOldstyleITCbyBT"/>
          <a:ea typeface="BerkeleyOldstyleITCbyBT"/>
          <a:cs typeface="BerkeleyOldstyleITCbyBT"/>
          <a:sym typeface="BerkeleyOldstyleITCbyBT"/>
        </a:defRPr>
      </a:lvl9pPr>
    </p:titleStyle>
    <p:bodyStyle>
      <a:lvl1pPr marL="342900" indent="-342900">
        <a:spcBef>
          <a:spcPts val="700"/>
        </a:spcBef>
        <a:buClr>
          <a:srgbClr val="CC3333"/>
        </a:buClr>
        <a:buSzPct val="100000"/>
        <a:buChar char="•"/>
        <a:defRPr sz="3200">
          <a:solidFill>
            <a:srgbClr val="333333"/>
          </a:solidFill>
          <a:latin typeface="Arial"/>
          <a:ea typeface="Arial"/>
          <a:cs typeface="Arial"/>
          <a:sym typeface="Arial"/>
        </a:defRPr>
      </a:lvl1pPr>
      <a:lvl2pPr marL="1028700" indent="-571500">
        <a:spcBef>
          <a:spcPts val="700"/>
        </a:spcBef>
        <a:buClr>
          <a:srgbClr val="CC3333"/>
        </a:buClr>
        <a:buSzPct val="100000"/>
        <a:buChar char="•"/>
        <a:defRPr sz="3200">
          <a:solidFill>
            <a:srgbClr val="333333"/>
          </a:solidFill>
          <a:latin typeface="Arial"/>
          <a:ea typeface="Arial"/>
          <a:cs typeface="Arial"/>
          <a:sym typeface="Arial"/>
        </a:defRPr>
      </a:lvl2pPr>
      <a:lvl3pPr marL="1371600" indent="-457200">
        <a:spcBef>
          <a:spcPts val="700"/>
        </a:spcBef>
        <a:buClr>
          <a:srgbClr val="CC3333"/>
        </a:buClr>
        <a:buSzPct val="100000"/>
        <a:buChar char="•"/>
        <a:defRPr sz="3200">
          <a:solidFill>
            <a:srgbClr val="333333"/>
          </a:solidFill>
          <a:latin typeface="Arial"/>
          <a:ea typeface="Arial"/>
          <a:cs typeface="Arial"/>
          <a:sym typeface="Arial"/>
        </a:defRPr>
      </a:lvl3pPr>
      <a:lvl4pPr marL="1828800" indent="-457200">
        <a:spcBef>
          <a:spcPts val="700"/>
        </a:spcBef>
        <a:buClr>
          <a:srgbClr val="CC3333"/>
        </a:buClr>
        <a:buSzPct val="100000"/>
        <a:buChar char="•"/>
        <a:defRPr sz="3200">
          <a:solidFill>
            <a:srgbClr val="333333"/>
          </a:solidFill>
          <a:latin typeface="Arial"/>
          <a:ea typeface="Arial"/>
          <a:cs typeface="Arial"/>
          <a:sym typeface="Arial"/>
        </a:defRPr>
      </a:lvl4pPr>
      <a:lvl5pPr marL="2286000" indent="-457200">
        <a:spcBef>
          <a:spcPts val="700"/>
        </a:spcBef>
        <a:buClr>
          <a:srgbClr val="CC3333"/>
        </a:buClr>
        <a:buSzPct val="100000"/>
        <a:buChar char="•"/>
        <a:defRPr sz="3200">
          <a:solidFill>
            <a:srgbClr val="333333"/>
          </a:solidFill>
          <a:latin typeface="Arial"/>
          <a:ea typeface="Arial"/>
          <a:cs typeface="Arial"/>
          <a:sym typeface="Arial"/>
        </a:defRPr>
      </a:lvl5pPr>
      <a:lvl6pPr marL="2743200" indent="-457200">
        <a:spcBef>
          <a:spcPts val="700"/>
        </a:spcBef>
        <a:buClr>
          <a:srgbClr val="CC3333"/>
        </a:buClr>
        <a:buSzPct val="100000"/>
        <a:buChar char="•"/>
        <a:defRPr sz="3200">
          <a:solidFill>
            <a:srgbClr val="333333"/>
          </a:solidFill>
          <a:latin typeface="Arial"/>
          <a:ea typeface="Arial"/>
          <a:cs typeface="Arial"/>
          <a:sym typeface="Arial"/>
        </a:defRPr>
      </a:lvl6pPr>
      <a:lvl7pPr marL="3200400" indent="-457200">
        <a:spcBef>
          <a:spcPts val="700"/>
        </a:spcBef>
        <a:buClr>
          <a:srgbClr val="CC3333"/>
        </a:buClr>
        <a:buSzPct val="100000"/>
        <a:buChar char="•"/>
        <a:defRPr sz="3200">
          <a:solidFill>
            <a:srgbClr val="333333"/>
          </a:solidFill>
          <a:latin typeface="Arial"/>
          <a:ea typeface="Arial"/>
          <a:cs typeface="Arial"/>
          <a:sym typeface="Arial"/>
        </a:defRPr>
      </a:lvl7pPr>
      <a:lvl8pPr marL="3657600" indent="-457200">
        <a:spcBef>
          <a:spcPts val="700"/>
        </a:spcBef>
        <a:buClr>
          <a:srgbClr val="CC3333"/>
        </a:buClr>
        <a:buSzPct val="100000"/>
        <a:buChar char="•"/>
        <a:defRPr sz="3200">
          <a:solidFill>
            <a:srgbClr val="333333"/>
          </a:solidFill>
          <a:latin typeface="Arial"/>
          <a:ea typeface="Arial"/>
          <a:cs typeface="Arial"/>
          <a:sym typeface="Arial"/>
        </a:defRPr>
      </a:lvl8pPr>
      <a:lvl9pPr marL="4114800" indent="-457200">
        <a:spcBef>
          <a:spcPts val="700"/>
        </a:spcBef>
        <a:buClr>
          <a:srgbClr val="CC3333"/>
        </a:buClr>
        <a:buSzPct val="100000"/>
        <a:buChar char="•"/>
        <a:defRPr sz="3200">
          <a:solidFill>
            <a:srgbClr val="333333"/>
          </a:solidFill>
          <a:latin typeface="Arial"/>
          <a:ea typeface="Arial"/>
          <a:cs typeface="Arial"/>
          <a:sym typeface="Arial"/>
        </a:defRPr>
      </a:lvl9pPr>
    </p:bodyStyle>
    <p:otherStyle>
      <a:lvl1pPr algn="r">
        <a:defRPr sz="1200">
          <a:solidFill>
            <a:schemeClr val="tx1"/>
          </a:solidFill>
          <a:latin typeface="+mn-lt"/>
          <a:ea typeface="+mn-ea"/>
          <a:cs typeface="+mn-cs"/>
          <a:sym typeface="Arial"/>
        </a:defRPr>
      </a:lvl1pPr>
      <a:lvl2pPr indent="457200" algn="r">
        <a:defRPr sz="1200">
          <a:solidFill>
            <a:schemeClr val="tx1"/>
          </a:solidFill>
          <a:latin typeface="+mn-lt"/>
          <a:ea typeface="+mn-ea"/>
          <a:cs typeface="+mn-cs"/>
          <a:sym typeface="Arial"/>
        </a:defRPr>
      </a:lvl2pPr>
      <a:lvl3pPr indent="914400" algn="r">
        <a:defRPr sz="1200">
          <a:solidFill>
            <a:schemeClr val="tx1"/>
          </a:solidFill>
          <a:latin typeface="+mn-lt"/>
          <a:ea typeface="+mn-ea"/>
          <a:cs typeface="+mn-cs"/>
          <a:sym typeface="Arial"/>
        </a:defRPr>
      </a:lvl3pPr>
      <a:lvl4pPr indent="1371600" algn="r">
        <a:defRPr sz="1200">
          <a:solidFill>
            <a:schemeClr val="tx1"/>
          </a:solidFill>
          <a:latin typeface="+mn-lt"/>
          <a:ea typeface="+mn-ea"/>
          <a:cs typeface="+mn-cs"/>
          <a:sym typeface="Arial"/>
        </a:defRPr>
      </a:lvl4pPr>
      <a:lvl5pPr indent="1828800" algn="r">
        <a:defRPr sz="1200">
          <a:solidFill>
            <a:schemeClr val="tx1"/>
          </a:solidFill>
          <a:latin typeface="+mn-lt"/>
          <a:ea typeface="+mn-ea"/>
          <a:cs typeface="+mn-cs"/>
          <a:sym typeface="Arial"/>
        </a:defRPr>
      </a:lvl5pPr>
      <a:lvl6pPr indent="2286000" algn="r">
        <a:defRPr sz="1200">
          <a:solidFill>
            <a:schemeClr val="tx1"/>
          </a:solidFill>
          <a:latin typeface="+mn-lt"/>
          <a:ea typeface="+mn-ea"/>
          <a:cs typeface="+mn-cs"/>
          <a:sym typeface="Arial"/>
        </a:defRPr>
      </a:lvl6pPr>
      <a:lvl7pPr indent="2743200" algn="r">
        <a:defRPr sz="1200">
          <a:solidFill>
            <a:schemeClr val="tx1"/>
          </a:solidFill>
          <a:latin typeface="+mn-lt"/>
          <a:ea typeface="+mn-ea"/>
          <a:cs typeface="+mn-cs"/>
          <a:sym typeface="Arial"/>
        </a:defRPr>
      </a:lvl7pPr>
      <a:lvl8pPr indent="3200400" algn="r">
        <a:defRPr sz="1200">
          <a:solidFill>
            <a:schemeClr val="tx1"/>
          </a:solidFill>
          <a:latin typeface="+mn-lt"/>
          <a:ea typeface="+mn-ea"/>
          <a:cs typeface="+mn-cs"/>
          <a:sym typeface="Arial"/>
        </a:defRPr>
      </a:lvl8pPr>
      <a:lvl9pPr indent="3657600" algn="r">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3EF2AEC2-BC1D-4181-B76A-F67DD716B9A4}"/>
              </a:ext>
            </a:extLst>
          </p:cNvPr>
          <p:cNvSpPr>
            <a:spLocks noGrp="1"/>
          </p:cNvSpPr>
          <p:nvPr>
            <p:ph type="ctrTitle"/>
          </p:nvPr>
        </p:nvSpPr>
        <p:spPr>
          <a:xfrm>
            <a:off x="827584" y="3717032"/>
            <a:ext cx="7269460" cy="1102519"/>
          </a:xfrm>
        </p:spPr>
        <p:txBody>
          <a:bodyPr/>
          <a:lstStyle/>
          <a:p>
            <a:pPr algn="ctr"/>
            <a:r>
              <a:rPr lang="en-US" altLang="en-US" sz="4800" b="1" u="sng" dirty="0">
                <a:latin typeface="Berkeley" panose="02020500000000000000" pitchFamily="18" charset="0"/>
              </a:rPr>
              <a:t>GCSE &amp; A-Level</a:t>
            </a:r>
            <a:r>
              <a:rPr lang="en-US" altLang="en-US" sz="4800" dirty="0">
                <a:latin typeface="Berkeley" panose="02020500000000000000" pitchFamily="18" charset="0"/>
              </a:rPr>
              <a:t> </a:t>
            </a:r>
            <a:br>
              <a:rPr lang="en-US" altLang="en-US" sz="4800" dirty="0">
                <a:latin typeface="Berkeley" panose="02020500000000000000" pitchFamily="18" charset="0"/>
              </a:rPr>
            </a:br>
            <a:br>
              <a:rPr lang="en-US" altLang="en-US" sz="4800" dirty="0">
                <a:latin typeface="Berkeley" panose="02020500000000000000" pitchFamily="18" charset="0"/>
              </a:rPr>
            </a:br>
            <a:r>
              <a:rPr lang="en-US" altLang="en-US" sz="4800" dirty="0">
                <a:latin typeface="Berkeley" panose="02020500000000000000" pitchFamily="18" charset="0"/>
              </a:rPr>
              <a:t>Centre Assessed Grades 2020-2021</a:t>
            </a:r>
            <a:br>
              <a:rPr lang="en-US" altLang="en-US" sz="4800" dirty="0">
                <a:latin typeface="Berkeley" panose="02020500000000000000" pitchFamily="18" charset="0"/>
              </a:rPr>
            </a:br>
            <a:br>
              <a:rPr lang="en-US" altLang="en-US" sz="4800" dirty="0">
                <a:latin typeface="Berkeley" panose="02020500000000000000" pitchFamily="18" charset="0"/>
              </a:rPr>
            </a:br>
            <a:endParaRPr lang="en-US" altLang="en-US" sz="4800" dirty="0">
              <a:latin typeface="Berkeley" panose="02020500000000000000" pitchFamily="18" charset="0"/>
            </a:endParaRPr>
          </a:p>
        </p:txBody>
      </p:sp>
    </p:spTree>
    <p:extLst>
      <p:ext uri="{BB962C8B-B14F-4D97-AF65-F5344CB8AC3E}">
        <p14:creationId xmlns:p14="http://schemas.microsoft.com/office/powerpoint/2010/main" val="1160040350"/>
      </p:ext>
    </p:extLst>
  </p:cSld>
  <p:clrMapOvr>
    <a:masterClrMapping/>
  </p:clrMapOvr>
  <p:transition spd="med" advTm="38567"/>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6DD5A-21A2-4C92-9DDD-A3F800297BD4}"/>
              </a:ext>
            </a:extLst>
          </p:cNvPr>
          <p:cNvSpPr>
            <a:spLocks noGrp="1"/>
          </p:cNvSpPr>
          <p:nvPr>
            <p:ph type="title"/>
          </p:nvPr>
        </p:nvSpPr>
        <p:spPr/>
        <p:txBody>
          <a:bodyPr/>
          <a:lstStyle/>
          <a:p>
            <a:r>
              <a:rPr lang="en-GB" dirty="0">
                <a:latin typeface="Berkeley" panose="02020500000000000000" pitchFamily="18" charset="0"/>
              </a:rPr>
              <a:t>An Important Point…</a:t>
            </a:r>
          </a:p>
        </p:txBody>
      </p:sp>
      <p:sp>
        <p:nvSpPr>
          <p:cNvPr id="3" name="Text Placeholder 2">
            <a:extLst>
              <a:ext uri="{FF2B5EF4-FFF2-40B4-BE49-F238E27FC236}">
                <a16:creationId xmlns:a16="http://schemas.microsoft.com/office/drawing/2014/main" id="{A24658E2-3045-4377-9983-09335B73305A}"/>
              </a:ext>
            </a:extLst>
          </p:cNvPr>
          <p:cNvSpPr>
            <a:spLocks noGrp="1"/>
          </p:cNvSpPr>
          <p:nvPr>
            <p:ph type="body" idx="1"/>
          </p:nvPr>
        </p:nvSpPr>
        <p:spPr>
          <a:xfrm>
            <a:off x="459586" y="1950056"/>
            <a:ext cx="8144862" cy="4575288"/>
          </a:xfrm>
        </p:spPr>
        <p:txBody>
          <a:bodyPr/>
          <a:lstStyle/>
          <a:p>
            <a:pPr algn="just"/>
            <a:r>
              <a:rPr lang="en-GB" dirty="0">
                <a:latin typeface="Swis721 Lt BT" panose="020B0403020202020204" pitchFamily="34" charset="0"/>
              </a:rPr>
              <a:t>These are not ‘teacher’ assessed grades.</a:t>
            </a:r>
          </a:p>
          <a:p>
            <a:pPr algn="just"/>
            <a:endParaRPr lang="en-GB" dirty="0">
              <a:latin typeface="Swis721 Lt BT" panose="020B0403020202020204" pitchFamily="34" charset="0"/>
            </a:endParaRPr>
          </a:p>
          <a:p>
            <a:pPr algn="just"/>
            <a:r>
              <a:rPr lang="en-GB" dirty="0">
                <a:latin typeface="Swis721 Lt BT" panose="020B0403020202020204" pitchFamily="34" charset="0"/>
              </a:rPr>
              <a:t>This suggests one person is responsible for the outcome of this process.</a:t>
            </a:r>
          </a:p>
          <a:p>
            <a:pPr algn="just"/>
            <a:endParaRPr lang="en-GB" dirty="0">
              <a:latin typeface="Swis721 Lt BT" panose="020B0403020202020204" pitchFamily="34" charset="0"/>
            </a:endParaRPr>
          </a:p>
          <a:p>
            <a:pPr algn="just"/>
            <a:r>
              <a:rPr lang="en-GB" dirty="0">
                <a:latin typeface="Swis721 Lt BT" panose="020B0403020202020204" pitchFamily="34" charset="0"/>
              </a:rPr>
              <a:t>The reality is they are subject to internal and external checks. Grades are then awarded by exam boards.</a:t>
            </a:r>
          </a:p>
        </p:txBody>
      </p:sp>
    </p:spTree>
    <p:extLst>
      <p:ext uri="{BB962C8B-B14F-4D97-AF65-F5344CB8AC3E}">
        <p14:creationId xmlns:p14="http://schemas.microsoft.com/office/powerpoint/2010/main" val="852456387"/>
      </p:ext>
    </p:extLst>
  </p:cSld>
  <p:clrMapOvr>
    <a:masterClrMapping/>
  </p:clrMapOvr>
  <p:transition spd="med" advTm="71614"/>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5F651-658D-4726-A7A6-ACE82005DBA4}"/>
              </a:ext>
            </a:extLst>
          </p:cNvPr>
          <p:cNvSpPr>
            <a:spLocks noGrp="1"/>
          </p:cNvSpPr>
          <p:nvPr>
            <p:ph type="title"/>
          </p:nvPr>
        </p:nvSpPr>
        <p:spPr/>
        <p:txBody>
          <a:bodyPr/>
          <a:lstStyle/>
          <a:p>
            <a:r>
              <a:rPr lang="en-GB" dirty="0">
                <a:latin typeface="Berkeley" panose="02020500000000000000" pitchFamily="18" charset="0"/>
              </a:rPr>
              <a:t>What are we trying to achieve in this process…?</a:t>
            </a:r>
          </a:p>
        </p:txBody>
      </p:sp>
      <p:sp>
        <p:nvSpPr>
          <p:cNvPr id="3" name="Text Placeholder 2">
            <a:extLst>
              <a:ext uri="{FF2B5EF4-FFF2-40B4-BE49-F238E27FC236}">
                <a16:creationId xmlns:a16="http://schemas.microsoft.com/office/drawing/2014/main" id="{CF0164C6-DA91-4984-93EC-A1EC01133836}"/>
              </a:ext>
            </a:extLst>
          </p:cNvPr>
          <p:cNvSpPr>
            <a:spLocks noGrp="1"/>
          </p:cNvSpPr>
          <p:nvPr>
            <p:ph type="body" idx="1"/>
          </p:nvPr>
        </p:nvSpPr>
        <p:spPr>
          <a:xfrm>
            <a:off x="457200" y="1485900"/>
            <a:ext cx="8363272" cy="5372100"/>
          </a:xfrm>
        </p:spPr>
        <p:txBody>
          <a:bodyPr/>
          <a:lstStyle/>
          <a:p>
            <a:endParaRPr lang="en-GB" dirty="0"/>
          </a:p>
          <a:p>
            <a:pPr marL="0" indent="0" algn="ctr">
              <a:buNone/>
            </a:pPr>
            <a:r>
              <a:rPr lang="en-GB" dirty="0">
                <a:latin typeface="Swis721 Lt BT" panose="020B0403020202020204" pitchFamily="34" charset="0"/>
              </a:rPr>
              <a:t>The text below is taken directly from the </a:t>
            </a:r>
          </a:p>
          <a:p>
            <a:pPr marL="0" indent="0" algn="ctr">
              <a:buNone/>
            </a:pPr>
            <a:r>
              <a:rPr lang="en-GB" dirty="0">
                <a:latin typeface="Swis721 Lt BT" panose="020B0403020202020204" pitchFamily="34" charset="0"/>
              </a:rPr>
              <a:t>Centre Assessed Grades (CAG) guidance:</a:t>
            </a:r>
          </a:p>
          <a:p>
            <a:pPr marL="0" indent="0" algn="just">
              <a:buNone/>
            </a:pPr>
            <a:endParaRPr lang="en-GB" dirty="0">
              <a:latin typeface="Swis721 Lt BT" panose="020B0403020202020204" pitchFamily="34" charset="0"/>
            </a:endParaRPr>
          </a:p>
          <a:p>
            <a:pPr marL="0" indent="0" algn="ctr">
              <a:buNone/>
            </a:pPr>
            <a:r>
              <a:rPr lang="en-GB" b="1" dirty="0">
                <a:latin typeface="Swis721 Lt BT" panose="020B0403020202020204" pitchFamily="34" charset="0"/>
              </a:rPr>
              <a:t>‘The grades submitted to Exam Boards must reflect a fair, reasonable and carefully considered judgement of the student’s performance across a range of evidence, on the curriculum content that they have been taught’</a:t>
            </a:r>
          </a:p>
        </p:txBody>
      </p:sp>
    </p:spTree>
    <p:extLst>
      <p:ext uri="{BB962C8B-B14F-4D97-AF65-F5344CB8AC3E}">
        <p14:creationId xmlns:p14="http://schemas.microsoft.com/office/powerpoint/2010/main" val="403948016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New System…</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390364" y="656692"/>
            <a:ext cx="8363272" cy="5544616"/>
          </a:xfrm>
        </p:spPr>
        <p:txBody>
          <a:bodyPr/>
          <a:lstStyle/>
          <a:p>
            <a:endParaRPr lang="en-GB" dirty="0"/>
          </a:p>
          <a:p>
            <a:pPr marL="0" indent="0">
              <a:buNone/>
            </a:pPr>
            <a:r>
              <a:rPr lang="en-GB" sz="2400" b="1" dirty="0">
                <a:latin typeface="Swis721 Lt BT" panose="020B0403020202020204" pitchFamily="34" charset="0"/>
              </a:rPr>
              <a:t>Staff and Exam Boards assess the standard you are performing at…</a:t>
            </a:r>
          </a:p>
          <a:p>
            <a:endParaRPr lang="en-GB" sz="2400" b="1" i="1" dirty="0"/>
          </a:p>
          <a:p>
            <a:pPr marL="0" indent="0">
              <a:buNone/>
            </a:pPr>
            <a:r>
              <a:rPr lang="en-GB" sz="2400" b="1" dirty="0">
                <a:latin typeface="Swis721 Lt BT" panose="020B0403020202020204" pitchFamily="34" charset="0"/>
              </a:rPr>
              <a:t>What has it involved?</a:t>
            </a:r>
          </a:p>
          <a:p>
            <a:pPr marL="0" indent="0">
              <a:buNone/>
            </a:pPr>
            <a:endParaRPr lang="en-GB" sz="2400" b="1" dirty="0">
              <a:latin typeface="Swis721 Lt BT" panose="020B0403020202020204" pitchFamily="34" charset="0"/>
            </a:endParaRPr>
          </a:p>
          <a:p>
            <a:r>
              <a:rPr lang="en-GB" dirty="0">
                <a:latin typeface="Swis721 Lt BT" panose="020B0403020202020204" pitchFamily="34" charset="0"/>
              </a:rPr>
              <a:t>Return on Monday 8</a:t>
            </a:r>
            <a:r>
              <a:rPr lang="en-GB" baseline="30000" dirty="0">
                <a:latin typeface="Swis721 Lt BT" panose="020B0403020202020204" pitchFamily="34" charset="0"/>
              </a:rPr>
              <a:t>th</a:t>
            </a:r>
            <a:r>
              <a:rPr lang="en-GB" dirty="0">
                <a:latin typeface="Swis721 Lt BT" panose="020B0403020202020204" pitchFamily="34" charset="0"/>
              </a:rPr>
              <a:t> March</a:t>
            </a:r>
          </a:p>
          <a:p>
            <a:r>
              <a:rPr lang="en-GB" dirty="0">
                <a:latin typeface="Swis721 Lt BT" panose="020B0403020202020204" pitchFamily="34" charset="0"/>
              </a:rPr>
              <a:t>Further internal assessment (exams)</a:t>
            </a:r>
          </a:p>
          <a:p>
            <a:r>
              <a:rPr lang="en-GB" dirty="0">
                <a:latin typeface="Swis721 Lt BT" panose="020B0403020202020204" pitchFamily="34" charset="0"/>
              </a:rPr>
              <a:t>Other (previous) assessed work – NEAs, coursework, essays, topic tests etc.</a:t>
            </a:r>
          </a:p>
          <a:p>
            <a:r>
              <a:rPr lang="en-GB" dirty="0">
                <a:latin typeface="Swis721 Lt BT" panose="020B0403020202020204" pitchFamily="34" charset="0"/>
              </a:rPr>
              <a:t>Previous mocks</a:t>
            </a:r>
          </a:p>
          <a:p>
            <a:pPr marL="0" indent="0">
              <a:buNone/>
            </a:pPr>
            <a:endParaRPr lang="en-GB" b="1" dirty="0"/>
          </a:p>
          <a:p>
            <a:pPr marL="0" indent="0">
              <a:buNone/>
            </a:pPr>
            <a:endParaRPr lang="en-GB" b="1" i="1" dirty="0"/>
          </a:p>
        </p:txBody>
      </p:sp>
    </p:spTree>
    <p:extLst>
      <p:ext uri="{BB962C8B-B14F-4D97-AF65-F5344CB8AC3E}">
        <p14:creationId xmlns:p14="http://schemas.microsoft.com/office/powerpoint/2010/main" val="3993389716"/>
      </p:ext>
    </p:extLst>
  </p:cSld>
  <p:clrMapOvr>
    <a:masterClrMapping/>
  </p:clrMapOvr>
  <p:transition spd="med" advTm="124217"/>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Reminders…</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449262" y="908720"/>
            <a:ext cx="8363272" cy="5372100"/>
          </a:xfrm>
        </p:spPr>
        <p:txBody>
          <a:bodyPr/>
          <a:lstStyle/>
          <a:p>
            <a:endParaRPr lang="en-GB" dirty="0"/>
          </a:p>
          <a:p>
            <a:r>
              <a:rPr lang="en-GB" b="1" i="1" dirty="0">
                <a:latin typeface="Swis721 Lt BT" panose="020B0403020202020204" pitchFamily="34" charset="0"/>
              </a:rPr>
              <a:t>FAIRNESS:  </a:t>
            </a:r>
            <a:r>
              <a:rPr lang="en-GB" dirty="0">
                <a:latin typeface="Swis721 Lt BT" panose="020B0403020202020204" pitchFamily="34" charset="0"/>
              </a:rPr>
              <a:t>Will Samworth be more generous or more harsh than other schools?</a:t>
            </a:r>
          </a:p>
          <a:p>
            <a:pPr lvl="1"/>
            <a:r>
              <a:rPr lang="en-GB" dirty="0">
                <a:latin typeface="Swis721 Lt BT" panose="020B0403020202020204" pitchFamily="34" charset="0"/>
              </a:rPr>
              <a:t>All schools follow same guidance</a:t>
            </a:r>
          </a:p>
          <a:p>
            <a:pPr lvl="1"/>
            <a:r>
              <a:rPr lang="en-GB" dirty="0">
                <a:latin typeface="Swis721 Lt BT" panose="020B0403020202020204" pitchFamily="34" charset="0"/>
              </a:rPr>
              <a:t>We will carry out internal checks</a:t>
            </a:r>
          </a:p>
          <a:p>
            <a:pPr lvl="1"/>
            <a:r>
              <a:rPr lang="en-GB" dirty="0">
                <a:latin typeface="Swis721 Lt BT" panose="020B0403020202020204" pitchFamily="34" charset="0"/>
              </a:rPr>
              <a:t>All schools subject to same external quality assurance</a:t>
            </a:r>
          </a:p>
          <a:p>
            <a:pPr lvl="1"/>
            <a:r>
              <a:rPr lang="en-GB" dirty="0">
                <a:latin typeface="Swis721 Lt BT" panose="020B0403020202020204" pitchFamily="34" charset="0"/>
              </a:rPr>
              <a:t>Judgments are evidence based</a:t>
            </a:r>
          </a:p>
          <a:p>
            <a:pPr lvl="1"/>
            <a:r>
              <a:rPr lang="en-GB" dirty="0">
                <a:latin typeface="Swis721 Lt BT" panose="020B0403020202020204" pitchFamily="34" charset="0"/>
              </a:rPr>
              <a:t>We have to sign a declaration</a:t>
            </a:r>
          </a:p>
          <a:p>
            <a:pPr lvl="1"/>
            <a:r>
              <a:rPr lang="en-GB" dirty="0">
                <a:latin typeface="Swis721 Lt BT" panose="020B0403020202020204" pitchFamily="34" charset="0"/>
              </a:rPr>
              <a:t>Devalues achievements of past/future students</a:t>
            </a:r>
          </a:p>
          <a:p>
            <a:pPr lvl="1"/>
            <a:r>
              <a:rPr lang="en-GB" dirty="0">
                <a:latin typeface="Swis721 Lt BT" panose="020B0403020202020204" pitchFamily="34" charset="0"/>
              </a:rPr>
              <a:t>No point – no performance data this year </a:t>
            </a:r>
          </a:p>
          <a:p>
            <a:pPr lvl="1"/>
            <a:endParaRPr lang="en-GB" b="1" i="1" dirty="0"/>
          </a:p>
          <a:p>
            <a:endParaRPr lang="en-GB" b="1" i="1" dirty="0"/>
          </a:p>
          <a:p>
            <a:endParaRPr lang="en-GB" b="1" dirty="0"/>
          </a:p>
          <a:p>
            <a:pPr marL="0" indent="0">
              <a:buNone/>
            </a:pPr>
            <a:endParaRPr lang="en-GB" b="1" i="1" dirty="0"/>
          </a:p>
        </p:txBody>
      </p:sp>
    </p:spTree>
    <p:extLst>
      <p:ext uri="{BB962C8B-B14F-4D97-AF65-F5344CB8AC3E}">
        <p14:creationId xmlns:p14="http://schemas.microsoft.com/office/powerpoint/2010/main" val="2320566419"/>
      </p:ext>
    </p:extLst>
  </p:cSld>
  <p:clrMapOvr>
    <a:masterClrMapping/>
  </p:clrMapOvr>
  <p:transition spd="med" advTm="207277"/>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Reminders…</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449262" y="908720"/>
            <a:ext cx="8363272" cy="5616624"/>
          </a:xfrm>
        </p:spPr>
        <p:txBody>
          <a:bodyPr/>
          <a:lstStyle/>
          <a:p>
            <a:endParaRPr lang="en-GB" dirty="0"/>
          </a:p>
          <a:p>
            <a:pPr marL="0" indent="0">
              <a:buNone/>
            </a:pPr>
            <a:r>
              <a:rPr lang="en-GB" sz="2400" b="1" i="1" dirty="0">
                <a:latin typeface="Swis721 Lt BT" panose="020B0403020202020204" pitchFamily="34" charset="0"/>
              </a:rPr>
              <a:t>RIGHTS:  </a:t>
            </a:r>
            <a:r>
              <a:rPr lang="en-GB" sz="2400" dirty="0">
                <a:latin typeface="Swis721 Lt BT" panose="020B0403020202020204" pitchFamily="34" charset="0"/>
              </a:rPr>
              <a:t>What protections do I have in this process?</a:t>
            </a:r>
          </a:p>
          <a:p>
            <a:pPr lvl="1"/>
            <a:r>
              <a:rPr lang="en-GB" sz="2400" dirty="0">
                <a:latin typeface="Swis721 Lt BT" panose="020B0403020202020204" pitchFamily="34" charset="0"/>
              </a:rPr>
              <a:t>Before we set the grades, we are aware of your relevant context</a:t>
            </a:r>
          </a:p>
          <a:p>
            <a:pPr lvl="1"/>
            <a:r>
              <a:rPr lang="en-GB" sz="2400" dirty="0">
                <a:latin typeface="Swis721 Lt BT" panose="020B0403020202020204" pitchFamily="34" charset="0"/>
              </a:rPr>
              <a:t>We will discuss the evidence base with you for each subject</a:t>
            </a:r>
          </a:p>
          <a:p>
            <a:pPr lvl="1"/>
            <a:r>
              <a:rPr lang="en-GB" sz="2400" dirty="0">
                <a:latin typeface="Swis721 Lt BT" panose="020B0403020202020204" pitchFamily="34" charset="0"/>
              </a:rPr>
              <a:t>After you receive your results, you can appeal</a:t>
            </a:r>
          </a:p>
          <a:p>
            <a:pPr lvl="2"/>
            <a:r>
              <a:rPr lang="en-GB" sz="2400" dirty="0">
                <a:latin typeface="Swis721 Lt BT" panose="020B0403020202020204" pitchFamily="34" charset="0"/>
              </a:rPr>
              <a:t>To the academy – check we didn’t make an administrative error</a:t>
            </a:r>
          </a:p>
          <a:p>
            <a:pPr lvl="2"/>
            <a:r>
              <a:rPr lang="en-GB" sz="2400" dirty="0">
                <a:latin typeface="Swis721 Lt BT" panose="020B0403020202020204" pitchFamily="34" charset="0"/>
              </a:rPr>
              <a:t>To the Exam Board (via the academy) – they will review our evidence base</a:t>
            </a:r>
          </a:p>
          <a:p>
            <a:pPr lvl="2"/>
            <a:endParaRPr lang="en-GB" sz="2400" dirty="0">
              <a:latin typeface="Swis721 Lt BT" panose="020B0403020202020204" pitchFamily="34" charset="0"/>
            </a:endParaRPr>
          </a:p>
          <a:p>
            <a:pPr marL="914400" lvl="2" indent="0" algn="ctr">
              <a:buNone/>
            </a:pPr>
            <a:r>
              <a:rPr lang="en-GB" sz="2400" dirty="0">
                <a:latin typeface="Swis721 Lt BT" panose="020B0403020202020204" pitchFamily="34" charset="0"/>
              </a:rPr>
              <a:t>Results can go up and down on appeal</a:t>
            </a:r>
          </a:p>
          <a:p>
            <a:pPr lvl="1"/>
            <a:endParaRPr lang="en-GB" sz="2400" b="1" i="1" dirty="0"/>
          </a:p>
          <a:p>
            <a:endParaRPr lang="en-GB" sz="2400" b="1" i="1" dirty="0"/>
          </a:p>
          <a:p>
            <a:endParaRPr lang="en-GB" sz="2400" b="1" dirty="0"/>
          </a:p>
          <a:p>
            <a:pPr marL="0" indent="0">
              <a:buNone/>
            </a:pPr>
            <a:endParaRPr lang="en-GB" b="1" i="1" dirty="0"/>
          </a:p>
        </p:txBody>
      </p:sp>
    </p:spTree>
    <p:extLst>
      <p:ext uri="{BB962C8B-B14F-4D97-AF65-F5344CB8AC3E}">
        <p14:creationId xmlns:p14="http://schemas.microsoft.com/office/powerpoint/2010/main" val="1716139834"/>
      </p:ext>
    </p:extLst>
  </p:cSld>
  <p:clrMapOvr>
    <a:masterClrMapping/>
  </p:clrMapOvr>
  <p:transition spd="med" advTm="119571"/>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9934-0BE8-4A23-BC83-131D8E36BEE5}"/>
              </a:ext>
            </a:extLst>
          </p:cNvPr>
          <p:cNvSpPr>
            <a:spLocks noGrp="1"/>
          </p:cNvSpPr>
          <p:nvPr>
            <p:ph type="title"/>
          </p:nvPr>
        </p:nvSpPr>
        <p:spPr/>
        <p:txBody>
          <a:bodyPr/>
          <a:lstStyle/>
          <a:p>
            <a:r>
              <a:rPr lang="en-GB" sz="3200" dirty="0">
                <a:latin typeface="Berkeley" panose="02020500000000000000" pitchFamily="18" charset="0"/>
              </a:rPr>
              <a:t>Which pieces of evidence have we used to decide your ‘initial’ grade?</a:t>
            </a:r>
          </a:p>
        </p:txBody>
      </p:sp>
      <p:sp>
        <p:nvSpPr>
          <p:cNvPr id="3" name="Content Placeholder 2">
            <a:extLst>
              <a:ext uri="{FF2B5EF4-FFF2-40B4-BE49-F238E27FC236}">
                <a16:creationId xmlns:a16="http://schemas.microsoft.com/office/drawing/2014/main" id="{6E3370DF-6ECF-47C1-A1CF-B9186095CDEE}"/>
              </a:ext>
            </a:extLst>
          </p:cNvPr>
          <p:cNvSpPr>
            <a:spLocks noGrp="1"/>
          </p:cNvSpPr>
          <p:nvPr>
            <p:ph idx="1"/>
          </p:nvPr>
        </p:nvSpPr>
        <p:spPr>
          <a:xfrm>
            <a:off x="53752" y="1150939"/>
            <a:ext cx="8229600" cy="405853"/>
          </a:xfrm>
        </p:spPr>
        <p:txBody>
          <a:bodyPr/>
          <a:lstStyle/>
          <a:p>
            <a:pPr marL="0" indent="0">
              <a:buNone/>
            </a:pPr>
            <a:r>
              <a:rPr lang="en-GB" sz="2800" dirty="0"/>
              <a:t>Subject: GCSE Food Preparation and Nutrition</a:t>
            </a:r>
          </a:p>
          <a:p>
            <a:endParaRPr lang="en-GB" sz="2800" dirty="0"/>
          </a:p>
        </p:txBody>
      </p:sp>
      <p:graphicFrame>
        <p:nvGraphicFramePr>
          <p:cNvPr id="4" name="Table 3">
            <a:extLst>
              <a:ext uri="{FF2B5EF4-FFF2-40B4-BE49-F238E27FC236}">
                <a16:creationId xmlns:a16="http://schemas.microsoft.com/office/drawing/2014/main" id="{17D496BC-D458-4BFC-9B6C-D4D42159EC1C}"/>
              </a:ext>
            </a:extLst>
          </p:cNvPr>
          <p:cNvGraphicFramePr>
            <a:graphicFrameLocks noGrp="1"/>
          </p:cNvGraphicFramePr>
          <p:nvPr>
            <p:extLst/>
          </p:nvPr>
        </p:nvGraphicFramePr>
        <p:xfrm>
          <a:off x="53752" y="1556792"/>
          <a:ext cx="9036495" cy="5318760"/>
        </p:xfrm>
        <a:graphic>
          <a:graphicData uri="http://schemas.openxmlformats.org/drawingml/2006/table">
            <a:tbl>
              <a:tblPr firstRow="1" bandRow="1">
                <a:tableStyleId>{5C22544A-7EE6-4342-B048-85BDC9FD1C3A}</a:tableStyleId>
              </a:tblPr>
              <a:tblGrid>
                <a:gridCol w="1807299">
                  <a:extLst>
                    <a:ext uri="{9D8B030D-6E8A-4147-A177-3AD203B41FA5}">
                      <a16:colId xmlns:a16="http://schemas.microsoft.com/office/drawing/2014/main" val="1949237586"/>
                    </a:ext>
                  </a:extLst>
                </a:gridCol>
                <a:gridCol w="1807299">
                  <a:extLst>
                    <a:ext uri="{9D8B030D-6E8A-4147-A177-3AD203B41FA5}">
                      <a16:colId xmlns:a16="http://schemas.microsoft.com/office/drawing/2014/main" val="4177008459"/>
                    </a:ext>
                  </a:extLst>
                </a:gridCol>
                <a:gridCol w="1807299">
                  <a:extLst>
                    <a:ext uri="{9D8B030D-6E8A-4147-A177-3AD203B41FA5}">
                      <a16:colId xmlns:a16="http://schemas.microsoft.com/office/drawing/2014/main" val="2228587380"/>
                    </a:ext>
                  </a:extLst>
                </a:gridCol>
                <a:gridCol w="1807299">
                  <a:extLst>
                    <a:ext uri="{9D8B030D-6E8A-4147-A177-3AD203B41FA5}">
                      <a16:colId xmlns:a16="http://schemas.microsoft.com/office/drawing/2014/main" val="2576519577"/>
                    </a:ext>
                  </a:extLst>
                </a:gridCol>
                <a:gridCol w="1807299">
                  <a:extLst>
                    <a:ext uri="{9D8B030D-6E8A-4147-A177-3AD203B41FA5}">
                      <a16:colId xmlns:a16="http://schemas.microsoft.com/office/drawing/2014/main" val="937750620"/>
                    </a:ext>
                  </a:extLst>
                </a:gridCol>
              </a:tblGrid>
              <a:tr h="590504">
                <a:tc>
                  <a:txBody>
                    <a:bodyPr/>
                    <a:lstStyle/>
                    <a:p>
                      <a:pPr algn="ctr"/>
                      <a:r>
                        <a:rPr lang="en-GB" sz="1400" dirty="0">
                          <a:latin typeface="Swis721 Lt BT" panose="020B0403020202020204" pitchFamily="34" charset="0"/>
                        </a:rPr>
                        <a:t>Name of evidence piece</a:t>
                      </a:r>
                    </a:p>
                  </a:txBody>
                  <a:tcPr/>
                </a:tc>
                <a:tc>
                  <a:txBody>
                    <a:bodyPr/>
                    <a:lstStyle/>
                    <a:p>
                      <a:pPr algn="ctr"/>
                      <a:r>
                        <a:rPr lang="en-GB" sz="1400" dirty="0">
                          <a:latin typeface="Swis721 Lt BT" panose="020B0403020202020204" pitchFamily="34" charset="0"/>
                        </a:rPr>
                        <a:t>Number of Marks</a:t>
                      </a:r>
                    </a:p>
                  </a:txBody>
                  <a:tcPr/>
                </a:tc>
                <a:tc>
                  <a:txBody>
                    <a:bodyPr/>
                    <a:lstStyle/>
                    <a:p>
                      <a:pPr algn="ctr"/>
                      <a:r>
                        <a:rPr lang="en-GB" sz="1400" dirty="0">
                          <a:latin typeface="Swis721 Lt BT" panose="020B0403020202020204" pitchFamily="34" charset="0"/>
                        </a:rPr>
                        <a:t>Weighting of evidence piece</a:t>
                      </a:r>
                    </a:p>
                  </a:txBody>
                  <a:tcPr/>
                </a:tc>
                <a:tc>
                  <a:txBody>
                    <a:bodyPr/>
                    <a:lstStyle/>
                    <a:p>
                      <a:pPr algn="ctr"/>
                      <a:r>
                        <a:rPr lang="en-GB" sz="1400" dirty="0">
                          <a:latin typeface="Swis721 Lt BT" panose="020B0403020202020204" pitchFamily="34" charset="0"/>
                        </a:rPr>
                        <a:t>When did we complete this evidence?</a:t>
                      </a:r>
                    </a:p>
                  </a:txBody>
                  <a:tcPr/>
                </a:tc>
                <a:tc>
                  <a:txBody>
                    <a:bodyPr/>
                    <a:lstStyle/>
                    <a:p>
                      <a:pPr algn="ctr"/>
                      <a:r>
                        <a:rPr lang="en-GB" sz="1400" dirty="0">
                          <a:latin typeface="Swis721 Lt BT" panose="020B0403020202020204" pitchFamily="34" charset="0"/>
                        </a:rPr>
                        <a:t>Why are we using this evidence piece?</a:t>
                      </a:r>
                    </a:p>
                  </a:txBody>
                  <a:tcPr/>
                </a:tc>
                <a:extLst>
                  <a:ext uri="{0D108BD9-81ED-4DB2-BD59-A6C34878D82A}">
                    <a16:rowId xmlns:a16="http://schemas.microsoft.com/office/drawing/2014/main" val="3757199200"/>
                  </a:ext>
                </a:extLst>
              </a:tr>
              <a:tr h="590504">
                <a:tc>
                  <a:txBody>
                    <a:bodyPr/>
                    <a:lstStyle/>
                    <a:p>
                      <a:r>
                        <a:rPr lang="en-GB" dirty="0"/>
                        <a:t>NEA – Section A</a:t>
                      </a:r>
                    </a:p>
                    <a:p>
                      <a:r>
                        <a:rPr lang="en-GB" dirty="0"/>
                        <a:t>Research</a:t>
                      </a:r>
                    </a:p>
                  </a:txBody>
                  <a:tcPr/>
                </a:tc>
                <a:tc>
                  <a:txBody>
                    <a:bodyPr/>
                    <a:lstStyle/>
                    <a:p>
                      <a:r>
                        <a:rPr lang="en-GB" dirty="0"/>
                        <a:t>6</a:t>
                      </a:r>
                    </a:p>
                  </a:txBody>
                  <a:tcPr/>
                </a:tc>
                <a:tc>
                  <a:txBody>
                    <a:bodyPr/>
                    <a:lstStyle/>
                    <a:p>
                      <a:r>
                        <a:rPr lang="en-GB" dirty="0"/>
                        <a:t>10%</a:t>
                      </a:r>
                    </a:p>
                  </a:txBody>
                  <a:tcPr/>
                </a:tc>
                <a:tc>
                  <a:txBody>
                    <a:bodyPr/>
                    <a:lstStyle/>
                    <a:p>
                      <a:r>
                        <a:rPr lang="en-GB" dirty="0"/>
                        <a:t>Autumn term </a:t>
                      </a:r>
                    </a:p>
                    <a:p>
                      <a:r>
                        <a:rPr lang="en-GB" dirty="0"/>
                        <a:t>(Sep-Dec 2020)</a:t>
                      </a:r>
                    </a:p>
                  </a:txBody>
                  <a:tcPr/>
                </a:tc>
                <a:tc>
                  <a:txBody>
                    <a:bodyPr/>
                    <a:lstStyle/>
                    <a:p>
                      <a:r>
                        <a:rPr lang="en-GB" sz="1000" dirty="0"/>
                        <a:t>All completed in school, from September to December 2020 prior to the second closure of schools, research was completed and written up in Mrs Walkers presence and we were able to book an IT room for write up lessons</a:t>
                      </a:r>
                      <a:r>
                        <a:rPr lang="en-GB" sz="1100" dirty="0"/>
                        <a:t>..</a:t>
                      </a:r>
                    </a:p>
                  </a:txBody>
                  <a:tcPr/>
                </a:tc>
                <a:extLst>
                  <a:ext uri="{0D108BD9-81ED-4DB2-BD59-A6C34878D82A}">
                    <a16:rowId xmlns:a16="http://schemas.microsoft.com/office/drawing/2014/main" val="1163903048"/>
                  </a:ext>
                </a:extLst>
              </a:tr>
              <a:tr h="590504">
                <a:tc>
                  <a:txBody>
                    <a:bodyPr/>
                    <a:lstStyle/>
                    <a:p>
                      <a:r>
                        <a:rPr lang="en-GB" dirty="0"/>
                        <a:t>NEA – Section D</a:t>
                      </a:r>
                    </a:p>
                    <a:p>
                      <a:r>
                        <a:rPr lang="en-GB" dirty="0"/>
                        <a:t>(Practical Assessment)</a:t>
                      </a:r>
                    </a:p>
                  </a:txBody>
                  <a:tcPr/>
                </a:tc>
                <a:tc>
                  <a:txBody>
                    <a:bodyPr/>
                    <a:lstStyle/>
                    <a:p>
                      <a:r>
                        <a:rPr lang="en-GB" dirty="0"/>
                        <a:t>30</a:t>
                      </a:r>
                    </a:p>
                  </a:txBody>
                  <a:tcPr/>
                </a:tc>
                <a:tc>
                  <a:txBody>
                    <a:bodyPr/>
                    <a:lstStyle/>
                    <a:p>
                      <a:r>
                        <a:rPr lang="en-GB" dirty="0"/>
                        <a:t>30%</a:t>
                      </a:r>
                    </a:p>
                  </a:txBody>
                  <a:tcPr/>
                </a:tc>
                <a:tc>
                  <a:txBody>
                    <a:bodyPr/>
                    <a:lstStyle/>
                    <a:p>
                      <a:r>
                        <a:rPr lang="en-GB" dirty="0"/>
                        <a:t>Thursday 29</a:t>
                      </a:r>
                      <a:r>
                        <a:rPr lang="en-GB" baseline="30000" dirty="0"/>
                        <a:t>th</a:t>
                      </a:r>
                      <a:r>
                        <a:rPr lang="en-GB" dirty="0"/>
                        <a:t> April 2021</a:t>
                      </a:r>
                    </a:p>
                  </a:txBody>
                  <a:tcPr/>
                </a:tc>
                <a:tc>
                  <a:txBody>
                    <a:bodyPr/>
                    <a:lstStyle/>
                    <a:p>
                      <a:r>
                        <a:rPr lang="en-GB" sz="1100" dirty="0"/>
                        <a:t>It is the biggest part of the NEA assessment, the practical that students work towards.</a:t>
                      </a:r>
                    </a:p>
                  </a:txBody>
                  <a:tcPr/>
                </a:tc>
                <a:extLst>
                  <a:ext uri="{0D108BD9-81ED-4DB2-BD59-A6C34878D82A}">
                    <a16:rowId xmlns:a16="http://schemas.microsoft.com/office/drawing/2014/main" val="4121013604"/>
                  </a:ext>
                </a:extLst>
              </a:tr>
              <a:tr h="590504">
                <a:tc>
                  <a:txBody>
                    <a:bodyPr/>
                    <a:lstStyle/>
                    <a:p>
                      <a:r>
                        <a:rPr lang="en-GB" dirty="0"/>
                        <a:t>NEA – Section E </a:t>
                      </a:r>
                    </a:p>
                    <a:p>
                      <a:r>
                        <a:rPr lang="en-GB" dirty="0"/>
                        <a:t>Analyse and Evaluate</a:t>
                      </a:r>
                    </a:p>
                  </a:txBody>
                  <a:tcPr/>
                </a:tc>
                <a:tc>
                  <a:txBody>
                    <a:bodyPr/>
                    <a:lstStyle/>
                    <a:p>
                      <a:r>
                        <a:rPr lang="en-GB" dirty="0"/>
                        <a:t>8</a:t>
                      </a:r>
                    </a:p>
                  </a:txBody>
                  <a:tcPr/>
                </a:tc>
                <a:tc>
                  <a:txBody>
                    <a:bodyPr/>
                    <a:lstStyle/>
                    <a:p>
                      <a:r>
                        <a:rPr lang="en-GB" dirty="0"/>
                        <a:t>10%</a:t>
                      </a:r>
                    </a:p>
                  </a:txBody>
                  <a:tcPr/>
                </a:tc>
                <a:tc>
                  <a:txBody>
                    <a:bodyPr/>
                    <a:lstStyle/>
                    <a:p>
                      <a:r>
                        <a:rPr lang="en-GB" dirty="0"/>
                        <a:t>14</a:t>
                      </a:r>
                      <a:r>
                        <a:rPr lang="en-GB" baseline="30000" dirty="0"/>
                        <a:t>th</a:t>
                      </a:r>
                      <a:r>
                        <a:rPr lang="en-GB" dirty="0"/>
                        <a:t> May 2021</a:t>
                      </a:r>
                    </a:p>
                  </a:txBody>
                  <a:tcPr/>
                </a:tc>
                <a:tc>
                  <a:txBody>
                    <a:bodyPr/>
                    <a:lstStyle/>
                    <a:p>
                      <a:r>
                        <a:rPr lang="en-GB" sz="1100" dirty="0"/>
                        <a:t>Naturally follows section D, most relevant to assess this piece of work and conclude NEA task.</a:t>
                      </a:r>
                    </a:p>
                  </a:txBody>
                  <a:tcPr/>
                </a:tc>
                <a:extLst>
                  <a:ext uri="{0D108BD9-81ED-4DB2-BD59-A6C34878D82A}">
                    <a16:rowId xmlns:a16="http://schemas.microsoft.com/office/drawing/2014/main" val="1042306145"/>
                  </a:ext>
                </a:extLst>
              </a:tr>
              <a:tr h="590504">
                <a:tc>
                  <a:txBody>
                    <a:bodyPr/>
                    <a:lstStyle/>
                    <a:p>
                      <a:r>
                        <a:rPr lang="en-GB" dirty="0"/>
                        <a:t>Year 11 Mock</a:t>
                      </a:r>
                    </a:p>
                  </a:txBody>
                  <a:tcPr/>
                </a:tc>
                <a:tc>
                  <a:txBody>
                    <a:bodyPr/>
                    <a:lstStyle/>
                    <a:p>
                      <a:r>
                        <a:rPr lang="en-GB" dirty="0"/>
                        <a:t>100</a:t>
                      </a:r>
                    </a:p>
                  </a:txBody>
                  <a:tcPr/>
                </a:tc>
                <a:tc>
                  <a:txBody>
                    <a:bodyPr/>
                    <a:lstStyle/>
                    <a:p>
                      <a:r>
                        <a:rPr lang="en-GB" dirty="0"/>
                        <a:t>20%</a:t>
                      </a:r>
                    </a:p>
                  </a:txBody>
                  <a:tcPr/>
                </a:tc>
                <a:tc>
                  <a:txBody>
                    <a:bodyPr/>
                    <a:lstStyle/>
                    <a:p>
                      <a:r>
                        <a:rPr lang="en-GB" dirty="0"/>
                        <a:t>January 2021</a:t>
                      </a:r>
                    </a:p>
                  </a:txBody>
                  <a:tcPr/>
                </a:tc>
                <a:tc>
                  <a:txBody>
                    <a:bodyPr/>
                    <a:lstStyle/>
                    <a:p>
                      <a:r>
                        <a:rPr lang="en-GB" sz="1100" dirty="0"/>
                        <a:t>We had completed revision for this before Christmas. Gives a general understanding of content and indication of final written exam grade.</a:t>
                      </a:r>
                    </a:p>
                  </a:txBody>
                  <a:tcPr/>
                </a:tc>
                <a:extLst>
                  <a:ext uri="{0D108BD9-81ED-4DB2-BD59-A6C34878D82A}">
                    <a16:rowId xmlns:a16="http://schemas.microsoft.com/office/drawing/2014/main" val="1647325199"/>
                  </a:ext>
                </a:extLst>
              </a:tr>
              <a:tr h="590504">
                <a:tc>
                  <a:txBody>
                    <a:bodyPr/>
                    <a:lstStyle/>
                    <a:p>
                      <a:r>
                        <a:rPr lang="en-GB" dirty="0"/>
                        <a:t>Written exam set by AQA</a:t>
                      </a:r>
                    </a:p>
                    <a:p>
                      <a:r>
                        <a:rPr lang="en-GB" dirty="0"/>
                        <a:t>(targeted topic, selected by teacher)</a:t>
                      </a:r>
                    </a:p>
                  </a:txBody>
                  <a:tcPr/>
                </a:tc>
                <a:tc>
                  <a:txBody>
                    <a:bodyPr/>
                    <a:lstStyle/>
                    <a:p>
                      <a:r>
                        <a:rPr lang="en-GB" dirty="0"/>
                        <a:t>45</a:t>
                      </a:r>
                    </a:p>
                  </a:txBody>
                  <a:tcPr/>
                </a:tc>
                <a:tc>
                  <a:txBody>
                    <a:bodyPr/>
                    <a:lstStyle/>
                    <a:p>
                      <a:r>
                        <a:rPr lang="en-GB" dirty="0"/>
                        <a:t>30%</a:t>
                      </a:r>
                    </a:p>
                  </a:txBody>
                  <a:tcPr/>
                </a:tc>
                <a:tc>
                  <a:txBody>
                    <a:bodyPr/>
                    <a:lstStyle/>
                    <a:p>
                      <a:r>
                        <a:rPr lang="en-GB" dirty="0"/>
                        <a:t>27th May 2021</a:t>
                      </a:r>
                    </a:p>
                  </a:txBody>
                  <a:tcPr/>
                </a:tc>
                <a:tc>
                  <a:txBody>
                    <a:bodyPr/>
                    <a:lstStyle/>
                    <a:p>
                      <a:r>
                        <a:rPr lang="en-GB" dirty="0"/>
                        <a:t>Whole of content covered at the start of the course and revisited regularly.</a:t>
                      </a:r>
                    </a:p>
                  </a:txBody>
                  <a:tcPr/>
                </a:tc>
                <a:extLst>
                  <a:ext uri="{0D108BD9-81ED-4DB2-BD59-A6C34878D82A}">
                    <a16:rowId xmlns:a16="http://schemas.microsoft.com/office/drawing/2014/main" val="2064683023"/>
                  </a:ext>
                </a:extLst>
              </a:tr>
            </a:tbl>
          </a:graphicData>
        </a:graphic>
      </p:graphicFrame>
    </p:spTree>
    <p:extLst>
      <p:ext uri="{BB962C8B-B14F-4D97-AF65-F5344CB8AC3E}">
        <p14:creationId xmlns:p14="http://schemas.microsoft.com/office/powerpoint/2010/main" val="3898579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357B-6295-469B-92AD-7CEC794BF70F}"/>
              </a:ext>
            </a:extLst>
          </p:cNvPr>
          <p:cNvSpPr>
            <a:spLocks noGrp="1"/>
          </p:cNvSpPr>
          <p:nvPr>
            <p:ph type="title"/>
          </p:nvPr>
        </p:nvSpPr>
        <p:spPr/>
        <p:txBody>
          <a:bodyPr/>
          <a:lstStyle/>
          <a:p>
            <a:r>
              <a:rPr lang="en-GB" dirty="0">
                <a:latin typeface="Berkeley" panose="02020500000000000000" pitchFamily="18" charset="0"/>
              </a:rPr>
              <a:t>What happens next…?</a:t>
            </a:r>
          </a:p>
        </p:txBody>
      </p:sp>
      <p:sp>
        <p:nvSpPr>
          <p:cNvPr id="3" name="Content Placeholder 2">
            <a:extLst>
              <a:ext uri="{FF2B5EF4-FFF2-40B4-BE49-F238E27FC236}">
                <a16:creationId xmlns:a16="http://schemas.microsoft.com/office/drawing/2014/main" id="{330ADD62-5C27-4E34-82E0-7AB250779D8B}"/>
              </a:ext>
            </a:extLst>
          </p:cNvPr>
          <p:cNvSpPr>
            <a:spLocks noGrp="1"/>
          </p:cNvSpPr>
          <p:nvPr>
            <p:ph idx="1"/>
          </p:nvPr>
        </p:nvSpPr>
        <p:spPr/>
        <p:txBody>
          <a:bodyPr/>
          <a:lstStyle/>
          <a:p>
            <a:pPr marL="0" indent="0">
              <a:buNone/>
            </a:pPr>
            <a:endParaRPr lang="en-GB" dirty="0"/>
          </a:p>
          <a:p>
            <a:pPr algn="just"/>
            <a:r>
              <a:rPr lang="en-GB" sz="2400" dirty="0">
                <a:latin typeface="Swis721 Lt BT" panose="020B0403020202020204" pitchFamily="34" charset="0"/>
              </a:rPr>
              <a:t>Marking of evidence pieces continues to be moderated and standardised within subjects</a:t>
            </a:r>
          </a:p>
          <a:p>
            <a:pPr algn="just"/>
            <a:r>
              <a:rPr lang="en-GB" sz="2400" dirty="0">
                <a:latin typeface="Swis721 Lt BT" panose="020B0403020202020204" pitchFamily="34" charset="0"/>
              </a:rPr>
              <a:t>Teachers submit your CAG grades to the school by </a:t>
            </a:r>
          </a:p>
          <a:p>
            <a:pPr marL="0" indent="0" algn="just">
              <a:buNone/>
            </a:pPr>
            <a:r>
              <a:rPr lang="en-GB" sz="2400" dirty="0">
                <a:latin typeface="Swis721 Lt BT" panose="020B0403020202020204" pitchFamily="34" charset="0"/>
              </a:rPr>
              <a:t>     8</a:t>
            </a:r>
            <a:r>
              <a:rPr lang="en-GB" sz="2400" baseline="30000" dirty="0">
                <a:latin typeface="Swis721 Lt BT" panose="020B0403020202020204" pitchFamily="34" charset="0"/>
              </a:rPr>
              <a:t>th</a:t>
            </a:r>
            <a:r>
              <a:rPr lang="en-GB" sz="2400" dirty="0">
                <a:latin typeface="Swis721 Lt BT" panose="020B0403020202020204" pitchFamily="34" charset="0"/>
              </a:rPr>
              <a:t> June 2021</a:t>
            </a:r>
          </a:p>
          <a:p>
            <a:pPr algn="just"/>
            <a:r>
              <a:rPr lang="en-GB" sz="2400" dirty="0">
                <a:latin typeface="Swis721 Lt BT" panose="020B0403020202020204" pitchFamily="34" charset="0"/>
              </a:rPr>
              <a:t>Internal quality assurance of grades – checking the accuracy of grades submitted by teachers</a:t>
            </a:r>
          </a:p>
          <a:p>
            <a:pPr algn="just"/>
            <a:r>
              <a:rPr lang="en-GB" sz="2400" dirty="0">
                <a:latin typeface="Swis721 Lt BT" panose="020B0403020202020204" pitchFamily="34" charset="0"/>
              </a:rPr>
              <a:t>Samworth submits your grades to the Exam Boards on</a:t>
            </a:r>
          </a:p>
          <a:p>
            <a:pPr marL="0" indent="0" algn="just">
              <a:buNone/>
            </a:pPr>
            <a:r>
              <a:rPr lang="en-GB" sz="2400" dirty="0">
                <a:latin typeface="Swis721 Lt BT" panose="020B0403020202020204" pitchFamily="34" charset="0"/>
              </a:rPr>
              <a:t>    18</a:t>
            </a:r>
            <a:r>
              <a:rPr lang="en-GB" sz="2400" baseline="30000" dirty="0">
                <a:latin typeface="Swis721 Lt BT" panose="020B0403020202020204" pitchFamily="34" charset="0"/>
              </a:rPr>
              <a:t>th</a:t>
            </a:r>
            <a:r>
              <a:rPr lang="en-GB" sz="2400" dirty="0">
                <a:latin typeface="Swis721 Lt BT" panose="020B0403020202020204" pitchFamily="34" charset="0"/>
              </a:rPr>
              <a:t> June 2021</a:t>
            </a:r>
          </a:p>
          <a:p>
            <a:pPr algn="just"/>
            <a:r>
              <a:rPr lang="en-GB" sz="2400" dirty="0">
                <a:latin typeface="Swis721 Lt BT" panose="020B0403020202020204" pitchFamily="34" charset="0"/>
              </a:rPr>
              <a:t>Leavers events – further details TBC</a:t>
            </a:r>
          </a:p>
          <a:p>
            <a:pPr algn="just"/>
            <a:r>
              <a:rPr lang="en-GB" sz="2400" dirty="0">
                <a:latin typeface="Swis721 Lt BT" panose="020B0403020202020204" pitchFamily="34" charset="0"/>
              </a:rPr>
              <a:t>Results days – 10</a:t>
            </a:r>
            <a:r>
              <a:rPr lang="en-GB" sz="2400" baseline="30000" dirty="0">
                <a:latin typeface="Swis721 Lt BT" panose="020B0403020202020204" pitchFamily="34" charset="0"/>
              </a:rPr>
              <a:t>th</a:t>
            </a:r>
            <a:r>
              <a:rPr lang="en-GB" sz="2400" dirty="0">
                <a:latin typeface="Swis721 Lt BT" panose="020B0403020202020204" pitchFamily="34" charset="0"/>
              </a:rPr>
              <a:t> August (Y13) and 12</a:t>
            </a:r>
            <a:r>
              <a:rPr lang="en-GB" sz="2400" baseline="30000" dirty="0">
                <a:latin typeface="Swis721 Lt BT" panose="020B0403020202020204" pitchFamily="34" charset="0"/>
              </a:rPr>
              <a:t>th</a:t>
            </a:r>
            <a:r>
              <a:rPr lang="en-GB" sz="2400" dirty="0">
                <a:latin typeface="Swis721 Lt BT" panose="020B0403020202020204" pitchFamily="34" charset="0"/>
              </a:rPr>
              <a:t> August (Y11)</a:t>
            </a:r>
          </a:p>
        </p:txBody>
      </p:sp>
    </p:spTree>
    <p:extLst>
      <p:ext uri="{BB962C8B-B14F-4D97-AF65-F5344CB8AC3E}">
        <p14:creationId xmlns:p14="http://schemas.microsoft.com/office/powerpoint/2010/main" val="2239907899"/>
      </p:ext>
    </p:extLst>
  </p:cSld>
  <p:clrMapOvr>
    <a:masterClrMapping/>
  </p:clrMapOvr>
</p:sld>
</file>

<file path=ppt/theme/theme1.xml><?xml version="1.0" encoding="utf-8"?>
<a:theme xmlns:a="http://schemas.openxmlformats.org/drawingml/2006/main" name="1_Default">
  <a:themeElements>
    <a:clrScheme name="Default">
      <a:dk1>
        <a:srgbClr val="000000"/>
      </a:dk1>
      <a:lt1>
        <a:srgbClr val="FFFFFF"/>
      </a:lt1>
      <a:dk2>
        <a:srgbClr val="A7A7A7"/>
      </a:dk2>
      <a:lt2>
        <a:srgbClr val="535353"/>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3C4BDF53092B440846945DC952B9061" ma:contentTypeVersion="6" ma:contentTypeDescription="Create a new document." ma:contentTypeScope="" ma:versionID="d25716c54c4c3db8b35fe35b1efb2154">
  <xsd:schema xmlns:xsd="http://www.w3.org/2001/XMLSchema" xmlns:xs="http://www.w3.org/2001/XMLSchema" xmlns:p="http://schemas.microsoft.com/office/2006/metadata/properties" xmlns:ns2="7b4b7819-e8cf-4e73-9484-956453b6fe3e" xmlns:ns3="a4a7e4df-a209-4bac-907d-c246bee3dbbe" targetNamespace="http://schemas.microsoft.com/office/2006/metadata/properties" ma:root="true" ma:fieldsID="fa26ca0ce6d736f7aa9cb340ad2ecd3c" ns2:_="" ns3:_="">
    <xsd:import namespace="7b4b7819-e8cf-4e73-9484-956453b6fe3e"/>
    <xsd:import namespace="a4a7e4df-a209-4bac-907d-c246bee3dbb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4b7819-e8cf-4e73-9484-956453b6fe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a7e4df-a209-4bac-907d-c246bee3dbb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523A164-297D-4154-8D7A-BC3DC3A46BA6}">
  <ds:schemaRefs>
    <ds:schemaRef ds:uri="http://schemas.microsoft.com/sharepoint/v3/contenttype/forms"/>
  </ds:schemaRefs>
</ds:datastoreItem>
</file>

<file path=customXml/itemProps2.xml><?xml version="1.0" encoding="utf-8"?>
<ds:datastoreItem xmlns:ds="http://schemas.openxmlformats.org/officeDocument/2006/customXml" ds:itemID="{A28C5FE4-A1D6-4861-9179-846CE72BF0C6}"/>
</file>

<file path=customXml/itemProps3.xml><?xml version="1.0" encoding="utf-8"?>
<ds:datastoreItem xmlns:ds="http://schemas.openxmlformats.org/officeDocument/2006/customXml" ds:itemID="{90346953-D2F1-4DE4-85F9-18587A2936D4}">
  <ds:schemaRef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www.w3.org/XML/1998/namespace"/>
    <ds:schemaRef ds:uri="http://schemas.microsoft.com/office/infopath/2007/PartnerControls"/>
    <ds:schemaRef ds:uri="http://purl.org/dc/terms/"/>
    <ds:schemaRef ds:uri="94dd0775-76b5-42f4-b7e9-fc4c1ed2f738"/>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5801</TotalTime>
  <Words>610</Words>
  <Application>Microsoft Office PowerPoint</Application>
  <PresentationFormat>On-screen Show (4:3)</PresentationFormat>
  <Paragraphs>94</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Arial Bold</vt:lpstr>
      <vt:lpstr>Avenir Roman</vt:lpstr>
      <vt:lpstr>Berkeley</vt:lpstr>
      <vt:lpstr>BerkeleyOldstyleITCbyBT</vt:lpstr>
      <vt:lpstr>Helvetica</vt:lpstr>
      <vt:lpstr>Swis721 Lt BT</vt:lpstr>
      <vt:lpstr>1_Default</vt:lpstr>
      <vt:lpstr>GCSE &amp; A-Level   Centre Assessed Grades 2020-2021  </vt:lpstr>
      <vt:lpstr>An Important Point…</vt:lpstr>
      <vt:lpstr>What are we trying to achieve in this process…?</vt:lpstr>
      <vt:lpstr>New System…</vt:lpstr>
      <vt:lpstr>Reminders…</vt:lpstr>
      <vt:lpstr>Reminders…</vt:lpstr>
      <vt:lpstr>Which pieces of evidence have we used to decide your ‘initial’ grade?</vt:lpstr>
      <vt:lpstr>What happens next…?</vt:lpstr>
    </vt:vector>
  </TitlesOfParts>
  <Company>Linney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ls</dc:creator>
  <cp:lastModifiedBy>Daniel Preece</cp:lastModifiedBy>
  <cp:revision>441</cp:revision>
  <cp:lastPrinted>2016-09-20T15:40:55Z</cp:lastPrinted>
  <dcterms:created xsi:type="dcterms:W3CDTF">2008-04-21T08:30:49Z</dcterms:created>
  <dcterms:modified xsi:type="dcterms:W3CDTF">2021-07-02T09:42:32Z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0x01010073C4BDF53092B440846945DC952B9061</vt:lpwstr>
  </property>
</Properties>
</file>