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78" r:id="rId5"/>
  </p:sldMasterIdLst>
  <p:notesMasterIdLst>
    <p:notesMasterId r:id="rId14"/>
  </p:notesMasterIdLst>
  <p:handoutMasterIdLst>
    <p:handoutMasterId r:id="rId15"/>
  </p:handoutMasterIdLst>
  <p:sldIdLst>
    <p:sldId id="299" r:id="rId6"/>
    <p:sldId id="315" r:id="rId7"/>
    <p:sldId id="325" r:id="rId8"/>
    <p:sldId id="347" r:id="rId9"/>
    <p:sldId id="317" r:id="rId10"/>
    <p:sldId id="348" r:id="rId11"/>
    <p:sldId id="307" r:id="rId12"/>
    <p:sldId id="265" r:id="rId1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a:srgbClr val="9933FF"/>
    <a:srgbClr val="6600CC"/>
    <a:srgbClr val="993366"/>
    <a:srgbClr val="9966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69ADB3-FC96-4208-8C68-FCC0886ED9D4}" v="78" dt="2023-02-06T17:14:31.521"/>
    <p1510:client id="{B3169223-BAAE-445D-BFD1-9012B022DD84}" v="19" dt="2023-01-19T16:31:38.5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649" autoAdjust="0"/>
  </p:normalViewPr>
  <p:slideViewPr>
    <p:cSldViewPr>
      <p:cViewPr varScale="1">
        <p:scale>
          <a:sx n="89" d="100"/>
          <a:sy n="89" d="100"/>
        </p:scale>
        <p:origin x="224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ly Spencer" userId="S::sspencer@tscacademy.org.uk::b0601bad-6da8-4353-80fd-a3f9447daa35" providerId="AD" clId="Web-{3C69ADB3-FC96-4208-8C68-FCC0886ED9D4}"/>
    <pc:docChg chg="modSld">
      <pc:chgData name="Sally Spencer" userId="S::sspencer@tscacademy.org.uk::b0601bad-6da8-4353-80fd-a3f9447daa35" providerId="AD" clId="Web-{3C69ADB3-FC96-4208-8C68-FCC0886ED9D4}" dt="2023-02-06T17:14:31.036" v="46" actId="20577"/>
      <pc:docMkLst>
        <pc:docMk/>
      </pc:docMkLst>
      <pc:sldChg chg="modSp">
        <pc:chgData name="Sally Spencer" userId="S::sspencer@tscacademy.org.uk::b0601bad-6da8-4353-80fd-a3f9447daa35" providerId="AD" clId="Web-{3C69ADB3-FC96-4208-8C68-FCC0886ED9D4}" dt="2023-02-06T17:14:31.036" v="46" actId="20577"/>
        <pc:sldMkLst>
          <pc:docMk/>
          <pc:sldMk cId="0" sldId="307"/>
        </pc:sldMkLst>
        <pc:spChg chg="mod">
          <ac:chgData name="Sally Spencer" userId="S::sspencer@tscacademy.org.uk::b0601bad-6da8-4353-80fd-a3f9447daa35" providerId="AD" clId="Web-{3C69ADB3-FC96-4208-8C68-FCC0886ED9D4}" dt="2023-02-06T17:14:20.614" v="44" actId="20577"/>
          <ac:spMkLst>
            <pc:docMk/>
            <pc:sldMk cId="0" sldId="307"/>
            <ac:spMk id="2" creationId="{00000000-0000-0000-0000-000000000000}"/>
          </ac:spMkLst>
        </pc:spChg>
        <pc:spChg chg="mod">
          <ac:chgData name="Sally Spencer" userId="S::sspencer@tscacademy.org.uk::b0601bad-6da8-4353-80fd-a3f9447daa35" providerId="AD" clId="Web-{3C69ADB3-FC96-4208-8C68-FCC0886ED9D4}" dt="2023-02-06T17:14:25.973" v="45" actId="20577"/>
          <ac:spMkLst>
            <pc:docMk/>
            <pc:sldMk cId="0" sldId="307"/>
            <ac:spMk id="4" creationId="{00000000-0000-0000-0000-000000000000}"/>
          </ac:spMkLst>
        </pc:spChg>
        <pc:spChg chg="mod">
          <ac:chgData name="Sally Spencer" userId="S::sspencer@tscacademy.org.uk::b0601bad-6da8-4353-80fd-a3f9447daa35" providerId="AD" clId="Web-{3C69ADB3-FC96-4208-8C68-FCC0886ED9D4}" dt="2023-02-06T17:14:31.036" v="46" actId="20577"/>
          <ac:spMkLst>
            <pc:docMk/>
            <pc:sldMk cId="0" sldId="307"/>
            <ac:spMk id="7" creationId="{00000000-0000-0000-0000-000000000000}"/>
          </ac:spMkLst>
        </pc:spChg>
      </pc:sldChg>
      <pc:sldChg chg="modSp">
        <pc:chgData name="Sally Spencer" userId="S::sspencer@tscacademy.org.uk::b0601bad-6da8-4353-80fd-a3f9447daa35" providerId="AD" clId="Web-{3C69ADB3-FC96-4208-8C68-FCC0886ED9D4}" dt="2023-02-06T17:10:44.341" v="0" actId="1076"/>
        <pc:sldMkLst>
          <pc:docMk/>
          <pc:sldMk cId="2464494371" sldId="315"/>
        </pc:sldMkLst>
        <pc:spChg chg="mod">
          <ac:chgData name="Sally Spencer" userId="S::sspencer@tscacademy.org.uk::b0601bad-6da8-4353-80fd-a3f9447daa35" providerId="AD" clId="Web-{3C69ADB3-FC96-4208-8C68-FCC0886ED9D4}" dt="2023-02-06T17:10:44.341" v="0" actId="1076"/>
          <ac:spMkLst>
            <pc:docMk/>
            <pc:sldMk cId="2464494371" sldId="315"/>
            <ac:spMk id="6" creationId="{00000000-0000-0000-0000-000000000000}"/>
          </ac:spMkLst>
        </pc:spChg>
      </pc:sldChg>
      <pc:sldChg chg="modSp">
        <pc:chgData name="Sally Spencer" userId="S::sspencer@tscacademy.org.uk::b0601bad-6da8-4353-80fd-a3f9447daa35" providerId="AD" clId="Web-{3C69ADB3-FC96-4208-8C68-FCC0886ED9D4}" dt="2023-02-06T17:13:13.783" v="32" actId="20577"/>
        <pc:sldMkLst>
          <pc:docMk/>
          <pc:sldMk cId="3511580778" sldId="317"/>
        </pc:sldMkLst>
        <pc:spChg chg="mod">
          <ac:chgData name="Sally Spencer" userId="S::sspencer@tscacademy.org.uk::b0601bad-6da8-4353-80fd-a3f9447daa35" providerId="AD" clId="Web-{3C69ADB3-FC96-4208-8C68-FCC0886ED9D4}" dt="2023-02-06T17:12:37.845" v="26" actId="1076"/>
          <ac:spMkLst>
            <pc:docMk/>
            <pc:sldMk cId="3511580778" sldId="317"/>
            <ac:spMk id="3" creationId="{00000000-0000-0000-0000-000000000000}"/>
          </ac:spMkLst>
        </pc:spChg>
        <pc:spChg chg="mod">
          <ac:chgData name="Sally Spencer" userId="S::sspencer@tscacademy.org.uk::b0601bad-6da8-4353-80fd-a3f9447daa35" providerId="AD" clId="Web-{3C69ADB3-FC96-4208-8C68-FCC0886ED9D4}" dt="2023-02-06T17:12:42.298" v="27" actId="20577"/>
          <ac:spMkLst>
            <pc:docMk/>
            <pc:sldMk cId="3511580778" sldId="317"/>
            <ac:spMk id="4" creationId="{739EEAF5-701E-45AC-A14D-3546B54F7C2F}"/>
          </ac:spMkLst>
        </pc:spChg>
        <pc:spChg chg="mod">
          <ac:chgData name="Sally Spencer" userId="S::sspencer@tscacademy.org.uk::b0601bad-6da8-4353-80fd-a3f9447daa35" providerId="AD" clId="Web-{3C69ADB3-FC96-4208-8C68-FCC0886ED9D4}" dt="2023-02-06T17:13:07.658" v="31" actId="20577"/>
          <ac:spMkLst>
            <pc:docMk/>
            <pc:sldMk cId="3511580778" sldId="317"/>
            <ac:spMk id="7" creationId="{3FBD2DB2-2360-47A4-89CD-2A046F11C583}"/>
          </ac:spMkLst>
        </pc:spChg>
        <pc:spChg chg="mod">
          <ac:chgData name="Sally Spencer" userId="S::sspencer@tscacademy.org.uk::b0601bad-6da8-4353-80fd-a3f9447daa35" providerId="AD" clId="Web-{3C69ADB3-FC96-4208-8C68-FCC0886ED9D4}" dt="2023-02-06T17:12:55.720" v="29" actId="20577"/>
          <ac:spMkLst>
            <pc:docMk/>
            <pc:sldMk cId="3511580778" sldId="317"/>
            <ac:spMk id="8" creationId="{621CE0E5-143D-4609-9CD3-E1F9399AE26F}"/>
          </ac:spMkLst>
        </pc:spChg>
        <pc:spChg chg="mod">
          <ac:chgData name="Sally Spencer" userId="S::sspencer@tscacademy.org.uk::b0601bad-6da8-4353-80fd-a3f9447daa35" providerId="AD" clId="Web-{3C69ADB3-FC96-4208-8C68-FCC0886ED9D4}" dt="2023-02-06T17:13:13.783" v="32" actId="20577"/>
          <ac:spMkLst>
            <pc:docMk/>
            <pc:sldMk cId="3511580778" sldId="317"/>
            <ac:spMk id="9" creationId="{A07BEA1A-1129-4D45-B478-6757DA173D5F}"/>
          </ac:spMkLst>
        </pc:spChg>
        <pc:spChg chg="mod">
          <ac:chgData name="Sally Spencer" userId="S::sspencer@tscacademy.org.uk::b0601bad-6da8-4353-80fd-a3f9447daa35" providerId="AD" clId="Web-{3C69ADB3-FC96-4208-8C68-FCC0886ED9D4}" dt="2023-02-06T17:13:01.017" v="30" actId="20577"/>
          <ac:spMkLst>
            <pc:docMk/>
            <pc:sldMk cId="3511580778" sldId="317"/>
            <ac:spMk id="10" creationId="{13582992-4E3A-427C-BE2F-2B693EF270B4}"/>
          </ac:spMkLst>
        </pc:spChg>
        <pc:spChg chg="mod">
          <ac:chgData name="Sally Spencer" userId="S::sspencer@tscacademy.org.uk::b0601bad-6da8-4353-80fd-a3f9447daa35" providerId="AD" clId="Web-{3C69ADB3-FC96-4208-8C68-FCC0886ED9D4}" dt="2023-02-06T17:12:48.033" v="28" actId="20577"/>
          <ac:spMkLst>
            <pc:docMk/>
            <pc:sldMk cId="3511580778" sldId="317"/>
            <ac:spMk id="11" creationId="{8A533BF9-C4C6-407D-A381-A4194141EACB}"/>
          </ac:spMkLst>
        </pc:spChg>
      </pc:sldChg>
      <pc:sldChg chg="modSp">
        <pc:chgData name="Sally Spencer" userId="S::sspencer@tscacademy.org.uk::b0601bad-6da8-4353-80fd-a3f9447daa35" providerId="AD" clId="Web-{3C69ADB3-FC96-4208-8C68-FCC0886ED9D4}" dt="2023-02-06T17:10:58.873" v="3" actId="20577"/>
        <pc:sldMkLst>
          <pc:docMk/>
          <pc:sldMk cId="2417604327" sldId="325"/>
        </pc:sldMkLst>
        <pc:spChg chg="mod">
          <ac:chgData name="Sally Spencer" userId="S::sspencer@tscacademy.org.uk::b0601bad-6da8-4353-80fd-a3f9447daa35" providerId="AD" clId="Web-{3C69ADB3-FC96-4208-8C68-FCC0886ED9D4}" dt="2023-02-06T17:10:58.873" v="3" actId="20577"/>
          <ac:spMkLst>
            <pc:docMk/>
            <pc:sldMk cId="2417604327" sldId="325"/>
            <ac:spMk id="4" creationId="{00000000-0000-0000-0000-000000000000}"/>
          </ac:spMkLst>
        </pc:spChg>
      </pc:sldChg>
      <pc:sldChg chg="modSp">
        <pc:chgData name="Sally Spencer" userId="S::sspencer@tscacademy.org.uk::b0601bad-6da8-4353-80fd-a3f9447daa35" providerId="AD" clId="Web-{3C69ADB3-FC96-4208-8C68-FCC0886ED9D4}" dt="2023-02-06T17:13:27.987" v="36" actId="20577"/>
        <pc:sldMkLst>
          <pc:docMk/>
          <pc:sldMk cId="557211184" sldId="347"/>
        </pc:sldMkLst>
        <pc:spChg chg="mod">
          <ac:chgData name="Sally Spencer" userId="S::sspencer@tscacademy.org.uk::b0601bad-6da8-4353-80fd-a3f9447daa35" providerId="AD" clId="Web-{3C69ADB3-FC96-4208-8C68-FCC0886ED9D4}" dt="2023-02-06T17:11:47.343" v="15" actId="1076"/>
          <ac:spMkLst>
            <pc:docMk/>
            <pc:sldMk cId="557211184" sldId="347"/>
            <ac:spMk id="6" creationId="{00000000-0000-0000-0000-000000000000}"/>
          </ac:spMkLst>
        </pc:spChg>
        <pc:spChg chg="mod">
          <ac:chgData name="Sally Spencer" userId="S::sspencer@tscacademy.org.uk::b0601bad-6da8-4353-80fd-a3f9447daa35" providerId="AD" clId="Web-{3C69ADB3-FC96-4208-8C68-FCC0886ED9D4}" dt="2023-02-06T17:13:27.987" v="36" actId="20577"/>
          <ac:spMkLst>
            <pc:docMk/>
            <pc:sldMk cId="557211184" sldId="347"/>
            <ac:spMk id="10" creationId="{00000000-0000-0000-0000-000000000000}"/>
          </ac:spMkLst>
        </pc:spChg>
      </pc:sldChg>
      <pc:sldChg chg="modSp">
        <pc:chgData name="Sally Spencer" userId="S::sspencer@tscacademy.org.uk::b0601bad-6da8-4353-80fd-a3f9447daa35" providerId="AD" clId="Web-{3C69ADB3-FC96-4208-8C68-FCC0886ED9D4}" dt="2023-02-06T17:14:05.895" v="43" actId="1076"/>
        <pc:sldMkLst>
          <pc:docMk/>
          <pc:sldMk cId="3735779703" sldId="348"/>
        </pc:sldMkLst>
        <pc:spChg chg="mod">
          <ac:chgData name="Sally Spencer" userId="S::sspencer@tscacademy.org.uk::b0601bad-6da8-4353-80fd-a3f9447daa35" providerId="AD" clId="Web-{3C69ADB3-FC96-4208-8C68-FCC0886ED9D4}" dt="2023-02-06T17:14:05.895" v="43" actId="1076"/>
          <ac:spMkLst>
            <pc:docMk/>
            <pc:sldMk cId="3735779703" sldId="348"/>
            <ac:spMk id="2" creationId="{00000000-0000-0000-0000-000000000000}"/>
          </ac:spMkLst>
        </pc:spChg>
        <pc:spChg chg="mod">
          <ac:chgData name="Sally Spencer" userId="S::sspencer@tscacademy.org.uk::b0601bad-6da8-4353-80fd-a3f9447daa35" providerId="AD" clId="Web-{3C69ADB3-FC96-4208-8C68-FCC0886ED9D4}" dt="2023-02-06T17:13:57.660" v="41" actId="1076"/>
          <ac:spMkLst>
            <pc:docMk/>
            <pc:sldMk cId="3735779703" sldId="348"/>
            <ac:spMk id="4" creationId="{00000000-0000-0000-0000-000000000000}"/>
          </ac:spMkLst>
        </pc:spChg>
        <pc:spChg chg="mod">
          <ac:chgData name="Sally Spencer" userId="S::sspencer@tscacademy.org.uk::b0601bad-6da8-4353-80fd-a3f9447daa35" providerId="AD" clId="Web-{3C69ADB3-FC96-4208-8C68-FCC0886ED9D4}" dt="2023-02-06T17:14:01.113" v="42" actId="1076"/>
          <ac:spMkLst>
            <pc:docMk/>
            <pc:sldMk cId="3735779703" sldId="348"/>
            <ac:spMk id="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bwMode="auto">
          <a:xfrm>
            <a:off x="0" y="0"/>
            <a:ext cx="2945659" cy="497276"/>
          </a:xfrm>
          <a:prstGeom prst="rect">
            <a:avLst/>
          </a:prstGeom>
          <a:noFill/>
          <a:ln>
            <a:noFill/>
          </a:ln>
          <a:effectLst/>
        </p:spPr>
        <p:txBody>
          <a:bodyPr vert="horz" wrap="square" lIns="91433" tIns="45716" rIns="91433" bIns="45716" numCol="1" anchor="t" anchorCtr="0" compatLnSpc="1">
            <a:prstTxWarp prst="textNoShape">
              <a:avLst/>
            </a:prstTxWarp>
          </a:bodyPr>
          <a:lstStyle>
            <a:lvl1pPr defTabSz="914221">
              <a:defRPr sz="1200"/>
            </a:lvl1pPr>
          </a:lstStyle>
          <a:p>
            <a:pPr>
              <a:defRPr/>
            </a:pPr>
            <a:endParaRPr lang="en-GB"/>
          </a:p>
        </p:txBody>
      </p:sp>
      <p:sp>
        <p:nvSpPr>
          <p:cNvPr id="32771" name="Rectangle 3"/>
          <p:cNvSpPr>
            <a:spLocks noGrp="1" noChangeArrowheads="1"/>
          </p:cNvSpPr>
          <p:nvPr>
            <p:ph type="dt" sz="quarter" idx="1"/>
          </p:nvPr>
        </p:nvSpPr>
        <p:spPr bwMode="auto">
          <a:xfrm>
            <a:off x="3850443" y="0"/>
            <a:ext cx="2945659" cy="497276"/>
          </a:xfrm>
          <a:prstGeom prst="rect">
            <a:avLst/>
          </a:prstGeom>
          <a:noFill/>
          <a:ln>
            <a:noFill/>
          </a:ln>
          <a:effectLst/>
        </p:spPr>
        <p:txBody>
          <a:bodyPr vert="horz" wrap="square" lIns="91433" tIns="45716" rIns="91433" bIns="45716" numCol="1" anchor="t" anchorCtr="0" compatLnSpc="1">
            <a:prstTxWarp prst="textNoShape">
              <a:avLst/>
            </a:prstTxWarp>
          </a:bodyPr>
          <a:lstStyle>
            <a:lvl1pPr algn="r" defTabSz="914221">
              <a:defRPr sz="1200"/>
            </a:lvl1pPr>
          </a:lstStyle>
          <a:p>
            <a:pPr>
              <a:defRPr/>
            </a:pPr>
            <a:endParaRPr lang="en-GB"/>
          </a:p>
        </p:txBody>
      </p:sp>
      <p:sp>
        <p:nvSpPr>
          <p:cNvPr id="32772" name="Rectangle 4"/>
          <p:cNvSpPr>
            <a:spLocks noGrp="1" noChangeArrowheads="1"/>
          </p:cNvSpPr>
          <p:nvPr>
            <p:ph type="ftr" sz="quarter" idx="2"/>
          </p:nvPr>
        </p:nvSpPr>
        <p:spPr bwMode="auto">
          <a:xfrm>
            <a:off x="0" y="9427789"/>
            <a:ext cx="2945659" cy="497276"/>
          </a:xfrm>
          <a:prstGeom prst="rect">
            <a:avLst/>
          </a:prstGeom>
          <a:noFill/>
          <a:ln>
            <a:noFill/>
          </a:ln>
          <a:effectLst/>
        </p:spPr>
        <p:txBody>
          <a:bodyPr vert="horz" wrap="square" lIns="91433" tIns="45716" rIns="91433" bIns="45716" numCol="1" anchor="b" anchorCtr="0" compatLnSpc="1">
            <a:prstTxWarp prst="textNoShape">
              <a:avLst/>
            </a:prstTxWarp>
          </a:bodyPr>
          <a:lstStyle>
            <a:lvl1pPr defTabSz="914221">
              <a:defRPr sz="1200"/>
            </a:lvl1pPr>
          </a:lstStyle>
          <a:p>
            <a:pPr>
              <a:defRPr/>
            </a:pPr>
            <a:endParaRPr lang="en-GB"/>
          </a:p>
        </p:txBody>
      </p:sp>
      <p:sp>
        <p:nvSpPr>
          <p:cNvPr id="32773" name="Rectangle 5"/>
          <p:cNvSpPr>
            <a:spLocks noGrp="1" noChangeArrowheads="1"/>
          </p:cNvSpPr>
          <p:nvPr>
            <p:ph type="sldNum" sz="quarter" idx="3"/>
          </p:nvPr>
        </p:nvSpPr>
        <p:spPr bwMode="auto">
          <a:xfrm>
            <a:off x="3850443" y="9427789"/>
            <a:ext cx="2945659" cy="497276"/>
          </a:xfrm>
          <a:prstGeom prst="rect">
            <a:avLst/>
          </a:prstGeom>
          <a:noFill/>
          <a:ln>
            <a:noFill/>
          </a:ln>
          <a:effectLst/>
        </p:spPr>
        <p:txBody>
          <a:bodyPr vert="horz" wrap="square" lIns="91433" tIns="45716" rIns="91433" bIns="45716" numCol="1" anchor="b" anchorCtr="0" compatLnSpc="1">
            <a:prstTxWarp prst="textNoShape">
              <a:avLst/>
            </a:prstTxWarp>
          </a:bodyPr>
          <a:lstStyle>
            <a:lvl1pPr algn="r" defTabSz="914221">
              <a:defRPr sz="1200"/>
            </a:lvl1pPr>
          </a:lstStyle>
          <a:p>
            <a:pPr>
              <a:defRPr/>
            </a:pPr>
            <a:fld id="{D4617254-11FA-4775-A59F-2FFCA0AD498B}" type="slidenum">
              <a:rPr lang="en-GB"/>
              <a:pPr>
                <a:defRPr/>
              </a:pPr>
              <a:t>‹#›</a:t>
            </a:fld>
            <a:endParaRPr lang="en-GB"/>
          </a:p>
        </p:txBody>
      </p:sp>
    </p:spTree>
    <p:extLst>
      <p:ext uri="{BB962C8B-B14F-4D97-AF65-F5344CB8AC3E}">
        <p14:creationId xmlns:p14="http://schemas.microsoft.com/office/powerpoint/2010/main" val="30323236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45659" cy="497276"/>
          </a:xfrm>
          <a:prstGeom prst="rect">
            <a:avLst/>
          </a:prstGeom>
          <a:noFill/>
          <a:ln>
            <a:noFill/>
          </a:ln>
          <a:effectLst/>
        </p:spPr>
        <p:txBody>
          <a:bodyPr vert="horz" wrap="square" lIns="91433" tIns="45716" rIns="91433" bIns="45716" numCol="1" anchor="t" anchorCtr="0" compatLnSpc="1">
            <a:prstTxWarp prst="textNoShape">
              <a:avLst/>
            </a:prstTxWarp>
          </a:bodyPr>
          <a:lstStyle>
            <a:lvl1pPr defTabSz="914221">
              <a:defRPr sz="1200"/>
            </a:lvl1pPr>
          </a:lstStyle>
          <a:p>
            <a:pPr>
              <a:defRPr/>
            </a:pPr>
            <a:endParaRPr lang="en-GB"/>
          </a:p>
        </p:txBody>
      </p:sp>
      <p:sp>
        <p:nvSpPr>
          <p:cNvPr id="5123" name="Rectangle 3"/>
          <p:cNvSpPr>
            <a:spLocks noGrp="1" noChangeArrowheads="1"/>
          </p:cNvSpPr>
          <p:nvPr>
            <p:ph type="dt" idx="1"/>
          </p:nvPr>
        </p:nvSpPr>
        <p:spPr bwMode="auto">
          <a:xfrm>
            <a:off x="3850443" y="0"/>
            <a:ext cx="2945659" cy="497276"/>
          </a:xfrm>
          <a:prstGeom prst="rect">
            <a:avLst/>
          </a:prstGeom>
          <a:noFill/>
          <a:ln>
            <a:noFill/>
          </a:ln>
          <a:effectLst/>
        </p:spPr>
        <p:txBody>
          <a:bodyPr vert="horz" wrap="square" lIns="91433" tIns="45716" rIns="91433" bIns="45716" numCol="1" anchor="t" anchorCtr="0" compatLnSpc="1">
            <a:prstTxWarp prst="textNoShape">
              <a:avLst/>
            </a:prstTxWarp>
          </a:bodyPr>
          <a:lstStyle>
            <a:lvl1pPr algn="r" defTabSz="914221">
              <a:defRPr sz="1200"/>
            </a:lvl1pPr>
          </a:lstStyle>
          <a:p>
            <a:pPr>
              <a:defRPr/>
            </a:pPr>
            <a:endParaRPr lang="en-GB"/>
          </a:p>
        </p:txBody>
      </p:sp>
      <p:sp>
        <p:nvSpPr>
          <p:cNvPr id="2560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679768" y="4714681"/>
            <a:ext cx="5438140" cy="4467617"/>
          </a:xfrm>
          <a:prstGeom prst="rect">
            <a:avLst/>
          </a:prstGeom>
          <a:noFill/>
          <a:ln>
            <a:noFill/>
          </a:ln>
          <a:effectLst/>
        </p:spPr>
        <p:txBody>
          <a:bodyPr vert="horz" wrap="square" lIns="91433" tIns="45716" rIns="91433" bIns="4571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9427789"/>
            <a:ext cx="2945659" cy="497276"/>
          </a:xfrm>
          <a:prstGeom prst="rect">
            <a:avLst/>
          </a:prstGeom>
          <a:noFill/>
          <a:ln>
            <a:noFill/>
          </a:ln>
          <a:effectLst/>
        </p:spPr>
        <p:txBody>
          <a:bodyPr vert="horz" wrap="square" lIns="91433" tIns="45716" rIns="91433" bIns="45716" numCol="1" anchor="b" anchorCtr="0" compatLnSpc="1">
            <a:prstTxWarp prst="textNoShape">
              <a:avLst/>
            </a:prstTxWarp>
          </a:bodyPr>
          <a:lstStyle>
            <a:lvl1pPr defTabSz="914221">
              <a:defRPr sz="1200"/>
            </a:lvl1pPr>
          </a:lstStyle>
          <a:p>
            <a:pPr>
              <a:defRPr/>
            </a:pPr>
            <a:endParaRPr lang="en-GB"/>
          </a:p>
        </p:txBody>
      </p:sp>
      <p:sp>
        <p:nvSpPr>
          <p:cNvPr id="5127" name="Rectangle 7"/>
          <p:cNvSpPr>
            <a:spLocks noGrp="1" noChangeArrowheads="1"/>
          </p:cNvSpPr>
          <p:nvPr>
            <p:ph type="sldNum" sz="quarter" idx="5"/>
          </p:nvPr>
        </p:nvSpPr>
        <p:spPr bwMode="auto">
          <a:xfrm>
            <a:off x="3850443" y="9427789"/>
            <a:ext cx="2945659" cy="497276"/>
          </a:xfrm>
          <a:prstGeom prst="rect">
            <a:avLst/>
          </a:prstGeom>
          <a:noFill/>
          <a:ln>
            <a:noFill/>
          </a:ln>
          <a:effectLst/>
        </p:spPr>
        <p:txBody>
          <a:bodyPr vert="horz" wrap="square" lIns="91433" tIns="45716" rIns="91433" bIns="45716" numCol="1" anchor="b" anchorCtr="0" compatLnSpc="1">
            <a:prstTxWarp prst="textNoShape">
              <a:avLst/>
            </a:prstTxWarp>
          </a:bodyPr>
          <a:lstStyle>
            <a:lvl1pPr algn="r" defTabSz="914221">
              <a:defRPr sz="1200"/>
            </a:lvl1pPr>
          </a:lstStyle>
          <a:p>
            <a:pPr>
              <a:defRPr/>
            </a:pPr>
            <a:fld id="{20E3FB68-640A-46F0-BA38-0B364A5056C3}" type="slidenum">
              <a:rPr lang="en-GB"/>
              <a:pPr>
                <a:defRPr/>
              </a:pPr>
              <a:t>‹#›</a:t>
            </a:fld>
            <a:endParaRPr lang="en-GB"/>
          </a:p>
        </p:txBody>
      </p:sp>
    </p:spTree>
    <p:extLst>
      <p:ext uri="{BB962C8B-B14F-4D97-AF65-F5344CB8AC3E}">
        <p14:creationId xmlns:p14="http://schemas.microsoft.com/office/powerpoint/2010/main" val="32560010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221" eaLnBrk="0" hangingPunct="0">
              <a:defRPr>
                <a:solidFill>
                  <a:schemeClr val="tx1"/>
                </a:solidFill>
                <a:latin typeface="Arial" charset="0"/>
              </a:defRPr>
            </a:lvl1pPr>
            <a:lvl2pPr marL="736412" indent="-283235" defTabSz="914221" eaLnBrk="0" hangingPunct="0">
              <a:defRPr>
                <a:solidFill>
                  <a:schemeClr val="tx1"/>
                </a:solidFill>
                <a:latin typeface="Arial" charset="0"/>
              </a:defRPr>
            </a:lvl2pPr>
            <a:lvl3pPr marL="1132942" indent="-226588" defTabSz="914221" eaLnBrk="0" hangingPunct="0">
              <a:defRPr>
                <a:solidFill>
                  <a:schemeClr val="tx1"/>
                </a:solidFill>
                <a:latin typeface="Arial" charset="0"/>
              </a:defRPr>
            </a:lvl3pPr>
            <a:lvl4pPr marL="1586118" indent="-226588" defTabSz="914221" eaLnBrk="0" hangingPunct="0">
              <a:defRPr>
                <a:solidFill>
                  <a:schemeClr val="tx1"/>
                </a:solidFill>
                <a:latin typeface="Arial" charset="0"/>
              </a:defRPr>
            </a:lvl4pPr>
            <a:lvl5pPr marL="2039295" indent="-226588" defTabSz="914221" eaLnBrk="0" hangingPunct="0">
              <a:defRPr>
                <a:solidFill>
                  <a:schemeClr val="tx1"/>
                </a:solidFill>
                <a:latin typeface="Arial" charset="0"/>
              </a:defRPr>
            </a:lvl5pPr>
            <a:lvl6pPr marL="2492472" indent="-226588" defTabSz="914221" eaLnBrk="0" fontAlgn="base" hangingPunct="0">
              <a:spcBef>
                <a:spcPct val="0"/>
              </a:spcBef>
              <a:spcAft>
                <a:spcPct val="0"/>
              </a:spcAft>
              <a:defRPr>
                <a:solidFill>
                  <a:schemeClr val="tx1"/>
                </a:solidFill>
                <a:latin typeface="Arial" charset="0"/>
              </a:defRPr>
            </a:lvl6pPr>
            <a:lvl7pPr marL="2945648" indent="-226588" defTabSz="914221" eaLnBrk="0" fontAlgn="base" hangingPunct="0">
              <a:spcBef>
                <a:spcPct val="0"/>
              </a:spcBef>
              <a:spcAft>
                <a:spcPct val="0"/>
              </a:spcAft>
              <a:defRPr>
                <a:solidFill>
                  <a:schemeClr val="tx1"/>
                </a:solidFill>
                <a:latin typeface="Arial" charset="0"/>
              </a:defRPr>
            </a:lvl7pPr>
            <a:lvl8pPr marL="3398825" indent="-226588" defTabSz="914221" eaLnBrk="0" fontAlgn="base" hangingPunct="0">
              <a:spcBef>
                <a:spcPct val="0"/>
              </a:spcBef>
              <a:spcAft>
                <a:spcPct val="0"/>
              </a:spcAft>
              <a:defRPr>
                <a:solidFill>
                  <a:schemeClr val="tx1"/>
                </a:solidFill>
                <a:latin typeface="Arial" charset="0"/>
              </a:defRPr>
            </a:lvl8pPr>
            <a:lvl9pPr marL="3852001" indent="-226588" defTabSz="914221" eaLnBrk="0" fontAlgn="base" hangingPunct="0">
              <a:spcBef>
                <a:spcPct val="0"/>
              </a:spcBef>
              <a:spcAft>
                <a:spcPct val="0"/>
              </a:spcAft>
              <a:defRPr>
                <a:solidFill>
                  <a:schemeClr val="tx1"/>
                </a:solidFill>
                <a:latin typeface="Arial" charset="0"/>
              </a:defRPr>
            </a:lvl9pPr>
          </a:lstStyle>
          <a:p>
            <a:pPr eaLnBrk="1" hangingPunct="1"/>
            <a:fld id="{8E2CDF59-B69F-472D-83C4-F7605012CE1E}" type="slidenum">
              <a:rPr lang="en-GB" smtClean="0"/>
              <a:pPr eaLnBrk="1" hangingPunct="1"/>
              <a:t>1</a:t>
            </a:fld>
            <a:endParaRPr lang="en-GB"/>
          </a:p>
        </p:txBody>
      </p:sp>
      <p:sp>
        <p:nvSpPr>
          <p:cNvPr id="28675" name="Rectangle 2"/>
          <p:cNvSpPr>
            <a:spLocks noGrp="1" noRot="1" noChangeAspect="1" noChangeArrowheads="1" noTextEdit="1"/>
          </p:cNvSpPr>
          <p:nvPr>
            <p:ph type="sldImg"/>
          </p:nvPr>
        </p:nvSpPr>
        <p:spPr>
          <a:xfrm>
            <a:off x="917575" y="744538"/>
            <a:ext cx="4964113" cy="3722687"/>
          </a:xfrm>
          <a:ln/>
        </p:spPr>
      </p:sp>
      <p:sp>
        <p:nvSpPr>
          <p:cNvPr id="286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solidFill>
                  <a:srgbClr val="FF0000"/>
                </a:solidFill>
              </a:rPr>
              <a:t>**** See notes underneath</a:t>
            </a:r>
            <a:r>
              <a:rPr lang="en-US" baseline="0" dirty="0">
                <a:solidFill>
                  <a:srgbClr val="FF0000"/>
                </a:solidFill>
              </a:rPr>
              <a:t> each slide ****</a:t>
            </a:r>
            <a:endParaRPr lang="en-US" dirty="0">
              <a:solidFill>
                <a:srgbClr val="FF0000"/>
              </a:solidFill>
            </a:endParaRPr>
          </a:p>
        </p:txBody>
      </p:sp>
    </p:spTree>
    <p:extLst>
      <p:ext uri="{BB962C8B-B14F-4D97-AF65-F5344CB8AC3E}">
        <p14:creationId xmlns:p14="http://schemas.microsoft.com/office/powerpoint/2010/main" val="153945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221" eaLnBrk="0" hangingPunct="0">
              <a:defRPr>
                <a:solidFill>
                  <a:schemeClr val="tx1"/>
                </a:solidFill>
                <a:latin typeface="Arial" charset="0"/>
              </a:defRPr>
            </a:lvl1pPr>
            <a:lvl2pPr marL="736412" indent="-283235" defTabSz="914221" eaLnBrk="0" hangingPunct="0">
              <a:defRPr>
                <a:solidFill>
                  <a:schemeClr val="tx1"/>
                </a:solidFill>
                <a:latin typeface="Arial" charset="0"/>
              </a:defRPr>
            </a:lvl2pPr>
            <a:lvl3pPr marL="1132942" indent="-226588" defTabSz="914221" eaLnBrk="0" hangingPunct="0">
              <a:defRPr>
                <a:solidFill>
                  <a:schemeClr val="tx1"/>
                </a:solidFill>
                <a:latin typeface="Arial" charset="0"/>
              </a:defRPr>
            </a:lvl3pPr>
            <a:lvl4pPr marL="1586118" indent="-226588" defTabSz="914221" eaLnBrk="0" hangingPunct="0">
              <a:defRPr>
                <a:solidFill>
                  <a:schemeClr val="tx1"/>
                </a:solidFill>
                <a:latin typeface="Arial" charset="0"/>
              </a:defRPr>
            </a:lvl4pPr>
            <a:lvl5pPr marL="2039295" indent="-226588" defTabSz="914221" eaLnBrk="0" hangingPunct="0">
              <a:defRPr>
                <a:solidFill>
                  <a:schemeClr val="tx1"/>
                </a:solidFill>
                <a:latin typeface="Arial" charset="0"/>
              </a:defRPr>
            </a:lvl5pPr>
            <a:lvl6pPr marL="2492472" indent="-226588" defTabSz="914221" eaLnBrk="0" fontAlgn="base" hangingPunct="0">
              <a:spcBef>
                <a:spcPct val="0"/>
              </a:spcBef>
              <a:spcAft>
                <a:spcPct val="0"/>
              </a:spcAft>
              <a:defRPr>
                <a:solidFill>
                  <a:schemeClr val="tx1"/>
                </a:solidFill>
                <a:latin typeface="Arial" charset="0"/>
              </a:defRPr>
            </a:lvl6pPr>
            <a:lvl7pPr marL="2945648" indent="-226588" defTabSz="914221" eaLnBrk="0" fontAlgn="base" hangingPunct="0">
              <a:spcBef>
                <a:spcPct val="0"/>
              </a:spcBef>
              <a:spcAft>
                <a:spcPct val="0"/>
              </a:spcAft>
              <a:defRPr>
                <a:solidFill>
                  <a:schemeClr val="tx1"/>
                </a:solidFill>
                <a:latin typeface="Arial" charset="0"/>
              </a:defRPr>
            </a:lvl7pPr>
            <a:lvl8pPr marL="3398825" indent="-226588" defTabSz="914221" eaLnBrk="0" fontAlgn="base" hangingPunct="0">
              <a:spcBef>
                <a:spcPct val="0"/>
              </a:spcBef>
              <a:spcAft>
                <a:spcPct val="0"/>
              </a:spcAft>
              <a:defRPr>
                <a:solidFill>
                  <a:schemeClr val="tx1"/>
                </a:solidFill>
                <a:latin typeface="Arial" charset="0"/>
              </a:defRPr>
            </a:lvl8pPr>
            <a:lvl9pPr marL="3852001" indent="-226588" defTabSz="914221" eaLnBrk="0" fontAlgn="base" hangingPunct="0">
              <a:spcBef>
                <a:spcPct val="0"/>
              </a:spcBef>
              <a:spcAft>
                <a:spcPct val="0"/>
              </a:spcAft>
              <a:defRPr>
                <a:solidFill>
                  <a:schemeClr val="tx1"/>
                </a:solidFill>
                <a:latin typeface="Arial" charset="0"/>
              </a:defRPr>
            </a:lvl9pPr>
          </a:lstStyle>
          <a:p>
            <a:pPr eaLnBrk="1" hangingPunct="1"/>
            <a:fld id="{8E2CDF59-B69F-472D-83C4-F7605012CE1E}" type="slidenum">
              <a:rPr lang="en-GB" smtClean="0"/>
              <a:pPr eaLnBrk="1" hangingPunct="1"/>
              <a:t>2</a:t>
            </a:fld>
            <a:endParaRPr lang="en-GB"/>
          </a:p>
        </p:txBody>
      </p:sp>
      <p:sp>
        <p:nvSpPr>
          <p:cNvPr id="28675" name="Rectangle 2"/>
          <p:cNvSpPr>
            <a:spLocks noGrp="1" noRot="1" noChangeAspect="1" noChangeArrowheads="1" noTextEdit="1"/>
          </p:cNvSpPr>
          <p:nvPr>
            <p:ph type="sldImg"/>
          </p:nvPr>
        </p:nvSpPr>
        <p:spPr>
          <a:xfrm>
            <a:off x="917575" y="744538"/>
            <a:ext cx="4964113" cy="3722687"/>
          </a:xfrm>
          <a:ln/>
        </p:spPr>
      </p:sp>
      <p:sp>
        <p:nvSpPr>
          <p:cNvPr id="286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t>Curriculum</a:t>
            </a:r>
            <a:r>
              <a:rPr lang="en-US" baseline="0" dirty="0"/>
              <a:t> c</a:t>
            </a:r>
            <a:r>
              <a:rPr lang="en-US" dirty="0"/>
              <a:t>hanged for Sept 2014 and again for Sept 2017; might have older brothers/sisters who have done a different model</a:t>
            </a:r>
          </a:p>
        </p:txBody>
      </p:sp>
    </p:spTree>
    <p:extLst>
      <p:ext uri="{BB962C8B-B14F-4D97-AF65-F5344CB8AC3E}">
        <p14:creationId xmlns:p14="http://schemas.microsoft.com/office/powerpoint/2010/main" val="1348326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221" eaLnBrk="0" hangingPunct="0">
              <a:defRPr>
                <a:solidFill>
                  <a:schemeClr val="tx1"/>
                </a:solidFill>
                <a:latin typeface="Arial" charset="0"/>
              </a:defRPr>
            </a:lvl1pPr>
            <a:lvl2pPr marL="736412" indent="-283235" defTabSz="914221" eaLnBrk="0" hangingPunct="0">
              <a:defRPr>
                <a:solidFill>
                  <a:schemeClr val="tx1"/>
                </a:solidFill>
                <a:latin typeface="Arial" charset="0"/>
              </a:defRPr>
            </a:lvl2pPr>
            <a:lvl3pPr marL="1132942" indent="-226588" defTabSz="914221" eaLnBrk="0" hangingPunct="0">
              <a:defRPr>
                <a:solidFill>
                  <a:schemeClr val="tx1"/>
                </a:solidFill>
                <a:latin typeface="Arial" charset="0"/>
              </a:defRPr>
            </a:lvl3pPr>
            <a:lvl4pPr marL="1586118" indent="-226588" defTabSz="914221" eaLnBrk="0" hangingPunct="0">
              <a:defRPr>
                <a:solidFill>
                  <a:schemeClr val="tx1"/>
                </a:solidFill>
                <a:latin typeface="Arial" charset="0"/>
              </a:defRPr>
            </a:lvl4pPr>
            <a:lvl5pPr marL="2039295" indent="-226588" defTabSz="914221" eaLnBrk="0" hangingPunct="0">
              <a:defRPr>
                <a:solidFill>
                  <a:schemeClr val="tx1"/>
                </a:solidFill>
                <a:latin typeface="Arial" charset="0"/>
              </a:defRPr>
            </a:lvl5pPr>
            <a:lvl6pPr marL="2492472" indent="-226588" defTabSz="914221" eaLnBrk="0" fontAlgn="base" hangingPunct="0">
              <a:spcBef>
                <a:spcPct val="0"/>
              </a:spcBef>
              <a:spcAft>
                <a:spcPct val="0"/>
              </a:spcAft>
              <a:defRPr>
                <a:solidFill>
                  <a:schemeClr val="tx1"/>
                </a:solidFill>
                <a:latin typeface="Arial" charset="0"/>
              </a:defRPr>
            </a:lvl6pPr>
            <a:lvl7pPr marL="2945648" indent="-226588" defTabSz="914221" eaLnBrk="0" fontAlgn="base" hangingPunct="0">
              <a:spcBef>
                <a:spcPct val="0"/>
              </a:spcBef>
              <a:spcAft>
                <a:spcPct val="0"/>
              </a:spcAft>
              <a:defRPr>
                <a:solidFill>
                  <a:schemeClr val="tx1"/>
                </a:solidFill>
                <a:latin typeface="Arial" charset="0"/>
              </a:defRPr>
            </a:lvl7pPr>
            <a:lvl8pPr marL="3398825" indent="-226588" defTabSz="914221" eaLnBrk="0" fontAlgn="base" hangingPunct="0">
              <a:spcBef>
                <a:spcPct val="0"/>
              </a:spcBef>
              <a:spcAft>
                <a:spcPct val="0"/>
              </a:spcAft>
              <a:defRPr>
                <a:solidFill>
                  <a:schemeClr val="tx1"/>
                </a:solidFill>
                <a:latin typeface="Arial" charset="0"/>
              </a:defRPr>
            </a:lvl8pPr>
            <a:lvl9pPr marL="3852001" indent="-226588" defTabSz="914221" eaLnBrk="0" fontAlgn="base" hangingPunct="0">
              <a:spcBef>
                <a:spcPct val="0"/>
              </a:spcBef>
              <a:spcAft>
                <a:spcPct val="0"/>
              </a:spcAft>
              <a:defRPr>
                <a:solidFill>
                  <a:schemeClr val="tx1"/>
                </a:solidFill>
                <a:latin typeface="Arial" charset="0"/>
              </a:defRPr>
            </a:lvl9pPr>
          </a:lstStyle>
          <a:p>
            <a:pPr eaLnBrk="1" hangingPunct="1"/>
            <a:fld id="{8E2CDF59-B69F-472D-83C4-F7605012CE1E}" type="slidenum">
              <a:rPr lang="en-GB" smtClean="0"/>
              <a:pPr eaLnBrk="1" hangingPunct="1"/>
              <a:t>3</a:t>
            </a:fld>
            <a:endParaRPr lang="en-GB"/>
          </a:p>
        </p:txBody>
      </p:sp>
      <p:sp>
        <p:nvSpPr>
          <p:cNvPr id="28675" name="Rectangle 2"/>
          <p:cNvSpPr>
            <a:spLocks noGrp="1" noRot="1" noChangeAspect="1" noChangeArrowheads="1" noTextEdit="1"/>
          </p:cNvSpPr>
          <p:nvPr>
            <p:ph type="sldImg"/>
          </p:nvPr>
        </p:nvSpPr>
        <p:spPr>
          <a:xfrm>
            <a:off x="917575" y="744538"/>
            <a:ext cx="4964113" cy="3722687"/>
          </a:xfrm>
          <a:ln/>
        </p:spPr>
      </p:sp>
      <p:sp>
        <p:nvSpPr>
          <p:cNvPr id="286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609213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221" eaLnBrk="0" hangingPunct="0">
              <a:defRPr>
                <a:solidFill>
                  <a:schemeClr val="tx1"/>
                </a:solidFill>
                <a:latin typeface="Arial" charset="0"/>
              </a:defRPr>
            </a:lvl1pPr>
            <a:lvl2pPr marL="736412" indent="-283235" defTabSz="914221" eaLnBrk="0" hangingPunct="0">
              <a:defRPr>
                <a:solidFill>
                  <a:schemeClr val="tx1"/>
                </a:solidFill>
                <a:latin typeface="Arial" charset="0"/>
              </a:defRPr>
            </a:lvl2pPr>
            <a:lvl3pPr marL="1132942" indent="-226588" defTabSz="914221" eaLnBrk="0" hangingPunct="0">
              <a:defRPr>
                <a:solidFill>
                  <a:schemeClr val="tx1"/>
                </a:solidFill>
                <a:latin typeface="Arial" charset="0"/>
              </a:defRPr>
            </a:lvl3pPr>
            <a:lvl4pPr marL="1586118" indent="-226588" defTabSz="914221" eaLnBrk="0" hangingPunct="0">
              <a:defRPr>
                <a:solidFill>
                  <a:schemeClr val="tx1"/>
                </a:solidFill>
                <a:latin typeface="Arial" charset="0"/>
              </a:defRPr>
            </a:lvl4pPr>
            <a:lvl5pPr marL="2039295" indent="-226588" defTabSz="914221" eaLnBrk="0" hangingPunct="0">
              <a:defRPr>
                <a:solidFill>
                  <a:schemeClr val="tx1"/>
                </a:solidFill>
                <a:latin typeface="Arial" charset="0"/>
              </a:defRPr>
            </a:lvl5pPr>
            <a:lvl6pPr marL="2492472" indent="-226588" defTabSz="914221" eaLnBrk="0" fontAlgn="base" hangingPunct="0">
              <a:spcBef>
                <a:spcPct val="0"/>
              </a:spcBef>
              <a:spcAft>
                <a:spcPct val="0"/>
              </a:spcAft>
              <a:defRPr>
                <a:solidFill>
                  <a:schemeClr val="tx1"/>
                </a:solidFill>
                <a:latin typeface="Arial" charset="0"/>
              </a:defRPr>
            </a:lvl6pPr>
            <a:lvl7pPr marL="2945648" indent="-226588" defTabSz="914221" eaLnBrk="0" fontAlgn="base" hangingPunct="0">
              <a:spcBef>
                <a:spcPct val="0"/>
              </a:spcBef>
              <a:spcAft>
                <a:spcPct val="0"/>
              </a:spcAft>
              <a:defRPr>
                <a:solidFill>
                  <a:schemeClr val="tx1"/>
                </a:solidFill>
                <a:latin typeface="Arial" charset="0"/>
              </a:defRPr>
            </a:lvl7pPr>
            <a:lvl8pPr marL="3398825" indent="-226588" defTabSz="914221" eaLnBrk="0" fontAlgn="base" hangingPunct="0">
              <a:spcBef>
                <a:spcPct val="0"/>
              </a:spcBef>
              <a:spcAft>
                <a:spcPct val="0"/>
              </a:spcAft>
              <a:defRPr>
                <a:solidFill>
                  <a:schemeClr val="tx1"/>
                </a:solidFill>
                <a:latin typeface="Arial" charset="0"/>
              </a:defRPr>
            </a:lvl8pPr>
            <a:lvl9pPr marL="3852001" indent="-226588" defTabSz="914221" eaLnBrk="0" fontAlgn="base" hangingPunct="0">
              <a:spcBef>
                <a:spcPct val="0"/>
              </a:spcBef>
              <a:spcAft>
                <a:spcPct val="0"/>
              </a:spcAft>
              <a:defRPr>
                <a:solidFill>
                  <a:schemeClr val="tx1"/>
                </a:solidFill>
                <a:latin typeface="Arial" charset="0"/>
              </a:defRPr>
            </a:lvl9pPr>
          </a:lstStyle>
          <a:p>
            <a:pPr eaLnBrk="1" hangingPunct="1"/>
            <a:fld id="{8E2CDF59-B69F-472D-83C4-F7605012CE1E}" type="slidenum">
              <a:rPr lang="en-GB" smtClean="0"/>
              <a:pPr eaLnBrk="1" hangingPunct="1"/>
              <a:t>4</a:t>
            </a:fld>
            <a:endParaRPr lang="en-GB"/>
          </a:p>
        </p:txBody>
      </p:sp>
      <p:sp>
        <p:nvSpPr>
          <p:cNvPr id="28675" name="Rectangle 2"/>
          <p:cNvSpPr>
            <a:spLocks noGrp="1" noRot="1" noChangeAspect="1" noChangeArrowheads="1" noTextEdit="1"/>
          </p:cNvSpPr>
          <p:nvPr>
            <p:ph type="sldImg"/>
          </p:nvPr>
        </p:nvSpPr>
        <p:spPr>
          <a:xfrm>
            <a:off x="917575" y="744538"/>
            <a:ext cx="4964113" cy="3722687"/>
          </a:xfrm>
          <a:ln/>
        </p:spPr>
      </p:sp>
      <p:sp>
        <p:nvSpPr>
          <p:cNvPr id="286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t>In addition …</a:t>
            </a:r>
          </a:p>
          <a:p>
            <a:pPr eaLnBrk="1" hangingPunct="1"/>
            <a:r>
              <a:rPr lang="en-US" dirty="0"/>
              <a:t>More detail on all these later</a:t>
            </a:r>
          </a:p>
        </p:txBody>
      </p:sp>
    </p:spTree>
    <p:extLst>
      <p:ext uri="{BB962C8B-B14F-4D97-AF65-F5344CB8AC3E}">
        <p14:creationId xmlns:p14="http://schemas.microsoft.com/office/powerpoint/2010/main" val="3471513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221" eaLnBrk="0" hangingPunct="0">
              <a:defRPr>
                <a:solidFill>
                  <a:schemeClr val="tx1"/>
                </a:solidFill>
                <a:latin typeface="Arial" charset="0"/>
              </a:defRPr>
            </a:lvl1pPr>
            <a:lvl2pPr marL="736412" indent="-283235" defTabSz="914221" eaLnBrk="0" hangingPunct="0">
              <a:defRPr>
                <a:solidFill>
                  <a:schemeClr val="tx1"/>
                </a:solidFill>
                <a:latin typeface="Arial" charset="0"/>
              </a:defRPr>
            </a:lvl2pPr>
            <a:lvl3pPr marL="1132942" indent="-226588" defTabSz="914221" eaLnBrk="0" hangingPunct="0">
              <a:defRPr>
                <a:solidFill>
                  <a:schemeClr val="tx1"/>
                </a:solidFill>
                <a:latin typeface="Arial" charset="0"/>
              </a:defRPr>
            </a:lvl3pPr>
            <a:lvl4pPr marL="1586118" indent="-226588" defTabSz="914221" eaLnBrk="0" hangingPunct="0">
              <a:defRPr>
                <a:solidFill>
                  <a:schemeClr val="tx1"/>
                </a:solidFill>
                <a:latin typeface="Arial" charset="0"/>
              </a:defRPr>
            </a:lvl4pPr>
            <a:lvl5pPr marL="2039295" indent="-226588" defTabSz="914221" eaLnBrk="0" hangingPunct="0">
              <a:defRPr>
                <a:solidFill>
                  <a:schemeClr val="tx1"/>
                </a:solidFill>
                <a:latin typeface="Arial" charset="0"/>
              </a:defRPr>
            </a:lvl5pPr>
            <a:lvl6pPr marL="2492472" indent="-226588" defTabSz="914221" eaLnBrk="0" fontAlgn="base" hangingPunct="0">
              <a:spcBef>
                <a:spcPct val="0"/>
              </a:spcBef>
              <a:spcAft>
                <a:spcPct val="0"/>
              </a:spcAft>
              <a:defRPr>
                <a:solidFill>
                  <a:schemeClr val="tx1"/>
                </a:solidFill>
                <a:latin typeface="Arial" charset="0"/>
              </a:defRPr>
            </a:lvl6pPr>
            <a:lvl7pPr marL="2945648" indent="-226588" defTabSz="914221" eaLnBrk="0" fontAlgn="base" hangingPunct="0">
              <a:spcBef>
                <a:spcPct val="0"/>
              </a:spcBef>
              <a:spcAft>
                <a:spcPct val="0"/>
              </a:spcAft>
              <a:defRPr>
                <a:solidFill>
                  <a:schemeClr val="tx1"/>
                </a:solidFill>
                <a:latin typeface="Arial" charset="0"/>
              </a:defRPr>
            </a:lvl7pPr>
            <a:lvl8pPr marL="3398825" indent="-226588" defTabSz="914221" eaLnBrk="0" fontAlgn="base" hangingPunct="0">
              <a:spcBef>
                <a:spcPct val="0"/>
              </a:spcBef>
              <a:spcAft>
                <a:spcPct val="0"/>
              </a:spcAft>
              <a:defRPr>
                <a:solidFill>
                  <a:schemeClr val="tx1"/>
                </a:solidFill>
                <a:latin typeface="Arial" charset="0"/>
              </a:defRPr>
            </a:lvl8pPr>
            <a:lvl9pPr marL="3852001" indent="-226588" defTabSz="914221" eaLnBrk="0" fontAlgn="base" hangingPunct="0">
              <a:spcBef>
                <a:spcPct val="0"/>
              </a:spcBef>
              <a:spcAft>
                <a:spcPct val="0"/>
              </a:spcAft>
              <a:defRPr>
                <a:solidFill>
                  <a:schemeClr val="tx1"/>
                </a:solidFill>
                <a:latin typeface="Arial" charset="0"/>
              </a:defRPr>
            </a:lvl9pPr>
          </a:lstStyle>
          <a:p>
            <a:pPr eaLnBrk="1" hangingPunct="1"/>
            <a:fld id="{8E2CDF59-B69F-472D-83C4-F7605012CE1E}" type="slidenum">
              <a:rPr lang="en-GB" smtClean="0"/>
              <a:pPr eaLnBrk="1" hangingPunct="1"/>
              <a:t>5</a:t>
            </a:fld>
            <a:endParaRPr lang="en-GB"/>
          </a:p>
        </p:txBody>
      </p:sp>
      <p:sp>
        <p:nvSpPr>
          <p:cNvPr id="28675" name="Rectangle 2"/>
          <p:cNvSpPr>
            <a:spLocks noGrp="1" noRot="1" noChangeAspect="1" noChangeArrowheads="1" noTextEdit="1"/>
          </p:cNvSpPr>
          <p:nvPr>
            <p:ph type="sldImg"/>
          </p:nvPr>
        </p:nvSpPr>
        <p:spPr>
          <a:xfrm>
            <a:off x="917575" y="744538"/>
            <a:ext cx="4964113" cy="3722687"/>
          </a:xfrm>
          <a:ln/>
        </p:spPr>
      </p:sp>
      <p:sp>
        <p:nvSpPr>
          <p:cNvPr id="286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233710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You will see that a grade 5 is higher an a grade C – we will be raising our expectations and efforts</a:t>
            </a:r>
            <a:r>
              <a:rPr lang="en-GB" baseline="0" dirty="0"/>
              <a:t> to meet this new higher standard</a:t>
            </a:r>
            <a:endParaRPr lang="en-GB" dirty="0"/>
          </a:p>
        </p:txBody>
      </p:sp>
      <p:sp>
        <p:nvSpPr>
          <p:cNvPr id="4" name="Slide Number Placeholder 3"/>
          <p:cNvSpPr>
            <a:spLocks noGrp="1"/>
          </p:cNvSpPr>
          <p:nvPr>
            <p:ph type="sldNum" sz="quarter" idx="10"/>
          </p:nvPr>
        </p:nvSpPr>
        <p:spPr/>
        <p:txBody>
          <a:bodyPr/>
          <a:lstStyle/>
          <a:p>
            <a:fld id="{7893A9A8-D2F1-428E-A9C3-66D214A7F17B}" type="slidenum">
              <a:rPr lang="en-GB" smtClean="0"/>
              <a:t>6</a:t>
            </a:fld>
            <a:endParaRPr lang="en-GB"/>
          </a:p>
        </p:txBody>
      </p:sp>
    </p:spTree>
    <p:extLst>
      <p:ext uri="{BB962C8B-B14F-4D97-AF65-F5344CB8AC3E}">
        <p14:creationId xmlns:p14="http://schemas.microsoft.com/office/powerpoint/2010/main" val="1101136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Career ?</a:t>
            </a:r>
            <a:r>
              <a:rPr lang="en-GB" baseline="0" dirty="0"/>
              <a:t> A Levels ?</a:t>
            </a:r>
          </a:p>
          <a:p>
            <a:r>
              <a:rPr lang="en-GB" dirty="0"/>
              <a:t>But we know that this isn’t always possible at this stage and is subject to (many !!) changes</a:t>
            </a:r>
          </a:p>
          <a:p>
            <a:r>
              <a:rPr lang="en-GB" dirty="0"/>
              <a:t>We will guide students to keeping the overall package ‘broad</a:t>
            </a:r>
            <a:r>
              <a:rPr lang="en-GB" baseline="0" dirty="0"/>
              <a:t> and balanced’ … thus ensuring no doors are closed later in life</a:t>
            </a:r>
            <a:endParaRPr lang="en-GB" dirty="0"/>
          </a:p>
        </p:txBody>
      </p:sp>
      <p:sp>
        <p:nvSpPr>
          <p:cNvPr id="4" name="Slide Number Placeholder 3"/>
          <p:cNvSpPr>
            <a:spLocks noGrp="1"/>
          </p:cNvSpPr>
          <p:nvPr>
            <p:ph type="sldNum" sz="quarter" idx="10"/>
          </p:nvPr>
        </p:nvSpPr>
        <p:spPr/>
        <p:txBody>
          <a:bodyPr/>
          <a:lstStyle/>
          <a:p>
            <a:pPr>
              <a:defRPr/>
            </a:pPr>
            <a:fld id="{20E3FB68-640A-46F0-BA38-0B364A5056C3}" type="slidenum">
              <a:rPr lang="en-GB" smtClean="0"/>
              <a:pPr>
                <a:defRPr/>
              </a:pPr>
              <a:t>7</a:t>
            </a:fld>
            <a:endParaRPr lang="en-GB"/>
          </a:p>
        </p:txBody>
      </p:sp>
    </p:spTree>
    <p:extLst>
      <p:ext uri="{BB962C8B-B14F-4D97-AF65-F5344CB8AC3E}">
        <p14:creationId xmlns:p14="http://schemas.microsoft.com/office/powerpoint/2010/main" val="3855429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Reinforce choices</a:t>
            </a:r>
            <a:r>
              <a:rPr lang="en-GB" baseline="0" dirty="0"/>
              <a:t> returns deadline</a:t>
            </a:r>
            <a:endParaRPr lang="en-GB" dirty="0"/>
          </a:p>
        </p:txBody>
      </p:sp>
      <p:sp>
        <p:nvSpPr>
          <p:cNvPr id="4" name="Slide Number Placeholder 3"/>
          <p:cNvSpPr>
            <a:spLocks noGrp="1"/>
          </p:cNvSpPr>
          <p:nvPr>
            <p:ph type="sldNum" sz="quarter" idx="10"/>
          </p:nvPr>
        </p:nvSpPr>
        <p:spPr/>
        <p:txBody>
          <a:bodyPr/>
          <a:lstStyle/>
          <a:p>
            <a:pPr>
              <a:defRPr/>
            </a:pPr>
            <a:fld id="{20E3FB68-640A-46F0-BA38-0B364A5056C3}" type="slidenum">
              <a:rPr lang="en-GB" smtClean="0"/>
              <a:pPr>
                <a:defRPr/>
              </a:pPr>
              <a:t>8</a:t>
            </a:fld>
            <a:endParaRPr lang="en-GB"/>
          </a:p>
        </p:txBody>
      </p:sp>
    </p:spTree>
    <p:extLst>
      <p:ext uri="{BB962C8B-B14F-4D97-AF65-F5344CB8AC3E}">
        <p14:creationId xmlns:p14="http://schemas.microsoft.com/office/powerpoint/2010/main" val="2289919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836019418"/>
      </p:ext>
    </p:extLst>
  </p:cSld>
  <p:clrMapOvr>
    <a:masterClrMapping/>
  </p:clrMapOvr>
  <p:transition advClick="0" advTm="1000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773102D-BADE-4383-814B-F3F96D3E2B6F}" type="slidenum">
              <a:rPr lang="en-GB" smtClean="0"/>
              <a:pPr>
                <a:defRPr/>
              </a:pPr>
              <a:t>‹#›</a:t>
            </a:fld>
            <a:endParaRPr lang="en-GB"/>
          </a:p>
        </p:txBody>
      </p:sp>
    </p:spTree>
    <p:extLst>
      <p:ext uri="{BB962C8B-B14F-4D97-AF65-F5344CB8AC3E}">
        <p14:creationId xmlns:p14="http://schemas.microsoft.com/office/powerpoint/2010/main" val="3157767182"/>
      </p:ext>
    </p:extLst>
  </p:cSld>
  <p:clrMapOvr>
    <a:masterClrMapping/>
  </p:clrMapOvr>
  <p:transition advClick="0" advTm="1000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FD35A16-A163-412C-839F-BB18B8C444DD}" type="slidenum">
              <a:rPr lang="en-GB" smtClean="0"/>
              <a:pPr>
                <a:defRPr/>
              </a:pPr>
              <a:t>‹#›</a:t>
            </a:fld>
            <a:endParaRPr lang="en-GB"/>
          </a:p>
        </p:txBody>
      </p:sp>
    </p:spTree>
    <p:extLst>
      <p:ext uri="{BB962C8B-B14F-4D97-AF65-F5344CB8AC3E}">
        <p14:creationId xmlns:p14="http://schemas.microsoft.com/office/powerpoint/2010/main" val="3352230385"/>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485900"/>
            <a:ext cx="4038600" cy="47513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485900"/>
            <a:ext cx="4038600" cy="47513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966AC8DF-E507-418D-B041-8FE73AB15E9A}" type="slidenum">
              <a:rPr lang="en-GB" smtClean="0"/>
              <a:pPr>
                <a:defRPr/>
              </a:pPr>
              <a:t>‹#›</a:t>
            </a:fld>
            <a:endParaRPr lang="en-GB"/>
          </a:p>
        </p:txBody>
      </p:sp>
    </p:spTree>
    <p:extLst>
      <p:ext uri="{BB962C8B-B14F-4D97-AF65-F5344CB8AC3E}">
        <p14:creationId xmlns:p14="http://schemas.microsoft.com/office/powerpoint/2010/main" val="1098815691"/>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D805BAC4-289B-448F-A666-7D8FCA85BE7B}" type="slidenum">
              <a:rPr lang="en-GB" smtClean="0"/>
              <a:pPr>
                <a:defRPr/>
              </a:pPr>
              <a:t>‹#›</a:t>
            </a:fld>
            <a:endParaRPr lang="en-GB"/>
          </a:p>
        </p:txBody>
      </p:sp>
    </p:spTree>
    <p:extLst>
      <p:ext uri="{BB962C8B-B14F-4D97-AF65-F5344CB8AC3E}">
        <p14:creationId xmlns:p14="http://schemas.microsoft.com/office/powerpoint/2010/main" val="2453945282"/>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1E670B42-713F-49A2-8194-35861649CA37}" type="slidenum">
              <a:rPr lang="en-GB" smtClean="0"/>
              <a:pPr>
                <a:defRPr/>
              </a:pPr>
              <a:t>‹#›</a:t>
            </a:fld>
            <a:endParaRPr lang="en-GB"/>
          </a:p>
        </p:txBody>
      </p:sp>
    </p:spTree>
    <p:extLst>
      <p:ext uri="{BB962C8B-B14F-4D97-AF65-F5344CB8AC3E}">
        <p14:creationId xmlns:p14="http://schemas.microsoft.com/office/powerpoint/2010/main" val="2156025154"/>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B1F4A144-5E12-4E8A-8F3C-EC706A7969BE}" type="slidenum">
              <a:rPr lang="en-GB" smtClean="0"/>
              <a:pPr>
                <a:defRPr/>
              </a:pPr>
              <a:t>‹#›</a:t>
            </a:fld>
            <a:endParaRPr lang="en-GB"/>
          </a:p>
        </p:txBody>
      </p:sp>
    </p:spTree>
    <p:extLst>
      <p:ext uri="{BB962C8B-B14F-4D97-AF65-F5344CB8AC3E}">
        <p14:creationId xmlns:p14="http://schemas.microsoft.com/office/powerpoint/2010/main" val="2908254682"/>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BEC6452D-00D3-4351-A99E-9947DD3B984D}" type="slidenum">
              <a:rPr lang="en-GB" smtClean="0"/>
              <a:pPr>
                <a:defRPr/>
              </a:pPr>
              <a:t>‹#›</a:t>
            </a:fld>
            <a:endParaRPr lang="en-GB"/>
          </a:p>
        </p:txBody>
      </p:sp>
    </p:spTree>
    <p:extLst>
      <p:ext uri="{BB962C8B-B14F-4D97-AF65-F5344CB8AC3E}">
        <p14:creationId xmlns:p14="http://schemas.microsoft.com/office/powerpoint/2010/main" val="4254714153"/>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96550B8-8755-4DF6-9CC7-806E9B06812A}" type="slidenum">
              <a:rPr lang="en-GB" smtClean="0"/>
              <a:pPr>
                <a:defRPr/>
              </a:pPr>
              <a:t>‹#›</a:t>
            </a:fld>
            <a:endParaRPr lang="en-GB"/>
          </a:p>
        </p:txBody>
      </p:sp>
    </p:spTree>
    <p:extLst>
      <p:ext uri="{BB962C8B-B14F-4D97-AF65-F5344CB8AC3E}">
        <p14:creationId xmlns:p14="http://schemas.microsoft.com/office/powerpoint/2010/main" val="1517238416"/>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27C5265-D6E9-4EAA-B9A6-E4C01B350E34}" type="slidenum">
              <a:rPr lang="en-GB" smtClean="0"/>
              <a:pPr>
                <a:defRPr/>
              </a:pPr>
              <a:t>‹#›</a:t>
            </a:fld>
            <a:endParaRPr lang="en-GB"/>
          </a:p>
        </p:txBody>
      </p:sp>
    </p:spTree>
    <p:extLst>
      <p:ext uri="{BB962C8B-B14F-4D97-AF65-F5344CB8AC3E}">
        <p14:creationId xmlns:p14="http://schemas.microsoft.com/office/powerpoint/2010/main" val="1123621181"/>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58763"/>
            <a:ext cx="2058987" cy="5978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47675" y="258763"/>
            <a:ext cx="6027738" cy="5978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B6F4EB4-716F-4399-AB6B-28CA9F697CF4}" type="slidenum">
              <a:rPr lang="en-GB" smtClean="0"/>
              <a:pPr>
                <a:defRPr/>
              </a:pPr>
              <a:t>‹#›</a:t>
            </a:fld>
            <a:endParaRPr lang="en-GB"/>
          </a:p>
        </p:txBody>
      </p:sp>
    </p:spTree>
    <p:extLst>
      <p:ext uri="{BB962C8B-B14F-4D97-AF65-F5344CB8AC3E}">
        <p14:creationId xmlns:p14="http://schemas.microsoft.com/office/powerpoint/2010/main" val="1554064034"/>
      </p:ext>
    </p:extLst>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6887163B-879F-47C8-B626-8AD8781926C5}" type="slidenum">
              <a:rPr lang="en-GB"/>
              <a:pPr>
                <a:defRPr/>
              </a:pPr>
              <a:t>‹#›</a:t>
            </a:fld>
            <a:endParaRPr lang="en-GB"/>
          </a:p>
        </p:txBody>
      </p:sp>
    </p:spTree>
    <p:extLst>
      <p:ext uri="{BB962C8B-B14F-4D97-AF65-F5344CB8AC3E}">
        <p14:creationId xmlns:p14="http://schemas.microsoft.com/office/powerpoint/2010/main" val="398123183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6887163B-879F-47C8-B626-8AD8781926C5}" type="slidenum">
              <a:rPr lang="en-GB"/>
              <a:pPr>
                <a:defRPr/>
              </a:pPr>
              <a:t>‹#›</a:t>
            </a:fld>
            <a:endParaRPr lang="en-GB"/>
          </a:p>
        </p:txBody>
      </p:sp>
    </p:spTree>
    <p:extLst>
      <p:ext uri="{BB962C8B-B14F-4D97-AF65-F5344CB8AC3E}">
        <p14:creationId xmlns:p14="http://schemas.microsoft.com/office/powerpoint/2010/main" val="124290981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6887163B-879F-47C8-B626-8AD8781926C5}" type="slidenum">
              <a:rPr lang="en-GB"/>
              <a:pPr>
                <a:defRPr/>
              </a:pPr>
              <a:t>‹#›</a:t>
            </a:fld>
            <a:endParaRPr lang="en-GB"/>
          </a:p>
        </p:txBody>
      </p:sp>
    </p:spTree>
    <p:extLst>
      <p:ext uri="{BB962C8B-B14F-4D97-AF65-F5344CB8AC3E}">
        <p14:creationId xmlns:p14="http://schemas.microsoft.com/office/powerpoint/2010/main" val="227008972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6887163B-879F-47C8-B626-8AD8781926C5}" type="slidenum">
              <a:rPr lang="en-GB"/>
              <a:pPr>
                <a:defRPr/>
              </a:pPr>
              <a:t>‹#›</a:t>
            </a:fld>
            <a:endParaRPr lang="en-GB"/>
          </a:p>
        </p:txBody>
      </p:sp>
    </p:spTree>
    <p:extLst>
      <p:ext uri="{BB962C8B-B14F-4D97-AF65-F5344CB8AC3E}">
        <p14:creationId xmlns:p14="http://schemas.microsoft.com/office/powerpoint/2010/main" val="242790600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6887163B-879F-47C8-B626-8AD8781926C5}" type="slidenum">
              <a:rPr lang="en-GB"/>
              <a:pPr>
                <a:defRPr/>
              </a:pPr>
              <a:t>‹#›</a:t>
            </a:fld>
            <a:endParaRPr lang="en-GB"/>
          </a:p>
        </p:txBody>
      </p:sp>
    </p:spTree>
    <p:extLst>
      <p:ext uri="{BB962C8B-B14F-4D97-AF65-F5344CB8AC3E}">
        <p14:creationId xmlns:p14="http://schemas.microsoft.com/office/powerpoint/2010/main" val="31923068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1170000"/>
            <a:ext cx="7772400" cy="1260000"/>
          </a:xfrm>
        </p:spPr>
        <p:txBody>
          <a:bodyPr/>
          <a:lstStyle>
            <a:lvl1pPr algn="l">
              <a:defRPr b="1">
                <a:solidFill>
                  <a:srgbClr val="E78E23"/>
                </a:solidFill>
              </a:defRPr>
            </a:lvl1pPr>
          </a:lstStyle>
          <a:p>
            <a:r>
              <a:rPr lang="en-GB" dirty="0"/>
              <a:t>Click to edit </a:t>
            </a:r>
            <a:br>
              <a:rPr lang="en-GB" dirty="0"/>
            </a:br>
            <a:r>
              <a:rPr lang="en-GB" dirty="0"/>
              <a:t>Master title style</a:t>
            </a:r>
            <a:endParaRPr lang="en-US" dirty="0"/>
          </a:p>
        </p:txBody>
      </p:sp>
      <p:sp>
        <p:nvSpPr>
          <p:cNvPr id="3" name="Subtitle 2"/>
          <p:cNvSpPr>
            <a:spLocks noGrp="1"/>
          </p:cNvSpPr>
          <p:nvPr>
            <p:ph type="subTitle" idx="1" hasCustomPrompt="1"/>
          </p:nvPr>
        </p:nvSpPr>
        <p:spPr>
          <a:xfrm>
            <a:off x="685800" y="3240002"/>
            <a:ext cx="6400800" cy="2408225"/>
          </a:xfrm>
        </p:spPr>
        <p:txBody>
          <a:bodyPr>
            <a:normAutofit/>
          </a:bodyPr>
          <a:lstStyle>
            <a:lvl1pPr marL="0" indent="0" algn="l">
              <a:buNone/>
              <a:defRPr sz="3600">
                <a:solidFill>
                  <a:srgbClr val="E78E23"/>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a:t>
            </a:r>
            <a:br>
              <a:rPr lang="en-GB" dirty="0"/>
            </a:br>
            <a:r>
              <a:rPr lang="en-GB" dirty="0"/>
              <a:t>Master subtitle </a:t>
            </a:r>
            <a:br>
              <a:rPr lang="en-GB" dirty="0"/>
            </a:br>
            <a:r>
              <a:rPr lang="en-GB" dirty="0"/>
              <a:t>style</a:t>
            </a:r>
            <a:endParaRPr lang="en-US" dirty="0"/>
          </a:p>
        </p:txBody>
      </p:sp>
      <p:pic>
        <p:nvPicPr>
          <p:cNvPr id="7" name="Picture 6">
            <a:extLst>
              <a:ext uri="{FF2B5EF4-FFF2-40B4-BE49-F238E27FC236}">
                <a16:creationId xmlns:a16="http://schemas.microsoft.com/office/drawing/2014/main" id="{39B410D5-EF47-4766-821D-4619088BBE6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38091" y="5725742"/>
            <a:ext cx="1895740" cy="1019317"/>
          </a:xfrm>
          <a:prstGeom prst="rect">
            <a:avLst/>
          </a:prstGeom>
        </p:spPr>
      </p:pic>
    </p:spTree>
    <p:extLst>
      <p:ext uri="{BB962C8B-B14F-4D97-AF65-F5344CB8AC3E}">
        <p14:creationId xmlns:p14="http://schemas.microsoft.com/office/powerpoint/2010/main" val="36714468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8" name="Straight Connector 7"/>
          <p:cNvCxnSpPr/>
          <p:nvPr userDrawn="1"/>
        </p:nvCxnSpPr>
        <p:spPr>
          <a:xfrm>
            <a:off x="612000" y="1440360"/>
            <a:ext cx="8532000" cy="0"/>
          </a:xfrm>
          <a:prstGeom prst="line">
            <a:avLst/>
          </a:prstGeom>
          <a:ln>
            <a:solidFill>
              <a:srgbClr val="E78E23"/>
            </a:solidFill>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612000" y="360360"/>
            <a:ext cx="7920000" cy="1080000"/>
          </a:xfrm>
        </p:spPr>
        <p:txBody>
          <a:bodyPr>
            <a:normAutofit/>
          </a:bodyPr>
          <a:lstStyle>
            <a:lvl1pPr algn="l">
              <a:defRPr sz="3200">
                <a:solidFill>
                  <a:srgbClr val="E78E23"/>
                </a:solidFill>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p:txBody>
      </p:sp>
      <p:pic>
        <p:nvPicPr>
          <p:cNvPr id="11" name="Picture 10">
            <a:extLst>
              <a:ext uri="{FF2B5EF4-FFF2-40B4-BE49-F238E27FC236}">
                <a16:creationId xmlns:a16="http://schemas.microsoft.com/office/drawing/2014/main" id="{E0E9303C-5BFA-4C33-9FCA-349B605A1E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338091" y="5725742"/>
            <a:ext cx="1895740" cy="1019317"/>
          </a:xfrm>
          <a:prstGeom prst="rect">
            <a:avLst/>
          </a:prstGeom>
        </p:spPr>
      </p:pic>
    </p:spTree>
    <p:extLst>
      <p:ext uri="{BB962C8B-B14F-4D97-AF65-F5344CB8AC3E}">
        <p14:creationId xmlns:p14="http://schemas.microsoft.com/office/powerpoint/2010/main" val="1392638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780002"/>
            <a:ext cx="7772400" cy="1362075"/>
          </a:xfrm>
        </p:spPr>
        <p:txBody>
          <a:bodyPr anchor="t"/>
          <a:lstStyle>
            <a:lvl1pPr algn="l">
              <a:defRPr sz="4000" b="1" cap="none"/>
            </a:lvl1pPr>
          </a:lstStyle>
          <a:p>
            <a:r>
              <a:rPr lang="en-US"/>
              <a:t>Click to edit Master title style</a:t>
            </a:r>
            <a:endParaRPr lang="en-US" dirty="0"/>
          </a:p>
        </p:txBody>
      </p:sp>
      <p:sp>
        <p:nvSpPr>
          <p:cNvPr id="3" name="Text Placeholder 2"/>
          <p:cNvSpPr>
            <a:spLocks noGrp="1"/>
          </p:cNvSpPr>
          <p:nvPr>
            <p:ph type="body" idx="1"/>
          </p:nvPr>
        </p:nvSpPr>
        <p:spPr>
          <a:xfrm>
            <a:off x="722313" y="2160002"/>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41729638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2"/>
            <a:ext cx="2133600" cy="365125"/>
          </a:xfrm>
          <a:prstGeom prst="rect">
            <a:avLst/>
          </a:prstGeom>
        </p:spPr>
        <p:txBody>
          <a:bodyPr/>
          <a:lstStyle/>
          <a:p>
            <a:fld id="{9457D3D7-B861-3F42-8492-020A23EEA855}" type="datetimeFigureOut">
              <a:rPr lang="en-US" kern="0" smtClean="0">
                <a:solidFill>
                  <a:sysClr val="windowText" lastClr="000000"/>
                </a:solidFill>
              </a:rPr>
              <a:pPr/>
              <a:t>2/6/2023</a:t>
            </a:fld>
            <a:endParaRPr lang="en-US" kern="0">
              <a:solidFill>
                <a:sysClr val="windowText" lastClr="000000"/>
              </a:solidFill>
            </a:endParaRPr>
          </a:p>
        </p:txBody>
      </p:sp>
      <p:sp>
        <p:nvSpPr>
          <p:cNvPr id="6" name="Footer Placeholder 5"/>
          <p:cNvSpPr>
            <a:spLocks noGrp="1"/>
          </p:cNvSpPr>
          <p:nvPr>
            <p:ph type="ftr" sz="quarter" idx="11"/>
          </p:nvPr>
        </p:nvSpPr>
        <p:spPr>
          <a:xfrm>
            <a:off x="3124200" y="6356352"/>
            <a:ext cx="2895600" cy="365125"/>
          </a:xfrm>
          <a:prstGeom prst="rect">
            <a:avLst/>
          </a:prstGeom>
        </p:spPr>
        <p:txBody>
          <a:bodyPr/>
          <a:lstStyle/>
          <a:p>
            <a:endParaRPr lang="en-US" kern="0">
              <a:solidFill>
                <a:sysClr val="windowText" lastClr="000000"/>
              </a:solidFill>
            </a:endParaRPr>
          </a:p>
        </p:txBody>
      </p:sp>
      <p:sp>
        <p:nvSpPr>
          <p:cNvPr id="7" name="Slide Number Placeholder 6"/>
          <p:cNvSpPr>
            <a:spLocks noGrp="1"/>
          </p:cNvSpPr>
          <p:nvPr>
            <p:ph type="sldNum" sz="quarter" idx="12"/>
          </p:nvPr>
        </p:nvSpPr>
        <p:spPr>
          <a:xfrm>
            <a:off x="6553200" y="6356352"/>
            <a:ext cx="2133600" cy="365125"/>
          </a:xfrm>
          <a:prstGeom prst="rect">
            <a:avLst/>
          </a:prstGeom>
        </p:spPr>
        <p:txBody>
          <a:bodyPr/>
          <a:lstStyle/>
          <a:p>
            <a:fld id="{9DFBAAE5-D93C-B740-ABB0-F6D7F5AFAD79}" type="slidenum">
              <a:rPr lang="en-US" kern="0" smtClean="0">
                <a:solidFill>
                  <a:sysClr val="windowText" lastClr="000000"/>
                </a:solidFill>
              </a:rPr>
              <a:pPr/>
              <a:t>‹#›</a:t>
            </a:fld>
            <a:endParaRPr lang="en-US" kern="0">
              <a:solidFill>
                <a:sysClr val="windowText" lastClr="000000"/>
              </a:solidFill>
            </a:endParaRPr>
          </a:p>
        </p:txBody>
      </p:sp>
    </p:spTree>
    <p:extLst>
      <p:ext uri="{BB962C8B-B14F-4D97-AF65-F5344CB8AC3E}">
        <p14:creationId xmlns:p14="http://schemas.microsoft.com/office/powerpoint/2010/main" val="17601777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286935"/>
            <a:ext cx="4040188" cy="3211419"/>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6" y="2286935"/>
            <a:ext cx="4041775" cy="3211419"/>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662279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212764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05100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Tree>
    <p:extLst>
      <p:ext uri="{BB962C8B-B14F-4D97-AF65-F5344CB8AC3E}">
        <p14:creationId xmlns:p14="http://schemas.microsoft.com/office/powerpoint/2010/main" val="37430391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Tree>
    <p:extLst>
      <p:ext uri="{BB962C8B-B14F-4D97-AF65-F5344CB8AC3E}">
        <p14:creationId xmlns:p14="http://schemas.microsoft.com/office/powerpoint/2010/main" val="23707531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89628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0796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17" descr="content-background"/>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47675" y="258763"/>
            <a:ext cx="6500813"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Section title goes here</a:t>
            </a:r>
          </a:p>
        </p:txBody>
      </p:sp>
      <p:sp>
        <p:nvSpPr>
          <p:cNvPr id="1028" name="Rectangle 3"/>
          <p:cNvSpPr>
            <a:spLocks noGrp="1" noChangeArrowheads="1"/>
          </p:cNvSpPr>
          <p:nvPr>
            <p:ph type="body" idx="1"/>
          </p:nvPr>
        </p:nvSpPr>
        <p:spPr bwMode="auto">
          <a:xfrm>
            <a:off x="457200" y="1485900"/>
            <a:ext cx="8229600" cy="475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Sub heading text goes here</a:t>
            </a:r>
          </a:p>
          <a:p>
            <a:pPr lvl="0"/>
            <a:endParaRPr lang="en-GB" altLang="en-US"/>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 name="Rectangle 4"/>
          <p:cNvSpPr>
            <a:spLocks noGrp="1" noChangeArrowheads="1"/>
          </p:cNvSpPr>
          <p:nvPr>
            <p:ph type="dt" sz="half" idx="2"/>
          </p:nvPr>
        </p:nvSpPr>
        <p:spPr bwMode="auto">
          <a:xfrm>
            <a:off x="457200" y="6453188"/>
            <a:ext cx="2133600" cy="2682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solidFill>
                  <a:srgbClr val="333333"/>
                </a:solidFill>
                <a:latin typeface="+mn-lt"/>
                <a:cs typeface="Arial" charset="0"/>
              </a:defRPr>
            </a:lvl1pPr>
          </a:lstStyle>
          <a:p>
            <a:pPr>
              <a:defRPr/>
            </a:pPr>
            <a:endParaRPr lang="en-GB"/>
          </a:p>
        </p:txBody>
      </p:sp>
      <p:sp>
        <p:nvSpPr>
          <p:cNvPr id="1029" name="Rectangle 5"/>
          <p:cNvSpPr>
            <a:spLocks noGrp="1" noChangeArrowheads="1"/>
          </p:cNvSpPr>
          <p:nvPr>
            <p:ph type="ftr" sz="quarter" idx="3"/>
          </p:nvPr>
        </p:nvSpPr>
        <p:spPr bwMode="auto">
          <a:xfrm>
            <a:off x="3124200" y="6453188"/>
            <a:ext cx="2895600" cy="2682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200">
                <a:solidFill>
                  <a:srgbClr val="333333"/>
                </a:solidFill>
                <a:latin typeface="+mn-lt"/>
                <a:cs typeface="Arial" charset="0"/>
              </a:defRPr>
            </a:lvl1pPr>
          </a:lstStyle>
          <a:p>
            <a:pPr>
              <a:defRPr/>
            </a:pPr>
            <a:endParaRPr lang="en-GB"/>
          </a:p>
        </p:txBody>
      </p:sp>
      <p:sp>
        <p:nvSpPr>
          <p:cNvPr id="1030" name="Rectangle 6"/>
          <p:cNvSpPr>
            <a:spLocks noGrp="1" noChangeArrowheads="1"/>
          </p:cNvSpPr>
          <p:nvPr>
            <p:ph type="sldNum" sz="quarter" idx="4"/>
          </p:nvPr>
        </p:nvSpPr>
        <p:spPr bwMode="auto">
          <a:xfrm>
            <a:off x="6553200" y="6453188"/>
            <a:ext cx="2133600" cy="2682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rgbClr val="333333"/>
                </a:solidFill>
              </a:defRPr>
            </a:lvl1pPr>
          </a:lstStyle>
          <a:p>
            <a:pPr>
              <a:defRPr/>
            </a:pPr>
            <a:fld id="{0773102D-BADE-4383-814B-F3F96D3E2B6F}" type="slidenum">
              <a:rPr lang="en-GB" smtClean="0"/>
              <a:pPr>
                <a:defRPr/>
              </a:pPr>
              <a:t>‹#›</a:t>
            </a:fld>
            <a:endParaRPr lang="en-GB"/>
          </a:p>
        </p:txBody>
      </p:sp>
    </p:spTree>
    <p:extLst>
      <p:ext uri="{BB962C8B-B14F-4D97-AF65-F5344CB8AC3E}">
        <p14:creationId xmlns:p14="http://schemas.microsoft.com/office/powerpoint/2010/main" val="343526310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txStyles>
    <p:titleStyle>
      <a:lvl1pPr algn="l" rtl="0" eaLnBrk="1" fontAlgn="base" hangingPunct="1">
        <a:spcBef>
          <a:spcPct val="0"/>
        </a:spcBef>
        <a:spcAft>
          <a:spcPct val="0"/>
        </a:spcAft>
        <a:defRPr sz="4400">
          <a:solidFill>
            <a:srgbClr val="CCCCCC"/>
          </a:solidFill>
          <a:latin typeface="Arial" pitchFamily="34" charset="0"/>
          <a:ea typeface="+mj-ea"/>
          <a:cs typeface="Arial" pitchFamily="34" charset="0"/>
        </a:defRPr>
      </a:lvl1pPr>
      <a:lvl2pPr algn="l" rtl="0" eaLnBrk="1" fontAlgn="base" hangingPunct="1">
        <a:spcBef>
          <a:spcPct val="0"/>
        </a:spcBef>
        <a:spcAft>
          <a:spcPct val="0"/>
        </a:spcAft>
        <a:defRPr sz="4400">
          <a:solidFill>
            <a:srgbClr val="CCCCCC"/>
          </a:solidFill>
          <a:latin typeface="Arial" panose="020B0604020202020204" pitchFamily="34" charset="0"/>
          <a:cs typeface="Arial" panose="020B0604020202020204" pitchFamily="34" charset="0"/>
        </a:defRPr>
      </a:lvl2pPr>
      <a:lvl3pPr algn="l" rtl="0" eaLnBrk="1" fontAlgn="base" hangingPunct="1">
        <a:spcBef>
          <a:spcPct val="0"/>
        </a:spcBef>
        <a:spcAft>
          <a:spcPct val="0"/>
        </a:spcAft>
        <a:defRPr sz="4400">
          <a:solidFill>
            <a:srgbClr val="CCCCCC"/>
          </a:solidFill>
          <a:latin typeface="Arial" panose="020B0604020202020204" pitchFamily="34" charset="0"/>
          <a:cs typeface="Arial" panose="020B0604020202020204" pitchFamily="34" charset="0"/>
        </a:defRPr>
      </a:lvl3pPr>
      <a:lvl4pPr algn="l" rtl="0" eaLnBrk="1" fontAlgn="base" hangingPunct="1">
        <a:spcBef>
          <a:spcPct val="0"/>
        </a:spcBef>
        <a:spcAft>
          <a:spcPct val="0"/>
        </a:spcAft>
        <a:defRPr sz="4400">
          <a:solidFill>
            <a:srgbClr val="CCCCCC"/>
          </a:solidFill>
          <a:latin typeface="Arial" panose="020B0604020202020204" pitchFamily="34" charset="0"/>
          <a:cs typeface="Arial" panose="020B0604020202020204" pitchFamily="34" charset="0"/>
        </a:defRPr>
      </a:lvl4pPr>
      <a:lvl5pPr algn="l" rtl="0" eaLnBrk="1" fontAlgn="base" hangingPunct="1">
        <a:spcBef>
          <a:spcPct val="0"/>
        </a:spcBef>
        <a:spcAft>
          <a:spcPct val="0"/>
        </a:spcAft>
        <a:defRPr sz="4400">
          <a:solidFill>
            <a:srgbClr val="CCCCCC"/>
          </a:solidFill>
          <a:latin typeface="Arial" panose="020B0604020202020204" pitchFamily="34" charset="0"/>
          <a:cs typeface="Arial" panose="020B0604020202020204" pitchFamily="34" charset="0"/>
        </a:defRPr>
      </a:lvl5pPr>
      <a:lvl6pPr marL="457200" algn="l" rtl="0" eaLnBrk="1" fontAlgn="base" hangingPunct="1">
        <a:spcBef>
          <a:spcPct val="0"/>
        </a:spcBef>
        <a:spcAft>
          <a:spcPct val="0"/>
        </a:spcAft>
        <a:defRPr sz="4400">
          <a:solidFill>
            <a:srgbClr val="CCCCCC"/>
          </a:solidFill>
          <a:latin typeface="BerkeleyOldstyleITCbyBT"/>
        </a:defRPr>
      </a:lvl6pPr>
      <a:lvl7pPr marL="914400" algn="l" rtl="0" eaLnBrk="1" fontAlgn="base" hangingPunct="1">
        <a:spcBef>
          <a:spcPct val="0"/>
        </a:spcBef>
        <a:spcAft>
          <a:spcPct val="0"/>
        </a:spcAft>
        <a:defRPr sz="4400">
          <a:solidFill>
            <a:srgbClr val="CCCCCC"/>
          </a:solidFill>
          <a:latin typeface="BerkeleyOldstyleITCbyBT"/>
        </a:defRPr>
      </a:lvl7pPr>
      <a:lvl8pPr marL="1371600" algn="l" rtl="0" eaLnBrk="1" fontAlgn="base" hangingPunct="1">
        <a:spcBef>
          <a:spcPct val="0"/>
        </a:spcBef>
        <a:spcAft>
          <a:spcPct val="0"/>
        </a:spcAft>
        <a:defRPr sz="4400">
          <a:solidFill>
            <a:srgbClr val="CCCCCC"/>
          </a:solidFill>
          <a:latin typeface="BerkeleyOldstyleITCbyBT"/>
        </a:defRPr>
      </a:lvl8pPr>
      <a:lvl9pPr marL="1828800" algn="l" rtl="0" eaLnBrk="1" fontAlgn="base" hangingPunct="1">
        <a:spcBef>
          <a:spcPct val="0"/>
        </a:spcBef>
        <a:spcAft>
          <a:spcPct val="0"/>
        </a:spcAft>
        <a:defRPr sz="4400">
          <a:solidFill>
            <a:srgbClr val="CCCCCC"/>
          </a:solidFill>
          <a:latin typeface="BerkeleyOldstyleITCbyBT"/>
        </a:defRPr>
      </a:lvl9pPr>
    </p:titleStyle>
    <p:bodyStyle>
      <a:lvl1pPr marL="342900" indent="-342900" algn="l" rtl="0" eaLnBrk="1" fontAlgn="base" hangingPunct="1">
        <a:spcBef>
          <a:spcPct val="20000"/>
        </a:spcBef>
        <a:spcAft>
          <a:spcPct val="0"/>
        </a:spcAft>
        <a:buClr>
          <a:srgbClr val="CC3333"/>
        </a:buClr>
        <a:buChar char="•"/>
        <a:defRPr sz="3200">
          <a:solidFill>
            <a:srgbClr val="333333"/>
          </a:solidFill>
          <a:latin typeface="+mn-lt"/>
          <a:ea typeface="+mn-ea"/>
          <a:cs typeface="+mn-cs"/>
        </a:defRPr>
      </a:lvl1pPr>
      <a:lvl2pPr marL="742950" indent="-285750" algn="l" rtl="0" eaLnBrk="1" fontAlgn="base" hangingPunct="1">
        <a:spcBef>
          <a:spcPct val="20000"/>
        </a:spcBef>
        <a:spcAft>
          <a:spcPct val="0"/>
        </a:spcAft>
        <a:buClr>
          <a:srgbClr val="CC3333"/>
        </a:buClr>
        <a:buChar char="•"/>
        <a:defRPr sz="1600">
          <a:solidFill>
            <a:srgbClr val="333333"/>
          </a:solidFill>
          <a:latin typeface="+mn-lt"/>
        </a:defRPr>
      </a:lvl2pPr>
      <a:lvl3pPr marL="1143000" indent="-228600" algn="l" rtl="0" eaLnBrk="1" fontAlgn="base" hangingPunct="1">
        <a:spcBef>
          <a:spcPct val="20000"/>
        </a:spcBef>
        <a:spcAft>
          <a:spcPct val="0"/>
        </a:spcAft>
        <a:buClr>
          <a:srgbClr val="CC3333"/>
        </a:buClr>
        <a:buChar char="•"/>
        <a:defRPr sz="1600">
          <a:solidFill>
            <a:srgbClr val="333333"/>
          </a:solidFill>
          <a:latin typeface="+mn-lt"/>
        </a:defRPr>
      </a:lvl3pPr>
      <a:lvl4pPr marL="1600200" indent="-228600" algn="l" rtl="0" eaLnBrk="1" fontAlgn="base" hangingPunct="1">
        <a:spcBef>
          <a:spcPct val="20000"/>
        </a:spcBef>
        <a:spcAft>
          <a:spcPct val="0"/>
        </a:spcAft>
        <a:buClr>
          <a:srgbClr val="CC3333"/>
        </a:buClr>
        <a:buChar char="•"/>
        <a:defRPr sz="1600">
          <a:solidFill>
            <a:srgbClr val="333333"/>
          </a:solidFill>
          <a:latin typeface="+mn-lt"/>
        </a:defRPr>
      </a:lvl4pPr>
      <a:lvl5pPr marL="2057400" indent="-228600" algn="l" rtl="0" eaLnBrk="1" fontAlgn="base" hangingPunct="1">
        <a:spcBef>
          <a:spcPct val="20000"/>
        </a:spcBef>
        <a:spcAft>
          <a:spcPct val="0"/>
        </a:spcAft>
        <a:buClr>
          <a:srgbClr val="CC3333"/>
        </a:buClr>
        <a:buChar char="•"/>
        <a:defRPr sz="1600">
          <a:solidFill>
            <a:srgbClr val="333333"/>
          </a:solidFill>
          <a:latin typeface="+mn-lt"/>
        </a:defRPr>
      </a:lvl5pPr>
      <a:lvl6pPr marL="2514600" indent="-228600" algn="l" rtl="0" eaLnBrk="1" fontAlgn="base" hangingPunct="1">
        <a:spcBef>
          <a:spcPct val="20000"/>
        </a:spcBef>
        <a:spcAft>
          <a:spcPct val="0"/>
        </a:spcAft>
        <a:buClr>
          <a:srgbClr val="CC3333"/>
        </a:buClr>
        <a:buChar char="•"/>
        <a:defRPr sz="1600">
          <a:solidFill>
            <a:srgbClr val="333333"/>
          </a:solidFill>
          <a:latin typeface="+mn-lt"/>
        </a:defRPr>
      </a:lvl6pPr>
      <a:lvl7pPr marL="2971800" indent="-228600" algn="l" rtl="0" eaLnBrk="1" fontAlgn="base" hangingPunct="1">
        <a:spcBef>
          <a:spcPct val="20000"/>
        </a:spcBef>
        <a:spcAft>
          <a:spcPct val="0"/>
        </a:spcAft>
        <a:buClr>
          <a:srgbClr val="CC3333"/>
        </a:buClr>
        <a:buChar char="•"/>
        <a:defRPr sz="1600">
          <a:solidFill>
            <a:srgbClr val="333333"/>
          </a:solidFill>
          <a:latin typeface="+mn-lt"/>
        </a:defRPr>
      </a:lvl7pPr>
      <a:lvl8pPr marL="3429000" indent="-228600" algn="l" rtl="0" eaLnBrk="1" fontAlgn="base" hangingPunct="1">
        <a:spcBef>
          <a:spcPct val="20000"/>
        </a:spcBef>
        <a:spcAft>
          <a:spcPct val="0"/>
        </a:spcAft>
        <a:buClr>
          <a:srgbClr val="CC3333"/>
        </a:buClr>
        <a:buChar char="•"/>
        <a:defRPr sz="1600">
          <a:solidFill>
            <a:srgbClr val="333333"/>
          </a:solidFill>
          <a:latin typeface="+mn-lt"/>
        </a:defRPr>
      </a:lvl8pPr>
      <a:lvl9pPr marL="3886200" indent="-228600" algn="l" rtl="0" eaLnBrk="1" fontAlgn="base" hangingPunct="1">
        <a:spcBef>
          <a:spcPct val="20000"/>
        </a:spcBef>
        <a:spcAft>
          <a:spcPct val="0"/>
        </a:spcAft>
        <a:buClr>
          <a:srgbClr val="CC3333"/>
        </a:buClr>
        <a:buChar char="•"/>
        <a:defRPr sz="1600">
          <a:solidFill>
            <a:srgbClr val="333333"/>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12000" y="1710000"/>
            <a:ext cx="7920000" cy="3690000"/>
          </a:xfrm>
          <a:prstGeom prst="rect">
            <a:avLst/>
          </a:prstGeom>
        </p:spPr>
        <p:txBody>
          <a:bodyPr vert="horz" lIns="0" tIns="0" rIns="0" bIns="0" rtlCol="0">
            <a:normAutofit/>
          </a:bodyPr>
          <a:lstStyle/>
          <a:p>
            <a:pPr lvl="0"/>
            <a:r>
              <a:rPr lang="en-GB" dirty="0"/>
              <a:t>Click to edit Master text styles</a:t>
            </a:r>
          </a:p>
          <a:p>
            <a:pPr lvl="1"/>
            <a:r>
              <a:rPr lang="en-GB" dirty="0"/>
              <a:t>Second level</a:t>
            </a:r>
          </a:p>
          <a:p>
            <a:pPr lvl="2"/>
            <a:r>
              <a:rPr lang="en-GB" dirty="0"/>
              <a:t>Third level</a:t>
            </a:r>
          </a:p>
        </p:txBody>
      </p:sp>
      <p:sp>
        <p:nvSpPr>
          <p:cNvPr id="2" name="Title Placeholder 1"/>
          <p:cNvSpPr>
            <a:spLocks noGrp="1"/>
          </p:cNvSpPr>
          <p:nvPr>
            <p:ph type="title"/>
          </p:nvPr>
        </p:nvSpPr>
        <p:spPr>
          <a:xfrm>
            <a:off x="612000" y="450000"/>
            <a:ext cx="7920000" cy="1080000"/>
          </a:xfrm>
          <a:prstGeom prst="rect">
            <a:avLst/>
          </a:prstGeom>
        </p:spPr>
        <p:txBody>
          <a:bodyPr vert="horz" lIns="0" tIns="0" rIns="0" bIns="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166089871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ctr" defTabSz="457200" rtl="0" eaLnBrk="1" latinLnBrk="0" hangingPunct="1">
        <a:spcBef>
          <a:spcPct val="0"/>
        </a:spcBef>
        <a:buNone/>
        <a:defRPr sz="3600" b="0" i="0" kern="1200">
          <a:solidFill>
            <a:srgbClr val="E78E23"/>
          </a:solidFill>
          <a:latin typeface="Helvetica"/>
          <a:ea typeface="+mj-ea"/>
          <a:cs typeface="Helvetica"/>
        </a:defRPr>
      </a:lvl1pPr>
    </p:titleStyle>
    <p:bodyStyle>
      <a:lvl1pPr marL="0" indent="0" algn="l" defTabSz="457200" rtl="0" eaLnBrk="1" latinLnBrk="0" hangingPunct="1">
        <a:spcBef>
          <a:spcPts val="600"/>
        </a:spcBef>
        <a:buFont typeface="Arial"/>
        <a:buNone/>
        <a:defRPr sz="2000" kern="1200">
          <a:solidFill>
            <a:schemeClr val="tx1"/>
          </a:solidFill>
          <a:latin typeface="Helvetica"/>
          <a:ea typeface="+mn-ea"/>
          <a:cs typeface="Helvetica"/>
        </a:defRPr>
      </a:lvl1pPr>
      <a:lvl2pPr marL="268288" indent="-268288" algn="l" defTabSz="457200" rtl="0" eaLnBrk="1" latinLnBrk="0" hangingPunct="1">
        <a:spcBef>
          <a:spcPts val="200"/>
        </a:spcBef>
        <a:buClr>
          <a:srgbClr val="E78E23"/>
        </a:buClr>
        <a:buSzPct val="100000"/>
        <a:buFont typeface="Arial"/>
        <a:buChar char="•"/>
        <a:defRPr sz="2000" kern="1200">
          <a:solidFill>
            <a:schemeClr val="tx1"/>
          </a:solidFill>
          <a:latin typeface="Helvetica"/>
          <a:ea typeface="+mn-ea"/>
          <a:cs typeface="Helvetica"/>
        </a:defRPr>
      </a:lvl2pPr>
      <a:lvl3pPr marL="538163" indent="-269875" algn="l" defTabSz="457200" rtl="0" eaLnBrk="1" latinLnBrk="0" hangingPunct="1">
        <a:spcBef>
          <a:spcPts val="300"/>
        </a:spcBef>
        <a:buFont typeface="Lucida Grande"/>
        <a:buChar char="-"/>
        <a:defRPr sz="2000" kern="1200">
          <a:solidFill>
            <a:schemeClr val="tx1"/>
          </a:solidFill>
          <a:latin typeface="Helvetica"/>
          <a:ea typeface="+mn-ea"/>
          <a:cs typeface="Helvetica"/>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2"/>
          <p:cNvSpPr>
            <a:spLocks noGrp="1" noChangeArrowheads="1"/>
          </p:cNvSpPr>
          <p:nvPr>
            <p:ph type="title" idx="4294967295"/>
          </p:nvPr>
        </p:nvSpPr>
        <p:spPr>
          <a:xfrm>
            <a:off x="0" y="1341438"/>
            <a:ext cx="9036496" cy="2735262"/>
          </a:xfrm>
        </p:spPr>
        <p:txBody>
          <a:bodyPr/>
          <a:lstStyle/>
          <a:p>
            <a:pPr algn="ctr" eaLnBrk="1" hangingPunct="1"/>
            <a:r>
              <a:rPr lang="en-GB" sz="5400" b="1" u="sng" dirty="0">
                <a:solidFill>
                  <a:srgbClr val="C00000"/>
                </a:solidFill>
                <a:latin typeface="Berkeley" panose="02020500000000000000" pitchFamily="18" charset="0"/>
              </a:rPr>
              <a:t>Key Stage 4</a:t>
            </a:r>
            <a:br>
              <a:rPr lang="en-GB" sz="5400" b="1" u="sng" dirty="0">
                <a:solidFill>
                  <a:srgbClr val="C00000"/>
                </a:solidFill>
                <a:latin typeface="Berkeley" panose="02020500000000000000" pitchFamily="18" charset="0"/>
              </a:rPr>
            </a:br>
            <a:r>
              <a:rPr lang="en-GB" sz="5400" b="1" u="sng" dirty="0">
                <a:solidFill>
                  <a:srgbClr val="C00000"/>
                </a:solidFill>
                <a:latin typeface="Berkeley" panose="02020500000000000000" pitchFamily="18" charset="0"/>
              </a:rPr>
              <a:t>Guided Choices</a:t>
            </a:r>
            <a:br>
              <a:rPr lang="en-GB" sz="5400" b="1" dirty="0">
                <a:solidFill>
                  <a:srgbClr val="C00000"/>
                </a:solidFill>
                <a:latin typeface="Berkeley" panose="02020500000000000000" pitchFamily="18" charset="0"/>
              </a:rPr>
            </a:br>
            <a:r>
              <a:rPr lang="en-GB" sz="5400" b="1" dirty="0">
                <a:solidFill>
                  <a:srgbClr val="C00000"/>
                </a:solidFill>
                <a:latin typeface="Berkeley" panose="02020500000000000000" pitchFamily="18" charset="0"/>
              </a:rPr>
              <a:t>Year 9 into 10</a:t>
            </a:r>
            <a:endParaRPr lang="en-GB" sz="5400" dirty="0">
              <a:solidFill>
                <a:srgbClr val="C00000"/>
              </a:solidFill>
              <a:latin typeface="Berkeley" panose="02020500000000000000" pitchFamily="18" charset="0"/>
            </a:endParaRPr>
          </a:p>
        </p:txBody>
      </p:sp>
      <p:sp>
        <p:nvSpPr>
          <p:cNvPr id="4101" name="Text Box 9"/>
          <p:cNvSpPr txBox="1">
            <a:spLocks noChangeArrowheads="1"/>
          </p:cNvSpPr>
          <p:nvPr/>
        </p:nvSpPr>
        <p:spPr bwMode="auto">
          <a:xfrm>
            <a:off x="323528" y="4509120"/>
            <a:ext cx="871296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3200" dirty="0">
                <a:latin typeface="Berkeley" panose="02020500000000000000" pitchFamily="18" charset="0"/>
              </a:rPr>
              <a:t>Subject: Level 2 in Culinary Skills (Leiths CTH)</a:t>
            </a:r>
            <a:endParaRPr lang="en-US" sz="2800" dirty="0">
              <a:latin typeface="Berkeley" panose="02020500000000000000" pitchFamily="18" charset="0"/>
            </a:endParaRPr>
          </a:p>
          <a:p>
            <a:pPr eaLnBrk="1" hangingPunct="1"/>
            <a:endParaRPr lang="en-US" sz="3200" dirty="0">
              <a:latin typeface="Berkeley" panose="02020500000000000000" pitchFamily="18" charset="0"/>
            </a:endParaRPr>
          </a:p>
          <a:p>
            <a:pPr eaLnBrk="1" hangingPunct="1"/>
            <a:r>
              <a:rPr lang="en-GB" sz="3200" dirty="0">
                <a:latin typeface="Berkeley" panose="02020500000000000000" pitchFamily="18" charset="0"/>
              </a:rPr>
              <a:t>Team Leader</a:t>
            </a:r>
            <a:r>
              <a:rPr lang="en-US" sz="3200" dirty="0">
                <a:latin typeface="Berkeley" panose="02020500000000000000" pitchFamily="18" charset="0"/>
              </a:rPr>
              <a:t>: Jennifer Walker</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idx="4294967295"/>
          </p:nvPr>
        </p:nvSpPr>
        <p:spPr>
          <a:xfrm>
            <a:off x="-1847253" y="-130096"/>
            <a:ext cx="8856984" cy="1079500"/>
          </a:xfrm>
        </p:spPr>
        <p:txBody>
          <a:bodyPr/>
          <a:lstStyle/>
          <a:p>
            <a:pPr algn="ctr" eaLnBrk="1" hangingPunct="1"/>
            <a:r>
              <a:rPr lang="en-GB" sz="5400" dirty="0">
                <a:solidFill>
                  <a:srgbClr val="C00000"/>
                </a:solidFill>
                <a:latin typeface="Berkeley" panose="02020500000000000000" pitchFamily="18" charset="0"/>
              </a:rPr>
              <a:t>Course Topics</a:t>
            </a:r>
          </a:p>
        </p:txBody>
      </p:sp>
      <p:pic>
        <p:nvPicPr>
          <p:cNvPr id="2" name="2 Min Promo all courses">
            <a:hlinkClick r:id="" action="ppaction://media"/>
            <a:extLst>
              <a:ext uri="{FF2B5EF4-FFF2-40B4-BE49-F238E27FC236}">
                <a16:creationId xmlns:a16="http://schemas.microsoft.com/office/drawing/2014/main" id="{421B8A18-AF94-47E7-87C3-DAAB98F3084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246449437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2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11"/>
          <p:cNvSpPr txBox="1">
            <a:spLocks noChangeArrowheads="1"/>
          </p:cNvSpPr>
          <p:nvPr/>
        </p:nvSpPr>
        <p:spPr bwMode="auto">
          <a:xfrm>
            <a:off x="152400" y="1211268"/>
            <a:ext cx="8668072"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eaLnBrk="1" hangingPunct="1">
              <a:spcBef>
                <a:spcPct val="50000"/>
              </a:spcBef>
            </a:pPr>
            <a:r>
              <a:rPr lang="en-GB" altLang="en-US" sz="4800" dirty="0">
                <a:solidFill>
                  <a:srgbClr val="C00000"/>
                </a:solidFill>
                <a:latin typeface="Berkeley" panose="02020500000000000000" pitchFamily="18" charset="0"/>
                <a:ea typeface="+mj-ea"/>
                <a:cs typeface="+mj-cs"/>
              </a:rPr>
              <a:t>What skills does the course require?</a:t>
            </a:r>
            <a:endParaRPr lang="en-US" altLang="en-US" sz="4800" dirty="0">
              <a:solidFill>
                <a:srgbClr val="C00000"/>
              </a:solidFill>
              <a:latin typeface="Berkeley" panose="02020500000000000000" pitchFamily="18" charset="0"/>
              <a:ea typeface="+mj-ea"/>
              <a:cs typeface="+mj-cs"/>
            </a:endParaRPr>
          </a:p>
        </p:txBody>
      </p:sp>
      <p:sp>
        <p:nvSpPr>
          <p:cNvPr id="4" name="TextBox 3"/>
          <p:cNvSpPr txBox="1"/>
          <p:nvPr/>
        </p:nvSpPr>
        <p:spPr>
          <a:xfrm>
            <a:off x="294362" y="3092187"/>
            <a:ext cx="6653902" cy="255454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3200" dirty="0">
                <a:latin typeface="Berkeley"/>
                <a:cs typeface="Arial"/>
              </a:rPr>
              <a:t>T</a:t>
            </a:r>
            <a:r>
              <a:rPr lang="en-GB" sz="3200" dirty="0">
                <a:latin typeface="Swis721 Lt BT"/>
                <a:cs typeface="Arial"/>
              </a:rPr>
              <a:t>ime management </a:t>
            </a:r>
            <a:endParaRPr lang="en-GB" sz="3200" dirty="0">
              <a:latin typeface="Swis721 Lt BT"/>
            </a:endParaRPr>
          </a:p>
          <a:p>
            <a:pPr marL="285750" indent="-285750">
              <a:buFont typeface="Arial" panose="020B0604020202020204" pitchFamily="34" charset="0"/>
              <a:buChar char="•"/>
            </a:pPr>
            <a:r>
              <a:rPr lang="en-GB" sz="3200" dirty="0">
                <a:latin typeface="Swis721 Lt BT"/>
                <a:cs typeface="Arial"/>
              </a:rPr>
              <a:t>Organisation</a:t>
            </a:r>
          </a:p>
          <a:p>
            <a:pPr marL="285750" indent="-285750">
              <a:buFont typeface="Arial" panose="020B0604020202020204" pitchFamily="34" charset="0"/>
              <a:buChar char="•"/>
            </a:pPr>
            <a:r>
              <a:rPr lang="en-GB" sz="3200" dirty="0">
                <a:latin typeface="Swis721 Lt BT"/>
                <a:cs typeface="Arial"/>
              </a:rPr>
              <a:t>Planning</a:t>
            </a:r>
          </a:p>
          <a:p>
            <a:pPr marL="285750" indent="-285750">
              <a:buFont typeface="Arial" panose="020B0604020202020204" pitchFamily="34" charset="0"/>
              <a:buChar char="•"/>
            </a:pPr>
            <a:r>
              <a:rPr lang="en-GB" sz="3200" dirty="0">
                <a:latin typeface="Swis721 Lt BT"/>
                <a:cs typeface="Arial"/>
              </a:rPr>
              <a:t>Cooking and Nutrition skills transferred from Years 7, 8 and 9</a:t>
            </a:r>
          </a:p>
        </p:txBody>
      </p:sp>
      <p:pic>
        <p:nvPicPr>
          <p:cNvPr id="2" name="Picture 1">
            <a:extLst>
              <a:ext uri="{FF2B5EF4-FFF2-40B4-BE49-F238E27FC236}">
                <a16:creationId xmlns:a16="http://schemas.microsoft.com/office/drawing/2014/main" id="{20019CBB-E57D-4325-8CFB-070FE9EAE111}"/>
              </a:ext>
            </a:extLst>
          </p:cNvPr>
          <p:cNvPicPr>
            <a:picLocks noChangeAspect="1"/>
          </p:cNvPicPr>
          <p:nvPr/>
        </p:nvPicPr>
        <p:blipFill>
          <a:blip r:embed="rId3"/>
          <a:stretch>
            <a:fillRect/>
          </a:stretch>
        </p:blipFill>
        <p:spPr>
          <a:xfrm>
            <a:off x="6918355" y="2942871"/>
            <a:ext cx="1902117" cy="1426588"/>
          </a:xfrm>
          <a:prstGeom prst="rect">
            <a:avLst/>
          </a:prstGeom>
        </p:spPr>
      </p:pic>
      <p:pic>
        <p:nvPicPr>
          <p:cNvPr id="5" name="Picture 4">
            <a:extLst>
              <a:ext uri="{FF2B5EF4-FFF2-40B4-BE49-F238E27FC236}">
                <a16:creationId xmlns:a16="http://schemas.microsoft.com/office/drawing/2014/main" id="{9A656EDE-8A29-41AE-A5C8-8E185675CD5A}"/>
              </a:ext>
            </a:extLst>
          </p:cNvPr>
          <p:cNvPicPr>
            <a:picLocks noChangeAspect="1"/>
          </p:cNvPicPr>
          <p:nvPr/>
        </p:nvPicPr>
        <p:blipFill>
          <a:blip r:embed="rId4"/>
          <a:stretch>
            <a:fillRect/>
          </a:stretch>
        </p:blipFill>
        <p:spPr>
          <a:xfrm>
            <a:off x="6918355" y="4510366"/>
            <a:ext cx="2219136" cy="2103302"/>
          </a:xfrm>
          <a:prstGeom prst="rect">
            <a:avLst/>
          </a:prstGeom>
        </p:spPr>
      </p:pic>
    </p:spTree>
    <p:extLst>
      <p:ext uri="{BB962C8B-B14F-4D97-AF65-F5344CB8AC3E}">
        <p14:creationId xmlns:p14="http://schemas.microsoft.com/office/powerpoint/2010/main" val="24176043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idx="4294967295"/>
          </p:nvPr>
        </p:nvSpPr>
        <p:spPr>
          <a:xfrm>
            <a:off x="-205483" y="161000"/>
            <a:ext cx="7867084" cy="1079500"/>
          </a:xfrm>
        </p:spPr>
        <p:txBody>
          <a:bodyPr/>
          <a:lstStyle/>
          <a:p>
            <a:pPr algn="ctr" eaLnBrk="1" hangingPunct="1"/>
            <a:r>
              <a:rPr lang="en-GB" dirty="0">
                <a:solidFill>
                  <a:srgbClr val="C00000"/>
                </a:solidFill>
                <a:latin typeface="Berkeley" panose="02020500000000000000" pitchFamily="18" charset="0"/>
              </a:rPr>
              <a:t>How is the course assessed? </a:t>
            </a:r>
          </a:p>
        </p:txBody>
      </p:sp>
      <p:sp>
        <p:nvSpPr>
          <p:cNvPr id="10" name="Rectangle 9"/>
          <p:cNvSpPr/>
          <p:nvPr/>
        </p:nvSpPr>
        <p:spPr>
          <a:xfrm>
            <a:off x="118626" y="3235404"/>
            <a:ext cx="8906748" cy="3539430"/>
          </a:xfrm>
          <a:prstGeom prst="rect">
            <a:avLst/>
          </a:prstGeom>
        </p:spPr>
        <p:txBody>
          <a:bodyPr wrap="square" lIns="91440" tIns="45720" rIns="91440" bIns="45720" anchor="t">
            <a:spAutoFit/>
          </a:bodyPr>
          <a:lstStyle/>
          <a:p>
            <a:pPr fontAlgn="ctr"/>
            <a:r>
              <a:rPr lang="en-GB" sz="1600" u="sng" dirty="0">
                <a:solidFill>
                  <a:srgbClr val="00B0F0"/>
                </a:solidFill>
                <a:latin typeface="Swis721 Lt BT"/>
                <a:cs typeface="Arial"/>
              </a:rPr>
              <a:t>Evidence required</a:t>
            </a:r>
          </a:p>
          <a:p>
            <a:pPr marL="285750" indent="-285750" fontAlgn="ctr">
              <a:buFont typeface="Arial" panose="020B0604020202020204" pitchFamily="34" charset="0"/>
              <a:buChar char="•"/>
            </a:pPr>
            <a:r>
              <a:rPr lang="en-GB" sz="1600" dirty="0">
                <a:latin typeface="Swis721 Lt BT"/>
                <a:cs typeface="Arial"/>
              </a:rPr>
              <a:t>Practical cooking log of weekly tasting and evaluation of all menus</a:t>
            </a:r>
          </a:p>
          <a:p>
            <a:pPr marL="285750" indent="-285750" fontAlgn="ctr">
              <a:buFont typeface="Arial" panose="020B0604020202020204" pitchFamily="34" charset="0"/>
              <a:buChar char="•"/>
            </a:pPr>
            <a:r>
              <a:rPr lang="en-GB" sz="1600" dirty="0">
                <a:latin typeface="Swis721 Lt BT"/>
                <a:cs typeface="Arial"/>
              </a:rPr>
              <a:t>Termly theory quiz</a:t>
            </a:r>
          </a:p>
          <a:p>
            <a:pPr fontAlgn="ctr"/>
            <a:endParaRPr lang="en-GB" sz="1600" dirty="0">
              <a:latin typeface="Swis721 Lt BT"/>
            </a:endParaRPr>
          </a:p>
          <a:p>
            <a:pPr fontAlgn="ctr"/>
            <a:r>
              <a:rPr lang="en-GB" sz="1600" u="sng" dirty="0">
                <a:solidFill>
                  <a:srgbClr val="00B0F0"/>
                </a:solidFill>
                <a:latin typeface="Swis721 Lt BT"/>
                <a:cs typeface="Arial"/>
              </a:rPr>
              <a:t>Final Assessment and grade</a:t>
            </a:r>
          </a:p>
          <a:p>
            <a:pPr marL="285750" indent="-285750" fontAlgn="ctr">
              <a:buFont typeface="Arial" panose="020B0604020202020204" pitchFamily="34" charset="0"/>
              <a:buChar char="•"/>
            </a:pPr>
            <a:r>
              <a:rPr lang="en-GB" sz="1600" dirty="0">
                <a:latin typeface="Swis721 Lt BT"/>
                <a:cs typeface="Arial"/>
              </a:rPr>
              <a:t>Two 2-hour practical examinations</a:t>
            </a:r>
          </a:p>
          <a:p>
            <a:pPr marL="285750" indent="-285750" fontAlgn="ctr">
              <a:buFont typeface="Arial" panose="020B0604020202020204" pitchFamily="34" charset="0"/>
              <a:buChar char="•"/>
            </a:pPr>
            <a:r>
              <a:rPr lang="en-GB" sz="1600" dirty="0">
                <a:latin typeface="Swis721 Lt BT"/>
                <a:cs typeface="Arial"/>
              </a:rPr>
              <a:t>Online food hygiene and allergens assessment (completed in the first term of the course)</a:t>
            </a:r>
          </a:p>
          <a:p>
            <a:pPr marL="285750" indent="-285750" fontAlgn="ctr">
              <a:buFont typeface="Arial" panose="020B0604020202020204" pitchFamily="34" charset="0"/>
              <a:buChar char="•"/>
            </a:pPr>
            <a:r>
              <a:rPr lang="en-GB" sz="1600" dirty="0">
                <a:latin typeface="Swis721 Lt BT"/>
                <a:cs typeface="Arial"/>
              </a:rPr>
              <a:t>20-mark theory test </a:t>
            </a:r>
          </a:p>
          <a:p>
            <a:pPr fontAlgn="ctr"/>
            <a:endParaRPr lang="en-GB" sz="1600" u="sng" dirty="0">
              <a:latin typeface="Swis721 Lt BT"/>
            </a:endParaRPr>
          </a:p>
          <a:p>
            <a:pPr marL="285750" indent="-285750" fontAlgn="ctr">
              <a:buFont typeface="Arial" panose="020B0604020202020204" pitchFamily="34" charset="0"/>
              <a:buChar char="•"/>
            </a:pPr>
            <a:r>
              <a:rPr lang="en-GB" sz="1600" u="sng" dirty="0">
                <a:solidFill>
                  <a:srgbClr val="00B0F0"/>
                </a:solidFill>
                <a:latin typeface="Swis721 Lt BT"/>
                <a:cs typeface="Arial"/>
              </a:rPr>
              <a:t>Level 2 Certificate in Culinary Skills </a:t>
            </a:r>
            <a:endParaRPr lang="en-GB" sz="1600" u="sng" dirty="0">
              <a:solidFill>
                <a:srgbClr val="00B0F0"/>
              </a:solidFill>
              <a:latin typeface="Swis721 Lt BT"/>
            </a:endParaRPr>
          </a:p>
          <a:p>
            <a:pPr marL="285750" indent="-285750" fontAlgn="ctr">
              <a:buFont typeface="Arial" panose="020B0604020202020204" pitchFamily="34" charset="0"/>
              <a:buChar char="•"/>
            </a:pPr>
            <a:r>
              <a:rPr lang="en-GB" sz="1600" dirty="0">
                <a:latin typeface="Swis721 Lt BT"/>
                <a:cs typeface="Arial"/>
              </a:rPr>
              <a:t>Accredited by the Confederation of Tourism and Hospitality (CTH)</a:t>
            </a:r>
          </a:p>
          <a:p>
            <a:pPr fontAlgn="ctr"/>
            <a:r>
              <a:rPr lang="en-GB" sz="1600" dirty="0">
                <a:latin typeface="Swis721 Lt BT"/>
                <a:cs typeface="Arial"/>
              </a:rPr>
              <a:t>- Pass – 50–69%; </a:t>
            </a:r>
            <a:endParaRPr lang="en-GB" sz="1600" dirty="0">
              <a:latin typeface="Swis721 Lt BT"/>
            </a:endParaRPr>
          </a:p>
          <a:p>
            <a:pPr fontAlgn="ctr"/>
            <a:r>
              <a:rPr lang="en-GB" sz="1600" dirty="0">
                <a:latin typeface="Swis721 Lt BT"/>
                <a:cs typeface="Arial"/>
              </a:rPr>
              <a:t>- Merit 70-84%; </a:t>
            </a:r>
            <a:endParaRPr lang="en-GB" sz="1600" dirty="0">
              <a:latin typeface="Swis721 Lt BT"/>
            </a:endParaRPr>
          </a:p>
          <a:p>
            <a:pPr fontAlgn="ctr"/>
            <a:r>
              <a:rPr lang="en-GB" sz="1600" dirty="0">
                <a:latin typeface="Swis721 Lt BT"/>
                <a:cs typeface="Arial"/>
              </a:rPr>
              <a:t>- Distinction – 85+%</a:t>
            </a:r>
          </a:p>
        </p:txBody>
      </p:sp>
      <p:pic>
        <p:nvPicPr>
          <p:cNvPr id="14" name="Picture 13">
            <a:extLst>
              <a:ext uri="{FF2B5EF4-FFF2-40B4-BE49-F238E27FC236}">
                <a16:creationId xmlns:a16="http://schemas.microsoft.com/office/drawing/2014/main" id="{75A44C5A-7D65-420A-9D5E-A2A9D2E7FA0F}"/>
              </a:ext>
            </a:extLst>
          </p:cNvPr>
          <p:cNvPicPr>
            <a:picLocks noChangeAspect="1"/>
          </p:cNvPicPr>
          <p:nvPr/>
        </p:nvPicPr>
        <p:blipFill>
          <a:blip r:embed="rId3"/>
          <a:stretch>
            <a:fillRect/>
          </a:stretch>
        </p:blipFill>
        <p:spPr>
          <a:xfrm>
            <a:off x="3459584" y="1329671"/>
            <a:ext cx="2224832" cy="2099329"/>
          </a:xfrm>
          <a:prstGeom prst="rect">
            <a:avLst/>
          </a:prstGeom>
        </p:spPr>
      </p:pic>
      <p:pic>
        <p:nvPicPr>
          <p:cNvPr id="15" name="Picture 14">
            <a:extLst>
              <a:ext uri="{FF2B5EF4-FFF2-40B4-BE49-F238E27FC236}">
                <a16:creationId xmlns:a16="http://schemas.microsoft.com/office/drawing/2014/main" id="{8A189379-4F6D-4C2F-843D-0AB88EAEFB6B}"/>
              </a:ext>
            </a:extLst>
          </p:cNvPr>
          <p:cNvPicPr>
            <a:picLocks noChangeAspect="1"/>
          </p:cNvPicPr>
          <p:nvPr/>
        </p:nvPicPr>
        <p:blipFill rotWithShape="1">
          <a:blip r:embed="rId4"/>
          <a:srcRect t="9728" b="12919"/>
          <a:stretch/>
        </p:blipFill>
        <p:spPr>
          <a:xfrm>
            <a:off x="7344816" y="1522488"/>
            <a:ext cx="1522452" cy="1570218"/>
          </a:xfrm>
          <a:prstGeom prst="rect">
            <a:avLst/>
          </a:prstGeom>
        </p:spPr>
      </p:pic>
      <p:pic>
        <p:nvPicPr>
          <p:cNvPr id="16" name="Picture 15">
            <a:extLst>
              <a:ext uri="{FF2B5EF4-FFF2-40B4-BE49-F238E27FC236}">
                <a16:creationId xmlns:a16="http://schemas.microsoft.com/office/drawing/2014/main" id="{2BFD13F2-0BB1-4ACA-B353-31D35E85EFB3}"/>
              </a:ext>
            </a:extLst>
          </p:cNvPr>
          <p:cNvPicPr>
            <a:picLocks noChangeAspect="1"/>
          </p:cNvPicPr>
          <p:nvPr/>
        </p:nvPicPr>
        <p:blipFill>
          <a:blip r:embed="rId5"/>
          <a:stretch>
            <a:fillRect/>
          </a:stretch>
        </p:blipFill>
        <p:spPr>
          <a:xfrm>
            <a:off x="276732" y="1472986"/>
            <a:ext cx="1522452" cy="1583499"/>
          </a:xfrm>
          <a:prstGeom prst="rect">
            <a:avLst/>
          </a:prstGeom>
        </p:spPr>
      </p:pic>
    </p:spTree>
    <p:extLst>
      <p:ext uri="{BB962C8B-B14F-4D97-AF65-F5344CB8AC3E}">
        <p14:creationId xmlns:p14="http://schemas.microsoft.com/office/powerpoint/2010/main" val="5572111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938C16-4B30-4CA5-88C0-F5111375E75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30" b="94136" l="0" r="89924">
                        <a14:foregroundMark x1="21558" y1="26349" x2="26538" y2="24238"/>
                        <a14:foregroundMark x1="26538" y1="24238" x2="31869" y2="26974"/>
                        <a14:foregroundMark x1="31869" y1="26974" x2="32630" y2="33698"/>
                        <a14:foregroundMark x1="32630" y1="33698" x2="28764" y2="38389"/>
                        <a14:foregroundMark x1="28764" y1="38389" x2="23784" y2="41595"/>
                        <a14:foregroundMark x1="23784" y1="41595" x2="23667" y2="48475"/>
                        <a14:foregroundMark x1="23667" y1="48475" x2="18336" y2="70602"/>
                        <a14:foregroundMark x1="32513" y1="42768" x2="27709" y2="46677"/>
                        <a14:foregroundMark x1="27709" y1="46677" x2="25015" y2="52776"/>
                        <a14:foregroundMark x1="25015" y1="52776" x2="16930" y2="54574"/>
                        <a14:foregroundMark x1="28705" y1="51134" x2="24780" y2="55356"/>
                        <a14:foregroundMark x1="24780" y1="55356" x2="25600" y2="62236"/>
                        <a14:foregroundMark x1="25600" y1="62236" x2="30931" y2="74511"/>
                        <a14:foregroundMark x1="30931" y1="74511" x2="31517" y2="74511"/>
                        <a14:foregroundMark x1="9783" y1="81626" x2="0" y2="89289"/>
                        <a14:foregroundMark x1="7967" y1="87412" x2="117" y2="94136"/>
                      </a14:backgroundRemoval>
                    </a14:imgEffect>
                  </a14:imgLayer>
                </a14:imgProps>
              </a:ext>
            </a:extLst>
          </a:blip>
          <a:stretch>
            <a:fillRect/>
          </a:stretch>
        </p:blipFill>
        <p:spPr>
          <a:xfrm>
            <a:off x="0" y="2516918"/>
            <a:ext cx="3804097" cy="2928306"/>
          </a:xfrm>
          <a:prstGeom prst="rect">
            <a:avLst/>
          </a:prstGeom>
        </p:spPr>
      </p:pic>
      <p:sp>
        <p:nvSpPr>
          <p:cNvPr id="3" name="Text Box 11"/>
          <p:cNvSpPr txBox="1">
            <a:spLocks noChangeArrowheads="1"/>
          </p:cNvSpPr>
          <p:nvPr/>
        </p:nvSpPr>
        <p:spPr bwMode="auto">
          <a:xfrm>
            <a:off x="-370020" y="149344"/>
            <a:ext cx="562007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nchor="t">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eaLnBrk="1" hangingPunct="1">
              <a:spcBef>
                <a:spcPct val="50000"/>
              </a:spcBef>
            </a:pPr>
            <a:r>
              <a:rPr lang="en-GB" altLang="en-US" sz="5400" dirty="0">
                <a:solidFill>
                  <a:srgbClr val="C00000"/>
                </a:solidFill>
                <a:latin typeface="Berkeley"/>
                <a:ea typeface="+mj-ea"/>
                <a:cs typeface="+mj-cs"/>
              </a:rPr>
              <a:t>Careers Links</a:t>
            </a:r>
            <a:endParaRPr lang="en-US" altLang="en-US" sz="5400">
              <a:solidFill>
                <a:srgbClr val="C00000"/>
              </a:solidFill>
              <a:latin typeface="Berkeley"/>
              <a:ea typeface="+mj-ea"/>
              <a:cs typeface="+mj-cs"/>
            </a:endParaRPr>
          </a:p>
        </p:txBody>
      </p:sp>
      <p:sp>
        <p:nvSpPr>
          <p:cNvPr id="4" name="Rectangle 3">
            <a:extLst>
              <a:ext uri="{FF2B5EF4-FFF2-40B4-BE49-F238E27FC236}">
                <a16:creationId xmlns:a16="http://schemas.microsoft.com/office/drawing/2014/main" id="{739EEAF5-701E-45AC-A14D-3546B54F7C2F}"/>
              </a:ext>
            </a:extLst>
          </p:cNvPr>
          <p:cNvSpPr/>
          <p:nvPr/>
        </p:nvSpPr>
        <p:spPr>
          <a:xfrm>
            <a:off x="-10757" y="1251451"/>
            <a:ext cx="9154757" cy="646331"/>
          </a:xfrm>
          <a:prstGeom prst="rect">
            <a:avLst/>
          </a:prstGeom>
        </p:spPr>
        <p:txBody>
          <a:bodyPr wrap="square" lIns="91440" tIns="45720" rIns="91440" bIns="45720" anchor="t">
            <a:spAutoFit/>
          </a:bodyPr>
          <a:lstStyle/>
          <a:p>
            <a:pPr algn="ctr"/>
            <a:r>
              <a:rPr lang="en-GB" dirty="0">
                <a:latin typeface="Swis721 Lt BT"/>
                <a:cs typeface="Arial"/>
              </a:rPr>
              <a:t>You may choose to go on to further and higher education which can open up exciting opportunities for employment within the food industry.  Here are a few examples;</a:t>
            </a:r>
          </a:p>
        </p:txBody>
      </p:sp>
      <p:sp>
        <p:nvSpPr>
          <p:cNvPr id="6" name="TextBox 5">
            <a:extLst>
              <a:ext uri="{FF2B5EF4-FFF2-40B4-BE49-F238E27FC236}">
                <a16:creationId xmlns:a16="http://schemas.microsoft.com/office/drawing/2014/main" id="{2D086128-D8AF-41BA-8544-2FBA878EA7C3}"/>
              </a:ext>
            </a:extLst>
          </p:cNvPr>
          <p:cNvSpPr txBox="1"/>
          <p:nvPr/>
        </p:nvSpPr>
        <p:spPr>
          <a:xfrm>
            <a:off x="6084168" y="2060848"/>
            <a:ext cx="2664296" cy="707886"/>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3FBD2DB2-2360-47A4-89CD-2A046F11C583}"/>
              </a:ext>
            </a:extLst>
          </p:cNvPr>
          <p:cNvSpPr txBox="1"/>
          <p:nvPr/>
        </p:nvSpPr>
        <p:spPr>
          <a:xfrm>
            <a:off x="6516216" y="2834027"/>
            <a:ext cx="3312368" cy="1600438"/>
          </a:xfrm>
          <a:prstGeom prst="rect">
            <a:avLst/>
          </a:prstGeom>
          <a:noFill/>
        </p:spPr>
        <p:txBody>
          <a:bodyPr wrap="square" lIns="91440" tIns="45720" rIns="91440" bIns="45720" rtlCol="0" anchor="t">
            <a:spAutoFit/>
          </a:bodyPr>
          <a:lstStyle/>
          <a:p>
            <a:r>
              <a:rPr lang="en-GB" sz="1400" b="1" dirty="0">
                <a:latin typeface="Swis721 Lt BT"/>
                <a:cs typeface="Arial"/>
              </a:rPr>
              <a:t>Communication:</a:t>
            </a:r>
          </a:p>
          <a:p>
            <a:pPr marL="285750" indent="-285750">
              <a:buFont typeface="Arial" panose="020B0604020202020204" pitchFamily="34" charset="0"/>
              <a:buChar char="•"/>
            </a:pPr>
            <a:r>
              <a:rPr lang="en-GB" sz="1400" dirty="0">
                <a:latin typeface="Swis721 Lt BT"/>
                <a:cs typeface="Arial"/>
              </a:rPr>
              <a:t>Advertising</a:t>
            </a:r>
          </a:p>
          <a:p>
            <a:pPr marL="285750" indent="-285750">
              <a:buFont typeface="Arial" panose="020B0604020202020204" pitchFamily="34" charset="0"/>
              <a:buChar char="•"/>
            </a:pPr>
            <a:r>
              <a:rPr lang="en-GB" sz="1400" dirty="0">
                <a:latin typeface="Swis721 Lt BT"/>
                <a:cs typeface="Arial"/>
              </a:rPr>
              <a:t>Campaigning</a:t>
            </a:r>
          </a:p>
          <a:p>
            <a:pPr marL="285750" indent="-285750">
              <a:buFont typeface="Arial" panose="020B0604020202020204" pitchFamily="34" charset="0"/>
              <a:buChar char="•"/>
            </a:pPr>
            <a:r>
              <a:rPr lang="en-GB" sz="1400" dirty="0">
                <a:latin typeface="Swis721 Lt BT"/>
                <a:cs typeface="Arial"/>
              </a:rPr>
              <a:t>Designing</a:t>
            </a:r>
          </a:p>
          <a:p>
            <a:pPr marL="285750" indent="-285750">
              <a:buFont typeface="Arial" panose="020B0604020202020204" pitchFamily="34" charset="0"/>
              <a:buChar char="•"/>
            </a:pPr>
            <a:r>
              <a:rPr lang="en-GB" sz="1400" dirty="0">
                <a:latin typeface="Swis721 Lt BT"/>
                <a:cs typeface="Arial"/>
              </a:rPr>
              <a:t>Food Styling</a:t>
            </a:r>
          </a:p>
          <a:p>
            <a:pPr marL="285750" indent="-285750">
              <a:buFont typeface="Arial" panose="020B0604020202020204" pitchFamily="34" charset="0"/>
              <a:buChar char="•"/>
            </a:pPr>
            <a:r>
              <a:rPr lang="en-GB" sz="1400" dirty="0">
                <a:latin typeface="Swis721 Lt BT"/>
                <a:cs typeface="Arial"/>
              </a:rPr>
              <a:t>Food Writing</a:t>
            </a:r>
          </a:p>
          <a:p>
            <a:pPr marL="285750" indent="-285750">
              <a:buFont typeface="Arial" panose="020B0604020202020204" pitchFamily="34" charset="0"/>
              <a:buChar char="•"/>
            </a:pPr>
            <a:r>
              <a:rPr lang="en-GB" sz="1400" dirty="0">
                <a:latin typeface="Swis721 Lt BT"/>
                <a:cs typeface="Arial"/>
              </a:rPr>
              <a:t>Marketing</a:t>
            </a:r>
          </a:p>
        </p:txBody>
      </p:sp>
      <p:sp>
        <p:nvSpPr>
          <p:cNvPr id="8" name="TextBox 7">
            <a:extLst>
              <a:ext uri="{FF2B5EF4-FFF2-40B4-BE49-F238E27FC236}">
                <a16:creationId xmlns:a16="http://schemas.microsoft.com/office/drawing/2014/main" id="{621CE0E5-143D-4609-9CD3-E1F9399AE26F}"/>
              </a:ext>
            </a:extLst>
          </p:cNvPr>
          <p:cNvSpPr txBox="1"/>
          <p:nvPr/>
        </p:nvSpPr>
        <p:spPr>
          <a:xfrm>
            <a:off x="3776862" y="3506262"/>
            <a:ext cx="3312368" cy="1600438"/>
          </a:xfrm>
          <a:prstGeom prst="rect">
            <a:avLst/>
          </a:prstGeom>
          <a:noFill/>
        </p:spPr>
        <p:txBody>
          <a:bodyPr wrap="square" lIns="91440" tIns="45720" rIns="91440" bIns="45720" rtlCol="0" anchor="t">
            <a:spAutoFit/>
          </a:bodyPr>
          <a:lstStyle/>
          <a:p>
            <a:r>
              <a:rPr lang="en-GB" sz="1400" b="1" dirty="0">
                <a:latin typeface="Swis721 Lt BT"/>
                <a:cs typeface="Arial"/>
              </a:rPr>
              <a:t>Providing:</a:t>
            </a:r>
          </a:p>
          <a:p>
            <a:pPr marL="285750" indent="-285750">
              <a:buFont typeface="Arial" panose="020B0604020202020204" pitchFamily="34" charset="0"/>
              <a:buChar char="•"/>
            </a:pPr>
            <a:r>
              <a:rPr lang="en-GB" sz="1400" dirty="0">
                <a:latin typeface="Swis721 Lt BT"/>
                <a:cs typeface="Arial"/>
              </a:rPr>
              <a:t>Chef</a:t>
            </a:r>
          </a:p>
          <a:p>
            <a:pPr marL="285750" indent="-285750">
              <a:buFont typeface="Arial" panose="020B0604020202020204" pitchFamily="34" charset="0"/>
              <a:buChar char="•"/>
            </a:pPr>
            <a:r>
              <a:rPr lang="en-GB" sz="1400" dirty="0">
                <a:latin typeface="Swis721 Lt BT"/>
                <a:cs typeface="Arial"/>
              </a:rPr>
              <a:t>Professional cookery</a:t>
            </a:r>
          </a:p>
          <a:p>
            <a:pPr marL="285750" indent="-285750">
              <a:buFont typeface="Arial" panose="020B0604020202020204" pitchFamily="34" charset="0"/>
              <a:buChar char="•"/>
            </a:pPr>
            <a:r>
              <a:rPr lang="en-GB" sz="1400" dirty="0">
                <a:latin typeface="Swis721 Lt BT"/>
                <a:cs typeface="Arial"/>
              </a:rPr>
              <a:t>Events management</a:t>
            </a:r>
          </a:p>
          <a:p>
            <a:pPr marL="285750" indent="-285750">
              <a:buFont typeface="Arial" panose="020B0604020202020204" pitchFamily="34" charset="0"/>
              <a:buChar char="•"/>
            </a:pPr>
            <a:r>
              <a:rPr lang="en-GB" sz="1400" dirty="0">
                <a:latin typeface="Swis721 Lt BT"/>
                <a:cs typeface="Arial"/>
              </a:rPr>
              <a:t>Retailing</a:t>
            </a:r>
          </a:p>
          <a:p>
            <a:pPr marL="285750" indent="-285750">
              <a:buFont typeface="Arial" panose="020B0604020202020204" pitchFamily="34" charset="0"/>
              <a:buChar char="•"/>
            </a:pPr>
            <a:r>
              <a:rPr lang="en-GB" sz="1400" dirty="0">
                <a:latin typeface="Swis721 Lt BT"/>
                <a:cs typeface="Arial"/>
              </a:rPr>
              <a:t>Hospitality and Catering</a:t>
            </a:r>
          </a:p>
          <a:p>
            <a:endParaRPr lang="en-GB" sz="1400" dirty="0">
              <a:latin typeface="Berkeley" panose="02020500000000000000" pitchFamily="18" charset="0"/>
            </a:endParaRPr>
          </a:p>
        </p:txBody>
      </p:sp>
      <p:sp>
        <p:nvSpPr>
          <p:cNvPr id="9" name="TextBox 8">
            <a:extLst>
              <a:ext uri="{FF2B5EF4-FFF2-40B4-BE49-F238E27FC236}">
                <a16:creationId xmlns:a16="http://schemas.microsoft.com/office/drawing/2014/main" id="{A07BEA1A-1129-4D45-B478-6757DA173D5F}"/>
              </a:ext>
            </a:extLst>
          </p:cNvPr>
          <p:cNvSpPr txBox="1"/>
          <p:nvPr/>
        </p:nvSpPr>
        <p:spPr>
          <a:xfrm>
            <a:off x="6516216" y="4597854"/>
            <a:ext cx="3312368" cy="1384995"/>
          </a:xfrm>
          <a:prstGeom prst="rect">
            <a:avLst/>
          </a:prstGeom>
          <a:noFill/>
        </p:spPr>
        <p:txBody>
          <a:bodyPr wrap="square" lIns="91440" tIns="45720" rIns="91440" bIns="45720" rtlCol="0" anchor="t">
            <a:spAutoFit/>
          </a:bodyPr>
          <a:lstStyle/>
          <a:p>
            <a:r>
              <a:rPr lang="en-GB" sz="1400" b="1" dirty="0">
                <a:latin typeface="Swis721 Lt BT"/>
                <a:cs typeface="Arial"/>
              </a:rPr>
              <a:t>Advising:</a:t>
            </a:r>
          </a:p>
          <a:p>
            <a:pPr marL="285750" indent="-285750">
              <a:buFont typeface="Arial" panose="020B0604020202020204" pitchFamily="34" charset="0"/>
              <a:buChar char="•"/>
            </a:pPr>
            <a:r>
              <a:rPr lang="en-GB" sz="1400" dirty="0">
                <a:latin typeface="Swis721 Lt BT"/>
                <a:cs typeface="Arial"/>
              </a:rPr>
              <a:t>Dietetics</a:t>
            </a:r>
          </a:p>
          <a:p>
            <a:pPr marL="285750" indent="-285750">
              <a:buFont typeface="Arial" panose="020B0604020202020204" pitchFamily="34" charset="0"/>
              <a:buChar char="•"/>
            </a:pPr>
            <a:r>
              <a:rPr lang="en-GB" sz="1400" dirty="0">
                <a:latin typeface="Swis721 Lt BT"/>
                <a:cs typeface="Arial"/>
              </a:rPr>
              <a:t>Environmental Health</a:t>
            </a:r>
          </a:p>
          <a:p>
            <a:pPr marL="285750" indent="-285750">
              <a:buFont typeface="Arial" panose="020B0604020202020204" pitchFamily="34" charset="0"/>
              <a:buChar char="•"/>
            </a:pPr>
            <a:r>
              <a:rPr lang="en-GB" sz="1400" dirty="0">
                <a:latin typeface="Swis721 Lt BT"/>
                <a:cs typeface="Arial"/>
              </a:rPr>
              <a:t>Health Care</a:t>
            </a:r>
          </a:p>
          <a:p>
            <a:pPr marL="285750" indent="-285750">
              <a:buFont typeface="Arial" panose="020B0604020202020204" pitchFamily="34" charset="0"/>
              <a:buChar char="•"/>
            </a:pPr>
            <a:r>
              <a:rPr lang="en-GB" sz="1400" dirty="0">
                <a:latin typeface="Swis721 Lt BT"/>
                <a:cs typeface="Arial"/>
              </a:rPr>
              <a:t>Nutrition</a:t>
            </a:r>
          </a:p>
          <a:p>
            <a:pPr marL="285750" indent="-285750">
              <a:buFont typeface="Arial" panose="020B0604020202020204" pitchFamily="34" charset="0"/>
              <a:buChar char="•"/>
            </a:pPr>
            <a:endParaRPr lang="en-GB" sz="1400" dirty="0">
              <a:latin typeface="Swis721 Lt BT"/>
            </a:endParaRPr>
          </a:p>
        </p:txBody>
      </p:sp>
      <p:sp>
        <p:nvSpPr>
          <p:cNvPr id="10" name="TextBox 9">
            <a:extLst>
              <a:ext uri="{FF2B5EF4-FFF2-40B4-BE49-F238E27FC236}">
                <a16:creationId xmlns:a16="http://schemas.microsoft.com/office/drawing/2014/main" id="{13582992-4E3A-427C-BE2F-2B693EF270B4}"/>
              </a:ext>
            </a:extLst>
          </p:cNvPr>
          <p:cNvSpPr txBox="1"/>
          <p:nvPr/>
        </p:nvSpPr>
        <p:spPr>
          <a:xfrm>
            <a:off x="3766484" y="5054646"/>
            <a:ext cx="3312368" cy="1600438"/>
          </a:xfrm>
          <a:prstGeom prst="rect">
            <a:avLst/>
          </a:prstGeom>
          <a:noFill/>
        </p:spPr>
        <p:txBody>
          <a:bodyPr wrap="square" lIns="91440" tIns="45720" rIns="91440" bIns="45720" rtlCol="0" anchor="t">
            <a:spAutoFit/>
          </a:bodyPr>
          <a:lstStyle/>
          <a:p>
            <a:r>
              <a:rPr lang="en-GB" sz="1400" b="1" dirty="0">
                <a:latin typeface="Swis721 Lt BT"/>
                <a:cs typeface="Arial"/>
              </a:rPr>
              <a:t>Processing:</a:t>
            </a:r>
          </a:p>
          <a:p>
            <a:pPr marL="285750" indent="-285750">
              <a:buFont typeface="Arial" panose="020B0604020202020204" pitchFamily="34" charset="0"/>
              <a:buChar char="•"/>
            </a:pPr>
            <a:r>
              <a:rPr lang="en-GB" sz="1400" dirty="0">
                <a:latin typeface="Swis721 Lt BT"/>
                <a:cs typeface="Arial"/>
              </a:rPr>
              <a:t>Food safety and quality</a:t>
            </a:r>
          </a:p>
          <a:p>
            <a:pPr marL="285750" indent="-285750">
              <a:buFont typeface="Arial" panose="020B0604020202020204" pitchFamily="34" charset="0"/>
              <a:buChar char="•"/>
            </a:pPr>
            <a:r>
              <a:rPr lang="en-GB" sz="1400" dirty="0">
                <a:latin typeface="Swis721 Lt BT"/>
                <a:cs typeface="Arial"/>
              </a:rPr>
              <a:t>Food science</a:t>
            </a:r>
          </a:p>
          <a:p>
            <a:pPr marL="285750" indent="-285750">
              <a:buFont typeface="Arial" panose="020B0604020202020204" pitchFamily="34" charset="0"/>
              <a:buChar char="•"/>
            </a:pPr>
            <a:r>
              <a:rPr lang="en-GB" sz="1400" dirty="0">
                <a:latin typeface="Swis721 Lt BT"/>
                <a:cs typeface="Arial"/>
              </a:rPr>
              <a:t>Nutrition</a:t>
            </a:r>
          </a:p>
          <a:p>
            <a:pPr marL="285750" indent="-285750">
              <a:buFont typeface="Arial" panose="020B0604020202020204" pitchFamily="34" charset="0"/>
              <a:buChar char="•"/>
            </a:pPr>
            <a:r>
              <a:rPr lang="en-GB" sz="1400" dirty="0">
                <a:latin typeface="Swis721 Lt BT"/>
                <a:cs typeface="Arial"/>
              </a:rPr>
              <a:t>Packaging</a:t>
            </a:r>
          </a:p>
          <a:p>
            <a:pPr marL="285750" indent="-285750">
              <a:buFont typeface="Arial" panose="020B0604020202020204" pitchFamily="34" charset="0"/>
              <a:buChar char="•"/>
            </a:pPr>
            <a:r>
              <a:rPr lang="en-GB" sz="1400" dirty="0">
                <a:latin typeface="Swis721 Lt BT"/>
                <a:cs typeface="Arial"/>
              </a:rPr>
              <a:t>Purchase and sales</a:t>
            </a:r>
          </a:p>
          <a:p>
            <a:pPr marL="285750" indent="-285750">
              <a:buFont typeface="Arial" panose="020B0604020202020204" pitchFamily="34" charset="0"/>
              <a:buChar char="•"/>
            </a:pPr>
            <a:r>
              <a:rPr lang="en-GB" sz="1400" dirty="0">
                <a:latin typeface="Swis721 Lt BT"/>
                <a:cs typeface="Arial"/>
              </a:rPr>
              <a:t>New product development</a:t>
            </a:r>
          </a:p>
        </p:txBody>
      </p:sp>
      <p:sp>
        <p:nvSpPr>
          <p:cNvPr id="11" name="TextBox 10">
            <a:extLst>
              <a:ext uri="{FF2B5EF4-FFF2-40B4-BE49-F238E27FC236}">
                <a16:creationId xmlns:a16="http://schemas.microsoft.com/office/drawing/2014/main" id="{8A533BF9-C4C6-407D-A381-A4194141EACB}"/>
              </a:ext>
            </a:extLst>
          </p:cNvPr>
          <p:cNvSpPr txBox="1"/>
          <p:nvPr/>
        </p:nvSpPr>
        <p:spPr>
          <a:xfrm>
            <a:off x="3766484" y="2111376"/>
            <a:ext cx="3312368" cy="1169551"/>
          </a:xfrm>
          <a:prstGeom prst="rect">
            <a:avLst/>
          </a:prstGeom>
          <a:noFill/>
        </p:spPr>
        <p:txBody>
          <a:bodyPr wrap="square" lIns="91440" tIns="45720" rIns="91440" bIns="45720" rtlCol="0" anchor="t">
            <a:spAutoFit/>
          </a:bodyPr>
          <a:lstStyle/>
          <a:p>
            <a:r>
              <a:rPr lang="en-GB" sz="1400" b="1" dirty="0">
                <a:latin typeface="Swis721 Lt BT"/>
                <a:cs typeface="Arial"/>
              </a:rPr>
              <a:t>Education:</a:t>
            </a:r>
          </a:p>
          <a:p>
            <a:pPr marL="285750" indent="-285750">
              <a:buFont typeface="Arial" panose="020B0604020202020204" pitchFamily="34" charset="0"/>
              <a:buChar char="•"/>
            </a:pPr>
            <a:r>
              <a:rPr lang="en-GB" sz="1400" dirty="0">
                <a:latin typeface="Swis721 Lt BT"/>
                <a:cs typeface="Arial"/>
              </a:rPr>
              <a:t>Research</a:t>
            </a:r>
          </a:p>
          <a:p>
            <a:pPr marL="285750" indent="-285750">
              <a:buFont typeface="Arial" panose="020B0604020202020204" pitchFamily="34" charset="0"/>
              <a:buChar char="•"/>
            </a:pPr>
            <a:r>
              <a:rPr lang="en-GB" sz="1400" dirty="0">
                <a:latin typeface="Swis721 Lt BT"/>
                <a:cs typeface="Arial"/>
              </a:rPr>
              <a:t>Resource Production</a:t>
            </a:r>
          </a:p>
          <a:p>
            <a:pPr marL="285750" indent="-285750">
              <a:buFont typeface="Arial" panose="020B0604020202020204" pitchFamily="34" charset="0"/>
              <a:buChar char="•"/>
            </a:pPr>
            <a:r>
              <a:rPr lang="en-GB" sz="1400" dirty="0">
                <a:latin typeface="Swis721 Lt BT"/>
                <a:cs typeface="Arial"/>
              </a:rPr>
              <a:t>Teaching</a:t>
            </a:r>
          </a:p>
          <a:p>
            <a:pPr marL="285750" indent="-285750">
              <a:buFont typeface="Arial" panose="020B0604020202020204" pitchFamily="34" charset="0"/>
              <a:buChar char="•"/>
            </a:pPr>
            <a:r>
              <a:rPr lang="en-GB" sz="1400" dirty="0">
                <a:latin typeface="Swis721 Lt BT"/>
                <a:cs typeface="Arial"/>
              </a:rPr>
              <a:t>Training</a:t>
            </a:r>
          </a:p>
        </p:txBody>
      </p:sp>
    </p:spTree>
    <p:extLst>
      <p:ext uri="{BB962C8B-B14F-4D97-AF65-F5344CB8AC3E}">
        <p14:creationId xmlns:p14="http://schemas.microsoft.com/office/powerpoint/2010/main" val="351158077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8"/>
          <p:cNvSpPr>
            <a:spLocks noGrp="1"/>
          </p:cNvSpPr>
          <p:nvPr>
            <p:ph type="title"/>
          </p:nvPr>
        </p:nvSpPr>
        <p:spPr>
          <a:xfrm>
            <a:off x="-743030" y="126527"/>
            <a:ext cx="8731045" cy="888388"/>
          </a:xfrm>
        </p:spPr>
        <p:txBody>
          <a:bodyPr/>
          <a:lstStyle/>
          <a:p>
            <a:pPr algn="ctr"/>
            <a:r>
              <a:rPr lang="en-GB" dirty="0">
                <a:solidFill>
                  <a:srgbClr val="C00000"/>
                </a:solidFill>
                <a:latin typeface="Berkeley"/>
                <a:cs typeface="Arial"/>
              </a:rPr>
              <a:t>Frequently Asked Questions </a:t>
            </a:r>
            <a:r>
              <a:rPr lang="en-GB" sz="3600" dirty="0">
                <a:solidFill>
                  <a:srgbClr val="C00000"/>
                </a:solidFill>
                <a:latin typeface="Berkeley"/>
                <a:cs typeface="Arial"/>
              </a:rPr>
              <a:t>(FAQs)</a:t>
            </a:r>
          </a:p>
        </p:txBody>
      </p:sp>
      <p:sp>
        <p:nvSpPr>
          <p:cNvPr id="5" name="Title 5"/>
          <p:cNvSpPr txBox="1">
            <a:spLocks/>
          </p:cNvSpPr>
          <p:nvPr/>
        </p:nvSpPr>
        <p:spPr bwMode="auto">
          <a:xfrm>
            <a:off x="188502" y="1775240"/>
            <a:ext cx="8731045" cy="3383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algn="ctr" rtl="0" eaLnBrk="1" fontAlgn="base" hangingPunct="1">
              <a:spcBef>
                <a:spcPct val="0"/>
              </a:spcBef>
              <a:spcAft>
                <a:spcPct val="0"/>
              </a:spcAft>
              <a:defRPr sz="4000" b="0">
                <a:solidFill>
                  <a:schemeClr val="tx2"/>
                </a:solidFill>
                <a:effectLst>
                  <a:outerShdw blurRad="38100" dist="38100" dir="2700000" algn="tl">
                    <a:srgbClr val="000000">
                      <a:alpha val="43137"/>
                    </a:srgbClr>
                  </a:outerShdw>
                </a:effectLst>
                <a:latin typeface="+mj-lt"/>
                <a:ea typeface="+mj-ea"/>
                <a:cs typeface="+mj-cs"/>
              </a:defRPr>
            </a:lvl1pPr>
            <a:lvl2pPr algn="ctr" rtl="0" eaLnBrk="1" fontAlgn="base" hangingPunct="1">
              <a:spcBef>
                <a:spcPct val="0"/>
              </a:spcBef>
              <a:spcAft>
                <a:spcPct val="0"/>
              </a:spcAft>
              <a:defRPr sz="3300">
                <a:solidFill>
                  <a:schemeClr val="tx2"/>
                </a:solidFill>
                <a:latin typeface="Arial" charset="0"/>
              </a:defRPr>
            </a:lvl2pPr>
            <a:lvl3pPr algn="ctr" rtl="0" eaLnBrk="1" fontAlgn="base" hangingPunct="1">
              <a:spcBef>
                <a:spcPct val="0"/>
              </a:spcBef>
              <a:spcAft>
                <a:spcPct val="0"/>
              </a:spcAft>
              <a:defRPr sz="3300">
                <a:solidFill>
                  <a:schemeClr val="tx2"/>
                </a:solidFill>
                <a:latin typeface="Arial" charset="0"/>
              </a:defRPr>
            </a:lvl3pPr>
            <a:lvl4pPr algn="ctr" rtl="0" eaLnBrk="1" fontAlgn="base" hangingPunct="1">
              <a:spcBef>
                <a:spcPct val="0"/>
              </a:spcBef>
              <a:spcAft>
                <a:spcPct val="0"/>
              </a:spcAft>
              <a:defRPr sz="3300">
                <a:solidFill>
                  <a:schemeClr val="tx2"/>
                </a:solidFill>
                <a:latin typeface="Arial" charset="0"/>
              </a:defRPr>
            </a:lvl4pPr>
            <a:lvl5pPr algn="ctr" rtl="0" eaLnBrk="1" fontAlgn="base" hangingPunct="1">
              <a:spcBef>
                <a:spcPct val="0"/>
              </a:spcBef>
              <a:spcAft>
                <a:spcPct val="0"/>
              </a:spcAft>
              <a:defRPr sz="3300">
                <a:solidFill>
                  <a:schemeClr val="tx2"/>
                </a:solidFill>
                <a:latin typeface="Arial" charset="0"/>
              </a:defRPr>
            </a:lvl5pPr>
            <a:lvl6pPr marL="342900" algn="ctr" rtl="0" eaLnBrk="1" fontAlgn="base" hangingPunct="1">
              <a:spcBef>
                <a:spcPct val="0"/>
              </a:spcBef>
              <a:spcAft>
                <a:spcPct val="0"/>
              </a:spcAft>
              <a:defRPr sz="3300">
                <a:solidFill>
                  <a:schemeClr val="tx2"/>
                </a:solidFill>
                <a:latin typeface="Arial" charset="0"/>
              </a:defRPr>
            </a:lvl6pPr>
            <a:lvl7pPr marL="685800" algn="ctr" rtl="0" eaLnBrk="1" fontAlgn="base" hangingPunct="1">
              <a:spcBef>
                <a:spcPct val="0"/>
              </a:spcBef>
              <a:spcAft>
                <a:spcPct val="0"/>
              </a:spcAft>
              <a:defRPr sz="3300">
                <a:solidFill>
                  <a:schemeClr val="tx2"/>
                </a:solidFill>
                <a:latin typeface="Arial" charset="0"/>
              </a:defRPr>
            </a:lvl7pPr>
            <a:lvl8pPr marL="1028700" algn="ctr" rtl="0" eaLnBrk="1" fontAlgn="base" hangingPunct="1">
              <a:spcBef>
                <a:spcPct val="0"/>
              </a:spcBef>
              <a:spcAft>
                <a:spcPct val="0"/>
              </a:spcAft>
              <a:defRPr sz="3300">
                <a:solidFill>
                  <a:schemeClr val="tx2"/>
                </a:solidFill>
                <a:latin typeface="Arial" charset="0"/>
              </a:defRPr>
            </a:lvl8pPr>
            <a:lvl9pPr marL="1371600" algn="ctr" rtl="0" eaLnBrk="1" fontAlgn="base" hangingPunct="1">
              <a:spcBef>
                <a:spcPct val="0"/>
              </a:spcBef>
              <a:spcAft>
                <a:spcPct val="0"/>
              </a:spcAft>
              <a:defRPr sz="3300">
                <a:solidFill>
                  <a:schemeClr val="tx2"/>
                </a:solidFill>
                <a:latin typeface="Arial" charset="0"/>
              </a:defRPr>
            </a:lvl9pPr>
          </a:lstStyle>
          <a:p>
            <a:pPr marL="571500" indent="-571500" algn="l">
              <a:buFont typeface="Arial" panose="020B0604020202020204" pitchFamily="34" charset="0"/>
              <a:buChar char="•"/>
            </a:pPr>
            <a:endParaRPr lang="en-GB" sz="2800" kern="0" dirty="0">
              <a:solidFill>
                <a:schemeClr val="tx1"/>
              </a:solidFill>
              <a:effectLst/>
              <a:latin typeface="Swis721 Lt BT" panose="020B0403020202020204" pitchFamily="34" charset="0"/>
            </a:endParaRPr>
          </a:p>
        </p:txBody>
      </p:sp>
      <p:sp>
        <p:nvSpPr>
          <p:cNvPr id="2" name="TextBox 1"/>
          <p:cNvSpPr txBox="1"/>
          <p:nvPr/>
        </p:nvSpPr>
        <p:spPr>
          <a:xfrm>
            <a:off x="188502" y="1999522"/>
            <a:ext cx="8847994" cy="3693319"/>
          </a:xfrm>
          <a:prstGeom prst="rect">
            <a:avLst/>
          </a:prstGeom>
          <a:noFill/>
        </p:spPr>
        <p:txBody>
          <a:bodyPr wrap="square" rtlCol="0">
            <a:spAutoFit/>
          </a:bodyPr>
          <a:lstStyle/>
          <a:p>
            <a:r>
              <a:rPr lang="en-GB" sz="2600" dirty="0">
                <a:solidFill>
                  <a:srgbClr val="C00000"/>
                </a:solidFill>
                <a:latin typeface="Berkeley" panose="02020500000000000000" pitchFamily="18" charset="0"/>
              </a:rPr>
              <a:t>Is this an ‘easy’ option?</a:t>
            </a:r>
          </a:p>
          <a:p>
            <a:r>
              <a:rPr lang="en-GB" sz="2600" dirty="0">
                <a:latin typeface="Berkeley" panose="02020500000000000000" pitchFamily="18" charset="0"/>
              </a:rPr>
              <a:t>Not always, but it is fun and rewarding. You will need to apply cross-curricular skills from other subjects and previous food lessons. You will also need to be adept in working independently and managing your time effectively.</a:t>
            </a:r>
          </a:p>
          <a:p>
            <a:endParaRPr lang="en-GB" sz="2600" dirty="0">
              <a:latin typeface="Berkeley" panose="02020500000000000000" pitchFamily="18" charset="0"/>
            </a:endParaRPr>
          </a:p>
          <a:p>
            <a:r>
              <a:rPr lang="en-GB" sz="2600" dirty="0">
                <a:solidFill>
                  <a:srgbClr val="C00000"/>
                </a:solidFill>
                <a:latin typeface="Berkeley" panose="02020500000000000000" pitchFamily="18" charset="0"/>
              </a:rPr>
              <a:t>Do we just cook every lesson?</a:t>
            </a:r>
          </a:p>
          <a:p>
            <a:r>
              <a:rPr lang="en-GB" sz="2600" dirty="0">
                <a:latin typeface="Berkeley" panose="02020500000000000000" pitchFamily="18" charset="0"/>
              </a:rPr>
              <a:t>You will cook for two hours out of three per week, so the majority of the time you will spend in practical lessons. </a:t>
            </a:r>
          </a:p>
        </p:txBody>
      </p:sp>
    </p:spTree>
    <p:extLst>
      <p:ext uri="{BB962C8B-B14F-4D97-AF65-F5344CB8AC3E}">
        <p14:creationId xmlns:p14="http://schemas.microsoft.com/office/powerpoint/2010/main" val="373577970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ext Box 12"/>
          <p:cNvSpPr txBox="1">
            <a:spLocks noChangeArrowheads="1"/>
          </p:cNvSpPr>
          <p:nvPr/>
        </p:nvSpPr>
        <p:spPr bwMode="auto">
          <a:xfrm>
            <a:off x="-324544" y="260648"/>
            <a:ext cx="77057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US" sz="4000" dirty="0">
                <a:solidFill>
                  <a:srgbClr val="C00000"/>
                </a:solidFill>
                <a:latin typeface="Berkeley" panose="02020500000000000000" pitchFamily="18" charset="0"/>
              </a:rPr>
              <a:t>Views From Current Students</a:t>
            </a:r>
          </a:p>
        </p:txBody>
      </p:sp>
      <p:sp>
        <p:nvSpPr>
          <p:cNvPr id="2" name="Rectangle 1"/>
          <p:cNvSpPr/>
          <p:nvPr/>
        </p:nvSpPr>
        <p:spPr>
          <a:xfrm>
            <a:off x="0" y="1441452"/>
            <a:ext cx="4854147" cy="1477328"/>
          </a:xfrm>
          <a:prstGeom prst="rect">
            <a:avLst/>
          </a:prstGeom>
        </p:spPr>
        <p:txBody>
          <a:bodyPr wrap="square" lIns="91440" tIns="45720" rIns="91440" bIns="45720" anchor="t">
            <a:spAutoFit/>
          </a:bodyPr>
          <a:lstStyle/>
          <a:p>
            <a:pPr algn="ctr"/>
            <a:r>
              <a:rPr lang="en-GB" dirty="0">
                <a:latin typeface="Swis721 Lt BT"/>
                <a:cs typeface="Arial"/>
              </a:rPr>
              <a:t>“This subject is my favourite. There’s so many different things you learn about like different foods, how foods are cooked, you learn to how cook new things every week This is very useful for the future and also extremely fun.”</a:t>
            </a:r>
          </a:p>
        </p:txBody>
      </p:sp>
      <p:sp>
        <p:nvSpPr>
          <p:cNvPr id="4" name="Rectangle 3"/>
          <p:cNvSpPr/>
          <p:nvPr/>
        </p:nvSpPr>
        <p:spPr>
          <a:xfrm>
            <a:off x="-21022" y="3476810"/>
            <a:ext cx="4567151" cy="992579"/>
          </a:xfrm>
          <a:prstGeom prst="rect">
            <a:avLst/>
          </a:prstGeom>
        </p:spPr>
        <p:txBody>
          <a:bodyPr wrap="square" lIns="91440" tIns="45720" rIns="91440" bIns="45720" anchor="t">
            <a:spAutoFit/>
          </a:bodyPr>
          <a:lstStyle/>
          <a:p>
            <a:pPr algn="ctr"/>
            <a:r>
              <a:rPr lang="en-GB" sz="1950" dirty="0">
                <a:latin typeface="Swis721 Lt BT"/>
                <a:cs typeface="Arial"/>
              </a:rPr>
              <a:t>“This is a great course for developing cooking skills that you will use throughout your life.”</a:t>
            </a:r>
          </a:p>
        </p:txBody>
      </p:sp>
      <p:sp>
        <p:nvSpPr>
          <p:cNvPr id="7" name="Rectangle 6"/>
          <p:cNvSpPr/>
          <p:nvPr/>
        </p:nvSpPr>
        <p:spPr>
          <a:xfrm>
            <a:off x="128184" y="5027420"/>
            <a:ext cx="4320480" cy="1477328"/>
          </a:xfrm>
          <a:prstGeom prst="rect">
            <a:avLst/>
          </a:prstGeom>
        </p:spPr>
        <p:txBody>
          <a:bodyPr wrap="square" lIns="91440" tIns="45720" rIns="91440" bIns="45720" anchor="t">
            <a:spAutoFit/>
          </a:bodyPr>
          <a:lstStyle/>
          <a:p>
            <a:pPr algn="ctr"/>
            <a:r>
              <a:rPr lang="en-GB" dirty="0">
                <a:latin typeface="Swis721 Lt BT"/>
                <a:cs typeface="Arial"/>
              </a:rPr>
              <a:t>“I have really enjoyed the first term of this course, my family love what I make too, it’s worth taking and you learn new skills all the time. It also gives you lots of choice for the future.”</a:t>
            </a:r>
          </a:p>
        </p:txBody>
      </p:sp>
      <p:pic>
        <p:nvPicPr>
          <p:cNvPr id="3" name="Picture 2">
            <a:extLst>
              <a:ext uri="{FF2B5EF4-FFF2-40B4-BE49-F238E27FC236}">
                <a16:creationId xmlns:a16="http://schemas.microsoft.com/office/drawing/2014/main" id="{36E1C8A7-7911-46E2-99FA-28C9C6DA7729}"/>
              </a:ext>
            </a:extLst>
          </p:cNvPr>
          <p:cNvPicPr>
            <a:picLocks noChangeAspect="1"/>
          </p:cNvPicPr>
          <p:nvPr/>
        </p:nvPicPr>
        <p:blipFill rotWithShape="1">
          <a:blip r:embed="rId3"/>
          <a:srcRect l="11482" t="14125" r="1" b="22700"/>
          <a:stretch/>
        </p:blipFill>
        <p:spPr>
          <a:xfrm>
            <a:off x="5107806" y="1369267"/>
            <a:ext cx="1923192" cy="1824397"/>
          </a:xfrm>
          <a:prstGeom prst="rect">
            <a:avLst/>
          </a:prstGeom>
        </p:spPr>
      </p:pic>
      <p:pic>
        <p:nvPicPr>
          <p:cNvPr id="5" name="Picture 4">
            <a:extLst>
              <a:ext uri="{FF2B5EF4-FFF2-40B4-BE49-F238E27FC236}">
                <a16:creationId xmlns:a16="http://schemas.microsoft.com/office/drawing/2014/main" id="{0CA3A4B6-7044-4D57-B7C5-D28047BA4C7A}"/>
              </a:ext>
            </a:extLst>
          </p:cNvPr>
          <p:cNvPicPr>
            <a:picLocks noChangeAspect="1"/>
          </p:cNvPicPr>
          <p:nvPr/>
        </p:nvPicPr>
        <p:blipFill>
          <a:blip r:embed="rId4"/>
          <a:stretch>
            <a:fillRect/>
          </a:stretch>
        </p:blipFill>
        <p:spPr>
          <a:xfrm>
            <a:off x="7224052" y="4074110"/>
            <a:ext cx="1791764" cy="2567595"/>
          </a:xfrm>
          <a:prstGeom prst="rect">
            <a:avLst/>
          </a:prstGeom>
        </p:spPr>
      </p:pic>
      <p:pic>
        <p:nvPicPr>
          <p:cNvPr id="11" name="Picture 10">
            <a:extLst>
              <a:ext uri="{FF2B5EF4-FFF2-40B4-BE49-F238E27FC236}">
                <a16:creationId xmlns:a16="http://schemas.microsoft.com/office/drawing/2014/main" id="{90097B03-1855-49FF-81E1-D5FB9AE3A5F8}"/>
              </a:ext>
            </a:extLst>
          </p:cNvPr>
          <p:cNvPicPr>
            <a:picLocks noChangeAspect="1"/>
          </p:cNvPicPr>
          <p:nvPr/>
        </p:nvPicPr>
        <p:blipFill>
          <a:blip r:embed="rId5"/>
          <a:stretch>
            <a:fillRect/>
          </a:stretch>
        </p:blipFill>
        <p:spPr>
          <a:xfrm>
            <a:off x="4939426" y="3333158"/>
            <a:ext cx="2109485" cy="1587058"/>
          </a:xfrm>
          <a:prstGeom prst="rect">
            <a:avLst/>
          </a:prstGeom>
        </p:spPr>
      </p:pic>
      <p:pic>
        <p:nvPicPr>
          <p:cNvPr id="12" name="Picture 11">
            <a:extLst>
              <a:ext uri="{FF2B5EF4-FFF2-40B4-BE49-F238E27FC236}">
                <a16:creationId xmlns:a16="http://schemas.microsoft.com/office/drawing/2014/main" id="{B6DFFEE4-C502-48B7-82C8-48C1A7B8E839}"/>
              </a:ext>
            </a:extLst>
          </p:cNvPr>
          <p:cNvPicPr>
            <a:picLocks noChangeAspect="1"/>
          </p:cNvPicPr>
          <p:nvPr/>
        </p:nvPicPr>
        <p:blipFill>
          <a:blip r:embed="rId6"/>
          <a:stretch>
            <a:fillRect/>
          </a:stretch>
        </p:blipFill>
        <p:spPr>
          <a:xfrm>
            <a:off x="7224052" y="1462323"/>
            <a:ext cx="1791764" cy="2360426"/>
          </a:xfrm>
          <a:prstGeom prst="rect">
            <a:avLst/>
          </a:prstGeom>
        </p:spPr>
      </p:pic>
      <p:pic>
        <p:nvPicPr>
          <p:cNvPr id="13" name="Picture 12">
            <a:extLst>
              <a:ext uri="{FF2B5EF4-FFF2-40B4-BE49-F238E27FC236}">
                <a16:creationId xmlns:a16="http://schemas.microsoft.com/office/drawing/2014/main" id="{28B0758E-9C07-424F-A99E-027E86B1386A}"/>
              </a:ext>
            </a:extLst>
          </p:cNvPr>
          <p:cNvPicPr>
            <a:picLocks noChangeAspect="1"/>
          </p:cNvPicPr>
          <p:nvPr/>
        </p:nvPicPr>
        <p:blipFill>
          <a:blip r:embed="rId7"/>
          <a:stretch>
            <a:fillRect/>
          </a:stretch>
        </p:blipFill>
        <p:spPr>
          <a:xfrm>
            <a:off x="4923385" y="5044199"/>
            <a:ext cx="2107613" cy="15870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11"/>
          <p:cNvSpPr>
            <a:spLocks noChangeArrowheads="1"/>
          </p:cNvSpPr>
          <p:nvPr/>
        </p:nvSpPr>
        <p:spPr bwMode="auto">
          <a:xfrm>
            <a:off x="1043608" y="1700808"/>
            <a:ext cx="7129462"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sz="6600" dirty="0">
                <a:solidFill>
                  <a:srgbClr val="C00000"/>
                </a:solidFill>
                <a:latin typeface="+mj-lt"/>
              </a:rPr>
              <a:t>Contact Details For Further Questions…</a:t>
            </a:r>
          </a:p>
          <a:p>
            <a:pPr algn="ctr"/>
            <a:endParaRPr lang="en-GB" sz="3600" dirty="0">
              <a:solidFill>
                <a:srgbClr val="C00000"/>
              </a:solidFill>
              <a:latin typeface="+mj-lt"/>
            </a:endParaRPr>
          </a:p>
          <a:p>
            <a:pPr algn="ctr"/>
            <a:r>
              <a:rPr lang="en-GB" sz="3600" dirty="0">
                <a:solidFill>
                  <a:schemeClr val="accent4"/>
                </a:solidFill>
                <a:latin typeface="Berkeley" panose="02020500000000000000" pitchFamily="18" charset="0"/>
              </a:rPr>
              <a:t>jwalker@tscacademy.org.uk</a:t>
            </a:r>
          </a:p>
          <a:p>
            <a:pPr algn="ctr"/>
            <a:endParaRPr lang="en-GB" sz="6600" dirty="0">
              <a:latin typeface="Gill Sans MT" pitchFamily="34" charset="0"/>
            </a:endParaRPr>
          </a:p>
          <a:p>
            <a:pPr algn="ctr"/>
            <a:endParaRPr lang="en-GB" sz="6600" dirty="0">
              <a:latin typeface="Gill Sans MT"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200" advClick="0" advTm="10000">
        <p14:prism/>
      </p:transition>
    </mc:Choice>
    <mc:Fallback xmlns="">
      <p:transition spd="slow">
        <p:fade/>
      </p:transition>
    </mc:Fallback>
  </mc:AlternateContent>
</p:sld>
</file>

<file path=ppt/theme/theme1.xml><?xml version="1.0" encoding="utf-8"?>
<a:theme xmlns:a="http://schemas.openxmlformats.org/drawingml/2006/main" name="Theme1">
  <a:themeElements>
    <a:clrScheme name="Theme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heme1">
      <a:majorFont>
        <a:latin typeface="BerkeleyOldstyleITCbyBT"/>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cs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cs typeface="Arial" pitchFamily="34" charset="0"/>
          </a:defRPr>
        </a:defPPr>
      </a:lstStyle>
    </a:lnDef>
  </a:objectDefaults>
  <a:extraClrSchemeLst>
    <a:extraClrScheme>
      <a:clrScheme name="Theme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heme1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heme1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heme1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heme1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heme1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heme1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heme1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heme1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heme1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heme1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heme1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FECAC11CC589A4FA00B5741399EF0A8" ma:contentTypeVersion="5" ma:contentTypeDescription="Create a new document." ma:contentTypeScope="" ma:versionID="8d218f2ceba4cbdfd2d4c0569ed04799">
  <xsd:schema xmlns:xsd="http://www.w3.org/2001/XMLSchema" xmlns:xs="http://www.w3.org/2001/XMLSchema" xmlns:p="http://schemas.microsoft.com/office/2006/metadata/properties" xmlns:ns2="6d49f7e4-8427-4c61-9628-db4dc497675f" targetNamespace="http://schemas.microsoft.com/office/2006/metadata/properties" ma:root="true" ma:fieldsID="cdcf792b092717272fed23783e557d3b" ns2:_="">
    <xsd:import namespace="6d49f7e4-8427-4c61-9628-db4dc497675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49f7e4-8427-4c61-9628-db4dc497675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9814CCD-B283-4244-ACFB-2454572564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49f7e4-8427-4c61-9628-db4dc49767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38E7A3-D785-4EFE-B8AA-2E41EA71BC0F}">
  <ds:schemaRefs>
    <ds:schemaRef ds:uri="90045b92-0171-40b0-88be-325057d5dab9"/>
    <ds:schemaRef ds:uri="http://purl.org/dc/elements/1.1/"/>
    <ds:schemaRef ds:uri="5915a9a5-06fe-41fd-ad94-939896c6c7ab"/>
    <ds:schemaRef ds:uri="http://purl.org/dc/term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37C97BD2-FCC5-4F52-BC07-1D264959EF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Powerpoint Template</Template>
  <TotalTime>2939</TotalTime>
  <Words>547</Words>
  <Application>Microsoft Office PowerPoint</Application>
  <PresentationFormat>On-screen Show (4:3)</PresentationFormat>
  <Paragraphs>87</Paragraphs>
  <Slides>8</Slides>
  <Notes>8</Notes>
  <HiddenSlides>0</HiddenSlides>
  <MMClips>1</MMClips>
  <ScaleCrop>false</ScaleCrop>
  <HeadingPairs>
    <vt:vector size="4" baseType="variant">
      <vt:variant>
        <vt:lpstr>Theme</vt:lpstr>
      </vt:variant>
      <vt:variant>
        <vt:i4>2</vt:i4>
      </vt:variant>
      <vt:variant>
        <vt:lpstr>Slide Titles</vt:lpstr>
      </vt:variant>
      <vt:variant>
        <vt:i4>8</vt:i4>
      </vt:variant>
    </vt:vector>
  </HeadingPairs>
  <TitlesOfParts>
    <vt:vector size="10" baseType="lpstr">
      <vt:lpstr>Theme1</vt:lpstr>
      <vt:lpstr>1_Office Theme</vt:lpstr>
      <vt:lpstr>Key Stage 4 Guided Choices Year 9 into 10</vt:lpstr>
      <vt:lpstr>Course Topics</vt:lpstr>
      <vt:lpstr>PowerPoint Presentation</vt:lpstr>
      <vt:lpstr>How is the course assessed? </vt:lpstr>
      <vt:lpstr>PowerPoint Presentation</vt:lpstr>
      <vt:lpstr>Frequently Asked Questions (FAQs)</vt:lpstr>
      <vt:lpstr>PowerPoint Presentation</vt:lpstr>
      <vt:lpstr>PowerPoint Presentation</vt:lpstr>
    </vt:vector>
  </TitlesOfParts>
  <Company>Outwood Grange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Open Evening  29th September 2009</dc:title>
  <dc:creator>klw</dc:creator>
  <cp:lastModifiedBy>Jennifer Walker</cp:lastModifiedBy>
  <cp:revision>236</cp:revision>
  <cp:lastPrinted>2019-01-28T13:36:12Z</cp:lastPrinted>
  <dcterms:created xsi:type="dcterms:W3CDTF">2009-09-17T06:29:05Z</dcterms:created>
  <dcterms:modified xsi:type="dcterms:W3CDTF">2023-02-06T17:14:32Z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0x010100BFECAC11CC589A4FA00B5741399EF0A8</vt:lpwstr>
  </property>
</Properties>
</file>