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</a:t>
            </a:r>
            <a:r>
              <a:rPr lang="en-GB"/>
              <a:t>: Further Mathematics </a:t>
            </a:r>
            <a:r>
              <a:rPr lang="en-GB" dirty="0"/>
              <a:t>A level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154656"/>
              </p:ext>
            </p:extLst>
          </p:nvPr>
        </p:nvGraphicFramePr>
        <p:xfrm>
          <a:off x="72548" y="1988836"/>
          <a:ext cx="8606312" cy="5562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November 2020 Mock Exam</a:t>
                      </a:r>
                    </a:p>
                    <a:p>
                      <a:r>
                        <a:rPr lang="en-GB" dirty="0"/>
                        <a:t>(Based on the Nov </a:t>
                      </a:r>
                      <a:r>
                        <a:rPr lang="en-GB"/>
                        <a:t>19 series)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180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This tested your knowledge of pure maths/discrete and mechanics using real exam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May 2021 Assessment Papers</a:t>
                      </a:r>
                    </a:p>
                    <a:p>
                      <a:r>
                        <a:rPr lang="en-GB" dirty="0"/>
                        <a:t>(A set </a:t>
                      </a:r>
                      <a:r>
                        <a:rPr lang="en-GB"/>
                        <a:t>of two assessment </a:t>
                      </a:r>
                      <a:r>
                        <a:rPr lang="en-GB" dirty="0"/>
                        <a:t>based on questions from the November 2020 papers)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120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The number of marks were weighted and combined with the November mock exams to produce a final mark and a final grade.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is the most recent test data we have. This will test the remainder of your pure knowledge, plus mechanics </a:t>
                      </a:r>
                      <a:r>
                        <a:rPr lang="en-GB"/>
                        <a:t>and discrete.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29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454860-E570-4DAA-B2D9-8EC6FB84A18F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47a5abf-f0dc-433b-8c7d-695f515a32c1"/>
    <ds:schemaRef ds:uri="http://schemas.microsoft.com/office/2006/documentManagement/types"/>
    <ds:schemaRef ds:uri="93e0f740-16d2-46cb-9700-797909f6f8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5766</TotalTime>
  <Words>522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435</cp:revision>
  <cp:lastPrinted>2016-09-20T15:40:55Z</cp:lastPrinted>
  <dcterms:created xsi:type="dcterms:W3CDTF">2008-04-21T08:30:49Z</dcterms:created>
  <dcterms:modified xsi:type="dcterms:W3CDTF">2021-06-30T08:17:45Z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