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5"/>
  </p:notesMasterIdLst>
  <p:handoutMasterIdLst>
    <p:handoutMasterId r:id="rId16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34" r:id="rId12"/>
    <p:sldId id="535" r:id="rId13"/>
    <p:sldId id="530" r:id="rId1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Geography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2548" y="1988836"/>
          <a:ext cx="8963948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627794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Coasts End of unit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First assessment of Year 11 and delivered well in September. Also worth 50% of Section C in Paper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October Mocks covering Paper 1 and Paper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95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Allowed you to demonstrate your knowledge of topics covered in Year 10 and covered a range of skills.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Cold Environments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36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Students taught this section of work in school during Autumn term. Also worth 50% of Section B in Paper 1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Tropical storms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March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Students taught this section of work in school during Spring term. Also worth 33% of Section A in Paper 1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Tectonics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March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This section is worth 33% of Section A in Paper 1. Students had been taught this topic in both Year 9 and 11 so had a good understanding.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725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Geography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683437"/>
              </p:ext>
            </p:extLst>
          </p:nvPr>
        </p:nvGraphicFramePr>
        <p:xfrm>
          <a:off x="72548" y="1988836"/>
          <a:ext cx="860631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31850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71306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Paper 1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April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Allows you to demonstrate your knowledge across all topics of Physical Geography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Paper 2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Allows you to demonstrate your knowledge across all topics of Human Geography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672050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B5F1AC8-1307-4952-BC28-8A376D6A239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5760</TotalTime>
  <Words>688</Words>
  <Application>Microsoft Office PowerPoint</Application>
  <PresentationFormat>On-screen Show (4:3)</PresentationFormat>
  <Paragraphs>111</Paragraphs>
  <Slides>10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432</cp:revision>
  <cp:lastPrinted>2016-09-20T15:40:55Z</cp:lastPrinted>
  <dcterms:created xsi:type="dcterms:W3CDTF">2008-04-21T08:30:49Z</dcterms:created>
  <dcterms:modified xsi:type="dcterms:W3CDTF">2021-07-02T09:48:39Z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