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4"/>
  </p:notesMasterIdLst>
  <p:handoutMasterIdLst>
    <p:handoutMasterId r:id="rId15"/>
  </p:handoutMasterIdLst>
  <p:sldIdLst>
    <p:sldId id="299" r:id="rId5"/>
    <p:sldId id="315" r:id="rId6"/>
    <p:sldId id="325" r:id="rId7"/>
    <p:sldId id="347" r:id="rId8"/>
    <p:sldId id="317" r:id="rId9"/>
    <p:sldId id="348" r:id="rId10"/>
    <p:sldId id="307" r:id="rId11"/>
    <p:sldId id="263" r:id="rId12"/>
    <p:sldId id="265" r:id="rId13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33CC"/>
    <a:srgbClr val="6600CC"/>
    <a:srgbClr val="FF9933"/>
    <a:srgbClr val="9933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434F9-777C-460B-87B7-6741D37DE4BE}" v="269" dt="2023-02-06T17:38:02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77649" autoAdjust="0"/>
  </p:normalViewPr>
  <p:slideViewPr>
    <p:cSldViewPr>
      <p:cViewPr varScale="1">
        <p:scale>
          <a:sx n="77" d="100"/>
          <a:sy n="77" d="100"/>
        </p:scale>
        <p:origin x="114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Spencer" userId="S::sspencer@tscacademy.org.uk::b0601bad-6da8-4353-80fd-a3f9447daa35" providerId="AD" clId="Web-{291434F9-777C-460B-87B7-6741D37DE4BE}"/>
    <pc:docChg chg="modSld">
      <pc:chgData name="Sally Spencer" userId="S::sspencer@tscacademy.org.uk::b0601bad-6da8-4353-80fd-a3f9447daa35" providerId="AD" clId="Web-{291434F9-777C-460B-87B7-6741D37DE4BE}" dt="2023-02-06T17:38:02.590" v="162" actId="1076"/>
      <pc:docMkLst>
        <pc:docMk/>
      </pc:docMkLst>
      <pc:sldChg chg="modSp">
        <pc:chgData name="Sally Spencer" userId="S::sspencer@tscacademy.org.uk::b0601bad-6da8-4353-80fd-a3f9447daa35" providerId="AD" clId="Web-{291434F9-777C-460B-87B7-6741D37DE4BE}" dt="2023-02-06T17:36:46.947" v="140" actId="1076"/>
        <pc:sldMkLst>
          <pc:docMk/>
          <pc:sldMk cId="0" sldId="263"/>
        </pc:sldMkLst>
        <pc:spChg chg="mod">
          <ac:chgData name="Sally Spencer" userId="S::sspencer@tscacademy.org.uk::b0601bad-6da8-4353-80fd-a3f9447daa35" providerId="AD" clId="Web-{291434F9-777C-460B-87B7-6741D37DE4BE}" dt="2023-02-06T17:36:46.947" v="140" actId="1076"/>
          <ac:spMkLst>
            <pc:docMk/>
            <pc:sldMk cId="0" sldId="263"/>
            <ac:spMk id="16387" creationId="{00000000-0000-0000-0000-000000000000}"/>
          </ac:spMkLst>
        </pc:spChg>
      </pc:sldChg>
      <pc:sldChg chg="modSp">
        <pc:chgData name="Sally Spencer" userId="S::sspencer@tscacademy.org.uk::b0601bad-6da8-4353-80fd-a3f9447daa35" providerId="AD" clId="Web-{291434F9-777C-460B-87B7-6741D37DE4BE}" dt="2023-02-06T17:37:17.605" v="148" actId="1076"/>
        <pc:sldMkLst>
          <pc:docMk/>
          <pc:sldMk cId="0" sldId="265"/>
        </pc:sldMkLst>
        <pc:spChg chg="mod">
          <ac:chgData name="Sally Spencer" userId="S::sspencer@tscacademy.org.uk::b0601bad-6da8-4353-80fd-a3f9447daa35" providerId="AD" clId="Web-{291434F9-777C-460B-87B7-6741D37DE4BE}" dt="2023-02-06T17:37:17.605" v="148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Sally Spencer" userId="S::sspencer@tscacademy.org.uk::b0601bad-6da8-4353-80fd-a3f9447daa35" providerId="AD" clId="Web-{291434F9-777C-460B-87B7-6741D37DE4BE}" dt="2023-02-06T17:36:56.479" v="141" actId="1076"/>
          <ac:spMkLst>
            <pc:docMk/>
            <pc:sldMk cId="0" sldId="265"/>
            <ac:spMk id="23555" creationId="{00000000-0000-0000-0000-000000000000}"/>
          </ac:spMkLst>
        </pc:spChg>
      </pc:sldChg>
      <pc:sldChg chg="modSp">
        <pc:chgData name="Sally Spencer" userId="S::sspencer@tscacademy.org.uk::b0601bad-6da8-4353-80fd-a3f9447daa35" providerId="AD" clId="Web-{291434F9-777C-460B-87B7-6741D37DE4BE}" dt="2023-02-06T17:28:09.651" v="0" actId="20577"/>
        <pc:sldMkLst>
          <pc:docMk/>
          <pc:sldMk cId="0" sldId="299"/>
        </pc:sldMkLst>
        <pc:spChg chg="mod">
          <ac:chgData name="Sally Spencer" userId="S::sspencer@tscacademy.org.uk::b0601bad-6da8-4353-80fd-a3f9447daa35" providerId="AD" clId="Web-{291434F9-777C-460B-87B7-6741D37DE4BE}" dt="2023-02-06T17:28:09.651" v="0" actId="20577"/>
          <ac:spMkLst>
            <pc:docMk/>
            <pc:sldMk cId="0" sldId="299"/>
            <ac:spMk id="4101" creationId="{00000000-0000-0000-0000-000000000000}"/>
          </ac:spMkLst>
        </pc:spChg>
      </pc:sldChg>
      <pc:sldChg chg="modSp">
        <pc:chgData name="Sally Spencer" userId="S::sspencer@tscacademy.org.uk::b0601bad-6da8-4353-80fd-a3f9447daa35" providerId="AD" clId="Web-{291434F9-777C-460B-87B7-6741D37DE4BE}" dt="2023-02-06T17:37:51.637" v="161" actId="20577"/>
        <pc:sldMkLst>
          <pc:docMk/>
          <pc:sldMk cId="2464494371" sldId="315"/>
        </pc:sldMkLst>
        <pc:spChg chg="mod">
          <ac:chgData name="Sally Spencer" userId="S::sspencer@tscacademy.org.uk::b0601bad-6da8-4353-80fd-a3f9447daa35" providerId="AD" clId="Web-{291434F9-777C-460B-87B7-6741D37DE4BE}" dt="2023-02-06T17:37:51.637" v="161" actId="20577"/>
          <ac:spMkLst>
            <pc:docMk/>
            <pc:sldMk cId="2464494371" sldId="315"/>
            <ac:spMk id="4" creationId="{00000000-0000-0000-0000-000000000000}"/>
          </ac:spMkLst>
        </pc:spChg>
        <pc:spChg chg="mod">
          <ac:chgData name="Sally Spencer" userId="S::sspencer@tscacademy.org.uk::b0601bad-6da8-4353-80fd-a3f9447daa35" providerId="AD" clId="Web-{291434F9-777C-460B-87B7-6741D37DE4BE}" dt="2023-02-06T17:28:47.668" v="8" actId="1076"/>
          <ac:spMkLst>
            <pc:docMk/>
            <pc:sldMk cId="2464494371" sldId="315"/>
            <ac:spMk id="6" creationId="{00000000-0000-0000-0000-000000000000}"/>
          </ac:spMkLst>
        </pc:spChg>
        <pc:picChg chg="mod">
          <ac:chgData name="Sally Spencer" userId="S::sspencer@tscacademy.org.uk::b0601bad-6da8-4353-80fd-a3f9447daa35" providerId="AD" clId="Web-{291434F9-777C-460B-87B7-6741D37DE4BE}" dt="2023-02-06T17:28:55.637" v="10" actId="1076"/>
          <ac:picMkLst>
            <pc:docMk/>
            <pc:sldMk cId="2464494371" sldId="315"/>
            <ac:picMk id="3" creationId="{32771B3F-6AB1-482F-A327-CE1F6D6AE0EE}"/>
          </ac:picMkLst>
        </pc:picChg>
      </pc:sldChg>
      <pc:sldChg chg="modSp">
        <pc:chgData name="Sally Spencer" userId="S::sspencer@tscacademy.org.uk::b0601bad-6da8-4353-80fd-a3f9447daa35" providerId="AD" clId="Web-{291434F9-777C-460B-87B7-6741D37DE4BE}" dt="2023-02-06T17:38:02.590" v="162" actId="1076"/>
        <pc:sldMkLst>
          <pc:docMk/>
          <pc:sldMk cId="3511580778" sldId="317"/>
        </pc:sldMkLst>
        <pc:spChg chg="mod">
          <ac:chgData name="Sally Spencer" userId="S::sspencer@tscacademy.org.uk::b0601bad-6da8-4353-80fd-a3f9447daa35" providerId="AD" clId="Web-{291434F9-777C-460B-87B7-6741D37DE4BE}" dt="2023-02-06T17:38:02.590" v="162" actId="1076"/>
          <ac:spMkLst>
            <pc:docMk/>
            <pc:sldMk cId="3511580778" sldId="317"/>
            <ac:spMk id="2" creationId="{00000000-0000-0000-0000-000000000000}"/>
          </ac:spMkLst>
        </pc:spChg>
        <pc:spChg chg="mod">
          <ac:chgData name="Sally Spencer" userId="S::sspencer@tscacademy.org.uk::b0601bad-6da8-4353-80fd-a3f9447daa35" providerId="AD" clId="Web-{291434F9-777C-460B-87B7-6741D37DE4BE}" dt="2023-02-06T17:31:42.876" v="47" actId="1076"/>
          <ac:spMkLst>
            <pc:docMk/>
            <pc:sldMk cId="3511580778" sldId="317"/>
            <ac:spMk id="3" creationId="{00000000-0000-0000-0000-000000000000}"/>
          </ac:spMkLst>
        </pc:spChg>
        <pc:picChg chg="mod">
          <ac:chgData name="Sally Spencer" userId="S::sspencer@tscacademy.org.uk::b0601bad-6da8-4353-80fd-a3f9447daa35" providerId="AD" clId="Web-{291434F9-777C-460B-87B7-6741D37DE4BE}" dt="2023-02-06T17:33:50.723" v="90" actId="1076"/>
          <ac:picMkLst>
            <pc:docMk/>
            <pc:sldMk cId="3511580778" sldId="317"/>
            <ac:picMk id="4" creationId="{00000000-0000-0000-0000-000000000000}"/>
          </ac:picMkLst>
        </pc:picChg>
        <pc:picChg chg="mod">
          <ac:chgData name="Sally Spencer" userId="S::sspencer@tscacademy.org.uk::b0601bad-6da8-4353-80fd-a3f9447daa35" providerId="AD" clId="Web-{291434F9-777C-460B-87B7-6741D37DE4BE}" dt="2023-02-06T17:34:17.818" v="99" actId="1076"/>
          <ac:picMkLst>
            <pc:docMk/>
            <pc:sldMk cId="3511580778" sldId="317"/>
            <ac:picMk id="6" creationId="{00000000-0000-0000-0000-000000000000}"/>
          </ac:picMkLst>
        </pc:picChg>
        <pc:picChg chg="mod">
          <ac:chgData name="Sally Spencer" userId="S::sspencer@tscacademy.org.uk::b0601bad-6da8-4353-80fd-a3f9447daa35" providerId="AD" clId="Web-{291434F9-777C-460B-87B7-6741D37DE4BE}" dt="2023-02-06T17:33:00.253" v="57" actId="14100"/>
          <ac:picMkLst>
            <pc:docMk/>
            <pc:sldMk cId="3511580778" sldId="317"/>
            <ac:picMk id="7" creationId="{00000000-0000-0000-0000-000000000000}"/>
          </ac:picMkLst>
        </pc:picChg>
        <pc:picChg chg="mod">
          <ac:chgData name="Sally Spencer" userId="S::sspencer@tscacademy.org.uk::b0601bad-6da8-4353-80fd-a3f9447daa35" providerId="AD" clId="Web-{291434F9-777C-460B-87B7-6741D37DE4BE}" dt="2023-02-06T17:33:57.896" v="91" actId="1076"/>
          <ac:picMkLst>
            <pc:docMk/>
            <pc:sldMk cId="3511580778" sldId="317"/>
            <ac:picMk id="10" creationId="{465B0902-83BE-4D77-B705-F1C562609918}"/>
          </ac:picMkLst>
        </pc:picChg>
      </pc:sldChg>
      <pc:sldChg chg="modSp">
        <pc:chgData name="Sally Spencer" userId="S::sspencer@tscacademy.org.uk::b0601bad-6da8-4353-80fd-a3f9447daa35" providerId="AD" clId="Web-{291434F9-777C-460B-87B7-6741D37DE4BE}" dt="2023-02-06T17:29:50.092" v="23" actId="1076"/>
        <pc:sldMkLst>
          <pc:docMk/>
          <pc:sldMk cId="2417604327" sldId="325"/>
        </pc:sldMkLst>
        <pc:spChg chg="mod">
          <ac:chgData name="Sally Spencer" userId="S::sspencer@tscacademy.org.uk::b0601bad-6da8-4353-80fd-a3f9447daa35" providerId="AD" clId="Web-{291434F9-777C-460B-87B7-6741D37DE4BE}" dt="2023-02-06T17:29:47.607" v="22" actId="20577"/>
          <ac:spMkLst>
            <pc:docMk/>
            <pc:sldMk cId="2417604327" sldId="325"/>
            <ac:spMk id="3" creationId="{00000000-0000-0000-0000-000000000000}"/>
          </ac:spMkLst>
        </pc:spChg>
        <pc:picChg chg="mod">
          <ac:chgData name="Sally Spencer" userId="S::sspencer@tscacademy.org.uk::b0601bad-6da8-4353-80fd-a3f9447daa35" providerId="AD" clId="Web-{291434F9-777C-460B-87B7-6741D37DE4BE}" dt="2023-02-06T17:29:50.092" v="23" actId="1076"/>
          <ac:picMkLst>
            <pc:docMk/>
            <pc:sldMk cId="2417604327" sldId="325"/>
            <ac:picMk id="4" creationId="{1C0A3F53-5DB4-4D5B-8DEE-8E590B0A6E79}"/>
          </ac:picMkLst>
        </pc:picChg>
      </pc:sldChg>
      <pc:sldChg chg="modSp">
        <pc:chgData name="Sally Spencer" userId="S::sspencer@tscacademy.org.uk::b0601bad-6da8-4353-80fd-a3f9447daa35" providerId="AD" clId="Web-{291434F9-777C-460B-87B7-6741D37DE4BE}" dt="2023-02-06T17:31:28.876" v="42" actId="1076"/>
        <pc:sldMkLst>
          <pc:docMk/>
          <pc:sldMk cId="557211184" sldId="347"/>
        </pc:sldMkLst>
        <pc:spChg chg="mod">
          <ac:chgData name="Sally Spencer" userId="S::sspencer@tscacademy.org.uk::b0601bad-6da8-4353-80fd-a3f9447daa35" providerId="AD" clId="Web-{291434F9-777C-460B-87B7-6741D37DE4BE}" dt="2023-02-06T17:31:24.079" v="41" actId="1076"/>
          <ac:spMkLst>
            <pc:docMk/>
            <pc:sldMk cId="557211184" sldId="347"/>
            <ac:spMk id="2" creationId="{00000000-0000-0000-0000-000000000000}"/>
          </ac:spMkLst>
        </pc:spChg>
        <pc:spChg chg="mod">
          <ac:chgData name="Sally Spencer" userId="S::sspencer@tscacademy.org.uk::b0601bad-6da8-4353-80fd-a3f9447daa35" providerId="AD" clId="Web-{291434F9-777C-460B-87B7-6741D37DE4BE}" dt="2023-02-06T17:31:28.876" v="42" actId="1076"/>
          <ac:spMkLst>
            <pc:docMk/>
            <pc:sldMk cId="557211184" sldId="347"/>
            <ac:spMk id="6" creationId="{00000000-0000-0000-0000-000000000000}"/>
          </ac:spMkLst>
        </pc:spChg>
        <pc:picChg chg="mod">
          <ac:chgData name="Sally Spencer" userId="S::sspencer@tscacademy.org.uk::b0601bad-6da8-4353-80fd-a3f9447daa35" providerId="AD" clId="Web-{291434F9-777C-460B-87B7-6741D37DE4BE}" dt="2023-02-06T17:31:20.969" v="40" actId="1076"/>
          <ac:picMkLst>
            <pc:docMk/>
            <pc:sldMk cId="557211184" sldId="347"/>
            <ac:picMk id="3" creationId="{00000000-0000-0000-0000-000000000000}"/>
          </ac:picMkLst>
        </pc:picChg>
      </pc:sldChg>
      <pc:sldChg chg="modSp">
        <pc:chgData name="Sally Spencer" userId="S::sspencer@tscacademy.org.uk::b0601bad-6da8-4353-80fd-a3f9447daa35" providerId="AD" clId="Web-{291434F9-777C-460B-87B7-6741D37DE4BE}" dt="2023-02-06T17:36:29.728" v="137" actId="20577"/>
        <pc:sldMkLst>
          <pc:docMk/>
          <pc:sldMk cId="3735779703" sldId="348"/>
        </pc:sldMkLst>
        <pc:spChg chg="mod">
          <ac:chgData name="Sally Spencer" userId="S::sspencer@tscacademy.org.uk::b0601bad-6da8-4353-80fd-a3f9447daa35" providerId="AD" clId="Web-{291434F9-777C-460B-87B7-6741D37DE4BE}" dt="2023-02-06T17:36:29.728" v="137" actId="20577"/>
          <ac:spMkLst>
            <pc:docMk/>
            <pc:sldMk cId="3735779703" sldId="348"/>
            <ac:spMk id="2" creationId="{00000000-0000-0000-0000-000000000000}"/>
          </ac:spMkLst>
        </pc:spChg>
        <pc:spChg chg="mod">
          <ac:chgData name="Sally Spencer" userId="S::sspencer@tscacademy.org.uk::b0601bad-6da8-4353-80fd-a3f9447daa35" providerId="AD" clId="Web-{291434F9-777C-460B-87B7-6741D37DE4BE}" dt="2023-02-06T17:35:42.539" v="130" actId="1076"/>
          <ac:spMkLst>
            <pc:docMk/>
            <pc:sldMk cId="3735779703" sldId="348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fld id="{D4617254-11FA-4775-A59F-2FFCA0AD49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23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681"/>
            <a:ext cx="5438140" cy="44676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fld id="{20E3FB68-640A-46F0-BA38-0B364A5056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01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1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2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2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3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1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4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1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5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1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3A9A8-D2F1-428E-A9C3-66D214A7F1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3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2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19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1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019418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5265-D6E9-4EAA-B9A6-E4C01B350E3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62118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58763"/>
            <a:ext cx="2058987" cy="5978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258763"/>
            <a:ext cx="6027738" cy="5978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F4EB4-716F-4399-AB6B-28CA9F697C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6403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231837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90981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8972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06009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0689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3102D-BADE-4383-814B-F3F96D3E2B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6718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5A16-A163-412C-839F-BB18B8C444D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3038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C8DF-E507-418D-B041-8FE73AB15E9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81569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5BAC4-289B-448F-A666-7D8FCA85BE7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45282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B42-713F-49A2-8194-35861649CA3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2515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4A144-5E12-4E8A-8F3C-EC706A7969B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54682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452D-00D3-4351-A99E-9947DD3B98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1415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50B8-8755-4DF6-9CC7-806E9B0681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38416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content-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258763"/>
            <a:ext cx="65008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Section title goes here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Sub heading text goes here</a:t>
            </a:r>
          </a:p>
          <a:p>
            <a:pPr lvl="0"/>
            <a:endParaRPr lang="en-GB" altLang="en-US"/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333333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333333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0773102D-BADE-4383-814B-F3F96D3E2B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6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>
    <p:comb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41438"/>
            <a:ext cx="9036496" cy="1367482"/>
          </a:xfrm>
        </p:spPr>
        <p:txBody>
          <a:bodyPr/>
          <a:lstStyle/>
          <a:p>
            <a:pPr algn="ctr" eaLnBrk="1" hangingPunct="1"/>
            <a:r>
              <a:rPr lang="en-GB" b="1" u="sng" dirty="0">
                <a:solidFill>
                  <a:srgbClr val="C00000"/>
                </a:solidFill>
                <a:latin typeface="Berkeley" panose="02020500000000000000" pitchFamily="18" charset="0"/>
              </a:rPr>
              <a:t>Key Stage 4  Guided Choices</a:t>
            </a:r>
            <a:br>
              <a:rPr lang="en-GB" b="1" dirty="0">
                <a:solidFill>
                  <a:srgbClr val="C00000"/>
                </a:solidFill>
                <a:latin typeface="Berkeley" panose="02020500000000000000" pitchFamily="18" charset="0"/>
              </a:rPr>
            </a:br>
            <a:r>
              <a:rPr lang="en-GB" b="1" dirty="0">
                <a:solidFill>
                  <a:srgbClr val="C00000"/>
                </a:solidFill>
                <a:latin typeface="Berkeley" panose="02020500000000000000" pitchFamily="18" charset="0"/>
              </a:rPr>
              <a:t>Year 9 into 10</a:t>
            </a:r>
            <a:endParaRPr lang="en-GB" dirty="0">
              <a:solidFill>
                <a:srgbClr val="C00000"/>
              </a:solidFill>
              <a:latin typeface="Berkeley" panose="02020500000000000000" pitchFamily="18" charset="0"/>
            </a:endParaRP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854527" y="2718583"/>
            <a:ext cx="76328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Swis721 Lt BT"/>
                <a:cs typeface="Arial"/>
              </a:rPr>
              <a:t>Subject: Hairdressing  Lecturer: A Giles</a:t>
            </a:r>
            <a:endParaRPr lang="en-US" sz="3200">
              <a:latin typeface="Swis721 Lt BT"/>
            </a:endParaRPr>
          </a:p>
          <a:p>
            <a:pPr eaLnBrk="1" hangingPunct="1"/>
            <a:endParaRPr lang="en-US" sz="1600" dirty="0">
              <a:latin typeface="Swis721 Lt BT"/>
            </a:endParaRPr>
          </a:p>
          <a:p>
            <a:pPr eaLnBrk="1" hangingPunct="1"/>
            <a:r>
              <a:rPr lang="en-US" sz="3200" dirty="0">
                <a:latin typeface="Swis721 Lt BT"/>
                <a:cs typeface="Arial"/>
              </a:rPr>
              <a:t>Team Leader: Kirsty Price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C5169-365F-4714-958F-AD5FDEF5A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826" y="4221088"/>
            <a:ext cx="3469149" cy="2601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A343D-28F6-40AC-A9FF-7A7178B20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35" y="4151913"/>
            <a:ext cx="1631355" cy="2534143"/>
          </a:xfrm>
          <a:prstGeom prst="rect">
            <a:avLst/>
          </a:prstGeom>
        </p:spPr>
      </p:pic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D1F698AA-4945-4B93-AC25-C22B84670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0375" y="588529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380" y="298296"/>
            <a:ext cx="5175411" cy="683766"/>
          </a:xfrm>
        </p:spPr>
        <p:txBody>
          <a:bodyPr/>
          <a:lstStyle/>
          <a:p>
            <a:pPr algn="ctr" eaLnBrk="1" hangingPunct="1"/>
            <a:r>
              <a:rPr lang="en-GB" sz="5400" dirty="0">
                <a:solidFill>
                  <a:srgbClr val="C00000"/>
                </a:solidFill>
                <a:latin typeface="Berkeley" panose="02020500000000000000" pitchFamily="18" charset="0"/>
              </a:rPr>
              <a:t>Course Topics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717" y="1342458"/>
            <a:ext cx="807524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Unit 201</a:t>
            </a:r>
          </a:p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Exploring the world of Hair and Beauty</a:t>
            </a:r>
          </a:p>
          <a:p>
            <a:endParaRPr lang="en-GB" sz="2400" b="1" dirty="0">
              <a:solidFill>
                <a:srgbClr val="C00000"/>
              </a:solidFill>
              <a:latin typeface="Swis721 Lt BT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Unit 202</a:t>
            </a:r>
          </a:p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Science of Hair and Beauty</a:t>
            </a:r>
          </a:p>
          <a:p>
            <a:endParaRPr lang="en-GB" sz="2400" b="1" dirty="0">
              <a:solidFill>
                <a:srgbClr val="C00000"/>
              </a:solidFill>
              <a:latin typeface="Swis721 Lt BT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Unit 203</a:t>
            </a:r>
          </a:p>
          <a:p>
            <a:r>
              <a:rPr lang="en-GB" sz="2400" b="1" dirty="0">
                <a:solidFill>
                  <a:srgbClr val="C00000"/>
                </a:solidFill>
                <a:latin typeface="Swis721 Lt BT"/>
                <a:cs typeface="Arial"/>
              </a:rPr>
              <a:t>Design in the Hair and Beauty Sector  </a:t>
            </a:r>
            <a:endParaRPr lang="en-GB" sz="2400" b="1" dirty="0">
              <a:solidFill>
                <a:srgbClr val="C00000"/>
              </a:solidFill>
              <a:latin typeface="Swis721 Lt BT"/>
            </a:endParaRPr>
          </a:p>
        </p:txBody>
      </p:sp>
      <p:pic>
        <p:nvPicPr>
          <p:cNvPr id="3" name="Slide 2 .1">
            <a:hlinkClick r:id="" action="ppaction://media"/>
            <a:extLst>
              <a:ext uri="{FF2B5EF4-FFF2-40B4-BE49-F238E27FC236}">
                <a16:creationId xmlns:a16="http://schemas.microsoft.com/office/drawing/2014/main" id="{32771B3F-6AB1-482F-A327-CE1F6D6AE0E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376" y="5088367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74325-C492-4CE8-B7A2-866115DD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460" y="2777136"/>
            <a:ext cx="1031798" cy="1377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ABD4E-2586-487C-BB7A-C4F22E50F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197" y="4263586"/>
            <a:ext cx="2411760" cy="1260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0FE61-907A-494C-BD52-AFE65E6EF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110" y="2777135"/>
            <a:ext cx="1031798" cy="1377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506ACD-554E-47F9-A6FC-276C58590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64" y="4294862"/>
            <a:ext cx="1291993" cy="1228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8105B-EDA0-4231-884A-D2ADBDFD50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7735" y="5703930"/>
            <a:ext cx="1724821" cy="1014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566B5B-8AAC-40F3-B103-17D50ED5DC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2557" y="2793433"/>
            <a:ext cx="914400" cy="13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43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1097" y="-73002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4000" dirty="0">
                <a:solidFill>
                  <a:srgbClr val="C00000"/>
                </a:solidFill>
                <a:latin typeface="Berkeley"/>
                <a:ea typeface="+mj-ea"/>
                <a:cs typeface="+mj-cs"/>
              </a:rPr>
              <a:t>Which skills does the course</a:t>
            </a:r>
            <a:endParaRPr lang="en-US" altLang="en-US" sz="4000" dirty="0">
              <a:solidFill>
                <a:srgbClr val="C00000"/>
              </a:solidFill>
              <a:latin typeface="Berkeley"/>
              <a:ea typeface="+mj-ea"/>
              <a:cs typeface="+mj-cs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sz="4000" dirty="0">
                <a:solidFill>
                  <a:srgbClr val="C00000"/>
                </a:solidFill>
                <a:latin typeface="Berkeley"/>
                <a:ea typeface="+mj-ea"/>
                <a:cs typeface="+mj-cs"/>
              </a:rPr>
              <a:t>require?</a:t>
            </a:r>
            <a:endParaRPr lang="en-US" altLang="en-US" sz="4000" dirty="0">
              <a:solidFill>
                <a:srgbClr val="C00000"/>
              </a:solidFill>
              <a:latin typeface="Berkeley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2492896"/>
            <a:ext cx="88840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Team Work  			                    Research   </a:t>
            </a:r>
          </a:p>
          <a:p>
            <a:endParaRPr lang="en-GB" sz="2800" dirty="0">
              <a:solidFill>
                <a:srgbClr val="C00000"/>
              </a:solidFill>
              <a:latin typeface="Berkeley" panose="02020500000000000000" pitchFamily="18" charset="0"/>
            </a:endParaRP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Punctuality                                                   Creativity</a:t>
            </a: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                                                </a:t>
            </a: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Commitment					Meet deadlines </a:t>
            </a: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	                                 			</a:t>
            </a: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Passion	 		                              Stamina		</a:t>
            </a:r>
          </a:p>
          <a:p>
            <a:r>
              <a:rPr lang="en-GB" sz="2800" dirty="0">
                <a:solidFill>
                  <a:srgbClr val="C00000"/>
                </a:solidFill>
                <a:latin typeface="Berkeley" panose="02020500000000000000" pitchFamily="18" charset="0"/>
              </a:rPr>
              <a:t>Cleaning				                Writing / IT Skills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A3F53-5DB4-4D5B-8DEE-8E590B0A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51" y="2094005"/>
            <a:ext cx="2747054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0432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96098" y="-3434"/>
            <a:ext cx="8712968" cy="10795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solidFill>
                  <a:srgbClr val="C00000"/>
                </a:solidFill>
                <a:latin typeface="Berkeley"/>
                <a:cs typeface="Arial"/>
              </a:rPr>
              <a:t>How is the course assessed? </a:t>
            </a:r>
            <a:endParaRPr lang="en-GB" sz="4000" dirty="0">
              <a:solidFill>
                <a:srgbClr val="C00000"/>
              </a:solidFill>
              <a:latin typeface="Berkeley" panose="02020500000000000000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0924" y="1830568"/>
            <a:ext cx="7776864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Swis721 Lt BT"/>
                <a:cs typeface="Arial"/>
              </a:rPr>
              <a:t>Exam</a:t>
            </a:r>
          </a:p>
          <a:p>
            <a:pPr algn="ctr"/>
            <a:endParaRPr lang="en-GB" sz="4400" b="1" dirty="0">
              <a:solidFill>
                <a:srgbClr val="C00000"/>
              </a:solidFill>
              <a:latin typeface="Swis721 Lt BT"/>
            </a:endParaRPr>
          </a:p>
          <a:p>
            <a:pPr algn="ctr"/>
            <a:r>
              <a:rPr lang="en-GB" sz="4400" b="1" dirty="0">
                <a:solidFill>
                  <a:srgbClr val="C00000"/>
                </a:solidFill>
                <a:latin typeface="Swis721 Lt BT"/>
                <a:cs typeface="Arial"/>
              </a:rPr>
              <a:t>Synoptic assignment  </a:t>
            </a:r>
            <a:endParaRPr lang="en-GB" sz="4400" b="1" dirty="0">
              <a:solidFill>
                <a:srgbClr val="C00000"/>
              </a:solidFill>
              <a:latin typeface="Swis721 Lt BT"/>
            </a:endParaRPr>
          </a:p>
          <a:p>
            <a:pPr algn="r"/>
            <a:endParaRPr lang="en-GB" sz="4400" dirty="0">
              <a:solidFill>
                <a:srgbClr val="C00000"/>
              </a:solidFill>
              <a:latin typeface="Berkeley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0" y="4658184"/>
            <a:ext cx="1944216" cy="2055502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A3A53C00-25DB-4B1A-B510-CF9D97EBA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999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11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8" y="1372063"/>
            <a:ext cx="2477315" cy="1548322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244970" y="99190"/>
            <a:ext cx="52262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solidFill>
                  <a:srgbClr val="C00000"/>
                </a:solidFill>
                <a:latin typeface="Berkeley" panose="02020500000000000000" pitchFamily="18" charset="0"/>
                <a:ea typeface="+mj-ea"/>
                <a:cs typeface="+mj-cs"/>
              </a:rPr>
              <a:t>Careers Links</a:t>
            </a:r>
            <a:endParaRPr lang="en-US" altLang="en-US" sz="5400" dirty="0">
              <a:solidFill>
                <a:srgbClr val="C00000"/>
              </a:solidFill>
              <a:latin typeface="Berkeley" panose="02020500000000000000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671" y="2223280"/>
            <a:ext cx="8848137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                        Make-up artist                                 </a:t>
            </a:r>
            <a:endParaRPr lang="en-GB" dirty="0"/>
          </a:p>
          <a:p>
            <a:r>
              <a:rPr lang="en-GB" dirty="0"/>
              <a:t>                                                                                                     </a:t>
            </a:r>
          </a:p>
          <a:p>
            <a:r>
              <a:rPr lang="en-GB" dirty="0"/>
              <a:t>					</a:t>
            </a:r>
          </a:p>
          <a:p>
            <a:r>
              <a:rPr lang="en-GB" dirty="0">
                <a:latin typeface="Arial"/>
                <a:cs typeface="Arial"/>
              </a:rPr>
              <a:t>Be a </a:t>
            </a:r>
            <a:r>
              <a:rPr lang="en-GB" dirty="0" err="1">
                <a:latin typeface="Arial"/>
                <a:cs typeface="Arial"/>
              </a:rPr>
              <a:t>st</a:t>
            </a:r>
            <a:r>
              <a:rPr lang="en-GB" dirty="0">
                <a:latin typeface="Arial"/>
                <a:cs typeface="Arial"/>
              </a:rPr>
              <a:t>                                                                                          Be a stylist   or                          </a:t>
            </a:r>
            <a:endParaRPr lang="en-GB" dirty="0"/>
          </a:p>
          <a:p>
            <a:r>
              <a:rPr lang="en-GB" dirty="0">
                <a:latin typeface="Arial"/>
                <a:cs typeface="Arial"/>
              </a:rPr>
              <a:t>                                                                                               Own your own salon</a:t>
            </a:r>
          </a:p>
          <a:p>
            <a:r>
              <a:rPr lang="en-GB" dirty="0">
                <a:latin typeface="Arial"/>
                <a:cs typeface="Arial"/>
              </a:rPr>
              <a:t>Media, fashion and photographic</a:t>
            </a:r>
          </a:p>
          <a:p>
            <a:r>
              <a:rPr lang="en-GB" dirty="0"/>
              <a:t>                                                         </a:t>
            </a:r>
          </a:p>
          <a:p>
            <a:endParaRPr lang="en-GB" dirty="0"/>
          </a:p>
          <a:p>
            <a:r>
              <a:rPr lang="en-GB" dirty="0"/>
              <a:t>			   Working for a Manufacturer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Working on Cruise Liners                                                           Nail technician </a:t>
            </a:r>
            <a:endParaRPr lang="en-GB" dirty="0"/>
          </a:p>
          <a:p>
            <a:r>
              <a:rPr lang="en-GB" dirty="0"/>
              <a:t> 															</a:t>
            </a:r>
          </a:p>
          <a:p>
            <a:endParaRPr lang="en-GB" dirty="0"/>
          </a:p>
          <a:p>
            <a:r>
              <a:rPr lang="en-GB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90" y="4284311"/>
            <a:ext cx="2406250" cy="1603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5369" t="16424" r="9749"/>
          <a:stretch/>
        </p:blipFill>
        <p:spPr>
          <a:xfrm>
            <a:off x="344178" y="1583291"/>
            <a:ext cx="1367767" cy="2024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931" y="5085184"/>
            <a:ext cx="1944216" cy="159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5B0902-83BE-4D77-B705-F1C56260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819" y="1632830"/>
            <a:ext cx="2033567" cy="1293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5A21E-D6C3-4E74-9EF4-C2C030E8C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9538" y="4203930"/>
            <a:ext cx="2160284" cy="1580803"/>
          </a:xfrm>
          <a:prstGeom prst="rect">
            <a:avLst/>
          </a:prstGeom>
        </p:spPr>
      </p:pic>
      <p:pic>
        <p:nvPicPr>
          <p:cNvPr id="5" name="Slide 5.2">
            <a:hlinkClick r:id="" action="ppaction://media"/>
            <a:extLst>
              <a:ext uri="{FF2B5EF4-FFF2-40B4-BE49-F238E27FC236}">
                <a16:creationId xmlns:a16="http://schemas.microsoft.com/office/drawing/2014/main" id="{3927ACFF-DD72-440D-A64B-C79D1DC0C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3396" y="5784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80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-153969" y="-181698"/>
            <a:ext cx="7506708" cy="1513399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Berkeley"/>
                <a:cs typeface="Arial"/>
              </a:rPr>
              <a:t>Frequently Asked Questions </a:t>
            </a:r>
            <a:r>
              <a:rPr lang="en-GB" sz="3600" dirty="0">
                <a:solidFill>
                  <a:srgbClr val="C00000"/>
                </a:solidFill>
                <a:latin typeface="Berkeley"/>
                <a:cs typeface="Arial"/>
              </a:rPr>
              <a:t>(FAQs)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188502" y="2348880"/>
            <a:ext cx="8731045" cy="338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chemeClr val="tx1"/>
              </a:solidFill>
              <a:effectLst/>
              <a:latin typeface="Swis721 Lt B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520" y="1717731"/>
            <a:ext cx="784887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Swis721 Lt BT"/>
                <a:cs typeface="Arial"/>
              </a:rPr>
              <a:t>How much of the work is Theory and how much is Practical?</a:t>
            </a:r>
          </a:p>
          <a:p>
            <a:r>
              <a:rPr lang="en-GB" sz="2000" i="1" dirty="0">
                <a:latin typeface="Swis721 Lt BT"/>
                <a:cs typeface="Arial"/>
              </a:rPr>
              <a:t>One hour of theory and two hours of practical per week.</a:t>
            </a:r>
          </a:p>
          <a:p>
            <a:endParaRPr lang="en-GB" sz="2000" dirty="0">
              <a:latin typeface="Swis721 Lt BT"/>
            </a:endParaRPr>
          </a:p>
          <a:p>
            <a:r>
              <a:rPr lang="en-GB" sz="2000" dirty="0">
                <a:solidFill>
                  <a:srgbClr val="C00000"/>
                </a:solidFill>
                <a:latin typeface="Swis721 Lt BT"/>
                <a:cs typeface="Arial"/>
              </a:rPr>
              <a:t>Is the job well paid?</a:t>
            </a:r>
          </a:p>
          <a:p>
            <a:r>
              <a:rPr lang="en-GB" sz="2000" i="1" dirty="0">
                <a:latin typeface="Swis721 Lt BT"/>
                <a:cs typeface="Arial"/>
              </a:rPr>
              <a:t>Wages are lower initially but there is no limit when qualified.</a:t>
            </a:r>
          </a:p>
          <a:p>
            <a:endParaRPr lang="en-GB" sz="2000" dirty="0">
              <a:solidFill>
                <a:srgbClr val="C00000"/>
              </a:solidFill>
              <a:latin typeface="Swis721 Lt BT"/>
            </a:endParaRPr>
          </a:p>
          <a:p>
            <a:r>
              <a:rPr lang="en-GB" sz="2000" dirty="0">
                <a:solidFill>
                  <a:srgbClr val="C00000"/>
                </a:solidFill>
                <a:latin typeface="Swis721 Lt BT"/>
                <a:cs typeface="Arial"/>
              </a:rPr>
              <a:t>What is the difference between a Full-time course and an apprenticeship?</a:t>
            </a:r>
          </a:p>
          <a:p>
            <a:r>
              <a:rPr lang="en-GB" sz="2000" i="1" dirty="0">
                <a:latin typeface="Swis721 Lt BT"/>
                <a:cs typeface="Arial"/>
              </a:rPr>
              <a:t>A full-time course is where a person works in a training salon and has theory lessons for 3-4 days a week. </a:t>
            </a:r>
            <a:endParaRPr lang="en-GB" sz="2000" i="1" dirty="0">
              <a:latin typeface="Swis721 Lt BT"/>
            </a:endParaRPr>
          </a:p>
          <a:p>
            <a:r>
              <a:rPr lang="en-GB" sz="2000" i="1" dirty="0">
                <a:latin typeface="Swis721 Lt BT"/>
                <a:cs typeface="Arial"/>
              </a:rPr>
              <a:t>An apprenticeship is where a person works in a real salon 4 days per week and goes to College for theory and training 1 day a week.</a:t>
            </a:r>
          </a:p>
          <a:p>
            <a:endParaRPr lang="en-GB" sz="2000" i="1" dirty="0">
              <a:latin typeface="Swis721 Lt BT"/>
            </a:endParaRP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17709EBF-2231-4784-A79C-676EEC09A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5626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97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611560" y="1319088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Berkeley" panose="02020500000000000000" pitchFamily="18" charset="0"/>
              </a:rPr>
              <a:t>Views From Current Students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709" y="4709286"/>
            <a:ext cx="3617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egoe Print" panose="02000600000000000000" pitchFamily="2" charset="0"/>
              </a:rPr>
              <a:t>The hairdressing course is a good opportunity for people to be creative.   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43942" y="2179627"/>
            <a:ext cx="4106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Bradley Hand ITC" panose="03070402050302030203" pitchFamily="66" charset="0"/>
                <a:cs typeface="Raavi" panose="020B0502040204020203" pitchFamily="34" charset="0"/>
              </a:rPr>
              <a:t>I think that this course is very good because it teaches us stuff about work which is good to know for the future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154" y="452462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It is very in depth and you will learn more than you think but it is really fun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6032" y="2964457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Formal436 BT" panose="03060802040302020203" pitchFamily="66" charset="0"/>
              </a:rPr>
              <a:t>It can be difficult but enjoyable as well</a:t>
            </a:r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C9CE30E3-46E9-49C9-8213-9FA780DCB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976" y="559190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-261226" y="-49331"/>
            <a:ext cx="7705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Berkeley"/>
                <a:cs typeface="Arial"/>
              </a:rPr>
              <a:t>What are my </a:t>
            </a:r>
            <a:r>
              <a:rPr lang="en-US" sz="4000" dirty="0" err="1">
                <a:solidFill>
                  <a:srgbClr val="C00000"/>
                </a:solidFill>
                <a:latin typeface="Berkeley"/>
                <a:cs typeface="Arial"/>
              </a:rPr>
              <a:t>favourite</a:t>
            </a:r>
            <a:r>
              <a:rPr lang="en-US" sz="4000" dirty="0">
                <a:solidFill>
                  <a:srgbClr val="C00000"/>
                </a:solidFill>
                <a:latin typeface="Berkeley"/>
                <a:cs typeface="Arial"/>
              </a:rPr>
              <a:t> parts of the course?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1886" y="2453949"/>
            <a:ext cx="40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egoe Print" panose="02000600000000000000" pitchFamily="2" charset="0"/>
              </a:rPr>
              <a:t>My favourite part is getting to do whatever you like on hair and be creative, and the environment in the salon is more friendly than normal lessons</a:t>
            </a:r>
          </a:p>
        </p:txBody>
      </p:sp>
      <p:sp>
        <p:nvSpPr>
          <p:cNvPr id="3" name="Rectangle 2"/>
          <p:cNvSpPr/>
          <p:nvPr/>
        </p:nvSpPr>
        <p:spPr>
          <a:xfrm rot="20470119">
            <a:off x="5667721" y="4917016"/>
            <a:ext cx="3190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Bradley Hand ITC" panose="03070402050302030203" pitchFamily="66" charset="0"/>
              </a:rPr>
              <a:t>My favourite thing </a:t>
            </a:r>
          </a:p>
          <a:p>
            <a:pPr algn="ctr"/>
            <a:r>
              <a:rPr lang="en-GB" sz="2400" dirty="0">
                <a:latin typeface="Bradley Hand ITC" panose="03070402050302030203" pitchFamily="66" charset="0"/>
              </a:rPr>
              <a:t>is working </a:t>
            </a:r>
          </a:p>
          <a:p>
            <a:pPr algn="ctr"/>
            <a:r>
              <a:rPr lang="en-GB" sz="2400" dirty="0">
                <a:latin typeface="Bradley Hand ITC" panose="03070402050302030203" pitchFamily="66" charset="0"/>
              </a:rPr>
              <a:t>in a real salon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942" y="4636001"/>
            <a:ext cx="3190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Learning about hairstyles, make-up and nails that are from different era’s. I find this interesting.  </a:t>
            </a:r>
          </a:p>
        </p:txBody>
      </p:sp>
      <p:sp>
        <p:nvSpPr>
          <p:cNvPr id="8" name="Rectangle 7"/>
          <p:cNvSpPr/>
          <p:nvPr/>
        </p:nvSpPr>
        <p:spPr>
          <a:xfrm rot="1743665">
            <a:off x="3074994" y="3877007"/>
            <a:ext cx="3190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Formal436 BT" panose="03060802040302020203" pitchFamily="66" charset="0"/>
              </a:rPr>
              <a:t>Learning about new styles and how to get faster and better at doing them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813" y="2404623"/>
            <a:ext cx="2973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Segoe Script" panose="020B0504020000000003" pitchFamily="34" charset="0"/>
              </a:rPr>
              <a:t>Learning from a real professional who has done the job</a:t>
            </a:r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F8EAA30C-918C-40B2-A983-BB2B6D5BE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286" y="55724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-1130157" y="-41858"/>
            <a:ext cx="8964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C00000"/>
                </a:solidFill>
                <a:latin typeface="+mj-lt"/>
              </a:rPr>
              <a:t>Contact Details For Further Questions…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94" y="2577423"/>
            <a:ext cx="8496944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Swis721 Lt BT"/>
                <a:cs typeface="Arial"/>
              </a:rPr>
              <a:t>Mrs Giles</a:t>
            </a:r>
          </a:p>
          <a:p>
            <a:pPr algn="ctr"/>
            <a:r>
              <a:rPr lang="en-GB" sz="4400" b="1" dirty="0">
                <a:solidFill>
                  <a:srgbClr val="C00000"/>
                </a:solidFill>
                <a:latin typeface="Swis721 Lt BT"/>
                <a:cs typeface="Arial"/>
              </a:rPr>
              <a:t>01623 663472</a:t>
            </a:r>
          </a:p>
          <a:p>
            <a:pPr algn="ctr"/>
            <a:r>
              <a:rPr lang="en-GB" sz="4400" b="1" dirty="0">
                <a:solidFill>
                  <a:srgbClr val="C00000"/>
                </a:solidFill>
                <a:latin typeface="Swis721 Lt BT"/>
                <a:cs typeface="Arial"/>
              </a:rPr>
              <a:t>agiles@tscacademy.org.uk </a:t>
            </a:r>
            <a:endParaRPr lang="en-GB" sz="4400" b="1" dirty="0">
              <a:solidFill>
                <a:srgbClr val="C00000"/>
              </a:solidFill>
              <a:latin typeface="Swis721 Lt BT"/>
            </a:endParaRPr>
          </a:p>
        </p:txBody>
      </p: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Theme1">
  <a:themeElements>
    <a:clrScheme name="Them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me1">
      <a:majorFont>
        <a:latin typeface="BerkeleyOldstyleITCby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Them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ECAC11CC589A4FA00B5741399EF0A8" ma:contentTypeVersion="5" ma:contentTypeDescription="Create a new document." ma:contentTypeScope="" ma:versionID="8d218f2ceba4cbdfd2d4c0569ed04799">
  <xsd:schema xmlns:xsd="http://www.w3.org/2001/XMLSchema" xmlns:xs="http://www.w3.org/2001/XMLSchema" xmlns:p="http://schemas.microsoft.com/office/2006/metadata/properties" xmlns:ns2="6d49f7e4-8427-4c61-9628-db4dc497675f" targetNamespace="http://schemas.microsoft.com/office/2006/metadata/properties" ma:root="true" ma:fieldsID="cdcf792b092717272fed23783e557d3b" ns2:_="">
    <xsd:import namespace="6d49f7e4-8427-4c61-9628-db4dc49767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9f7e4-8427-4c61-9628-db4dc497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B4C0C5-AF71-4126-BAA9-FA7952EE80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BBC490-FA31-4560-A6A3-A81B6214B2C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6d49f7e4-8427-4c61-9628-db4dc497675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97A9F6-1B20-43EE-BB0C-7F9A53B1AF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49f7e4-8427-4c61-9628-db4dc49767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3292</TotalTime>
  <Words>347</Words>
  <Application>Microsoft Office PowerPoint</Application>
  <PresentationFormat>On-screen Show (4:3)</PresentationFormat>
  <Paragraphs>80</Paragraphs>
  <Slides>9</Slides>
  <Notes>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Theme1</vt:lpstr>
      <vt:lpstr>Key Stage 4  Guided Choices Year 9 into 10</vt:lpstr>
      <vt:lpstr>Course Topics</vt:lpstr>
      <vt:lpstr>PowerPoint Presentation</vt:lpstr>
      <vt:lpstr>How is the course assessed? </vt:lpstr>
      <vt:lpstr>PowerPoint Presentation</vt:lpstr>
      <vt:lpstr>Frequently Asked Questions (FAQs)</vt:lpstr>
      <vt:lpstr>PowerPoint Presentation</vt:lpstr>
      <vt:lpstr>PowerPoint Presentation</vt:lpstr>
      <vt:lpstr>PowerPoint Presentation</vt:lpstr>
    </vt:vector>
  </TitlesOfParts>
  <Company>Outwood Grange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Open Evening  29th September 2009</dc:title>
  <dc:creator>klw</dc:creator>
  <cp:lastModifiedBy>Kirsty Price</cp:lastModifiedBy>
  <cp:revision>308</cp:revision>
  <cp:lastPrinted>2019-01-28T13:36:12Z</cp:lastPrinted>
  <dcterms:created xsi:type="dcterms:W3CDTF">2009-09-17T06:29:05Z</dcterms:created>
  <dcterms:modified xsi:type="dcterms:W3CDTF">2023-02-06T17:38:03Z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0x010100BFECAC11CC589A4FA00B5741399EF0A8</vt:lpwstr>
  </property>
</Properties>
</file>