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6"/>
  </p:notesMasterIdLst>
  <p:handoutMasterIdLst>
    <p:handoutMasterId r:id="rId17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3" r:id="rId13"/>
    <p:sldId id="535" r:id="rId14"/>
    <p:sldId id="530" r:id="rId1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A0AAE-79D9-4912-B578-18D82D1887E3}" v="2" dt="2021-07-02T09:57:46.51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reece" userId="S::dpreece@tscacademy.org.uk::1995b8e9-9f6b-485d-8b10-822d794f724c" providerId="AD" clId="Web-{167422DD-D1EC-43A8-91C4-465E4D921BC0}"/>
    <pc:docChg chg="modSld">
      <pc:chgData name="Daniel Preece" userId="S::dpreece@tscacademy.org.uk::1995b8e9-9f6b-485d-8b10-822d794f724c" providerId="AD" clId="Web-{167422DD-D1EC-43A8-91C4-465E4D921BC0}" dt="2021-06-14T09:57:07.702" v="21"/>
      <pc:docMkLst>
        <pc:docMk/>
      </pc:docMkLst>
      <pc:sldChg chg="modSp">
        <pc:chgData name="Daniel Preece" userId="S::dpreece@tscacademy.org.uk::1995b8e9-9f6b-485d-8b10-822d794f724c" providerId="AD" clId="Web-{167422DD-D1EC-43A8-91C4-465E4D921BC0}" dt="2021-06-14T09:56:44.311" v="5"/>
        <pc:sldMkLst>
          <pc:docMk/>
          <pc:sldMk cId="3898579381" sldId="528"/>
        </pc:sldMkLst>
        <pc:graphicFrameChg chg="mod modGraphic">
          <ac:chgData name="Daniel Preece" userId="S::dpreece@tscacademy.org.uk::1995b8e9-9f6b-485d-8b10-822d794f724c" providerId="AD" clId="Web-{167422DD-D1EC-43A8-91C4-465E4D921BC0}" dt="2021-06-14T09:56:44.311" v="5"/>
          <ac:graphicFrameMkLst>
            <pc:docMk/>
            <pc:sldMk cId="3898579381" sldId="528"/>
            <ac:graphicFrameMk id="4" creationId="{17D496BC-D458-4BFC-9B6C-D4D42159EC1C}"/>
          </ac:graphicFrameMkLst>
        </pc:graphicFrameChg>
      </pc:sldChg>
      <pc:sldChg chg="modSp">
        <pc:chgData name="Daniel Preece" userId="S::dpreece@tscacademy.org.uk::1995b8e9-9f6b-485d-8b10-822d794f724c" providerId="AD" clId="Web-{167422DD-D1EC-43A8-91C4-465E4D921BC0}" dt="2021-06-14T09:56:55.968" v="13"/>
        <pc:sldMkLst>
          <pc:docMk/>
          <pc:sldMk cId="3835084893" sldId="533"/>
        </pc:sldMkLst>
        <pc:graphicFrameChg chg="mod modGraphic">
          <ac:chgData name="Daniel Preece" userId="S::dpreece@tscacademy.org.uk::1995b8e9-9f6b-485d-8b10-822d794f724c" providerId="AD" clId="Web-{167422DD-D1EC-43A8-91C4-465E4D921BC0}" dt="2021-06-14T09:56:55.968" v="13"/>
          <ac:graphicFrameMkLst>
            <pc:docMk/>
            <pc:sldMk cId="3835084893" sldId="533"/>
            <ac:graphicFrameMk id="7" creationId="{783FDB90-49FC-4625-8A43-9CFB03BB7A6B}"/>
          </ac:graphicFrameMkLst>
        </pc:graphicFrameChg>
      </pc:sldChg>
      <pc:sldChg chg="modSp">
        <pc:chgData name="Daniel Preece" userId="S::dpreece@tscacademy.org.uk::1995b8e9-9f6b-485d-8b10-822d794f724c" providerId="AD" clId="Web-{167422DD-D1EC-43A8-91C4-465E4D921BC0}" dt="2021-06-14T09:57:07.702" v="21"/>
        <pc:sldMkLst>
          <pc:docMk/>
          <pc:sldMk cId="1194527427" sldId="535"/>
        </pc:sldMkLst>
        <pc:graphicFrameChg chg="mod modGraphic">
          <ac:chgData name="Daniel Preece" userId="S::dpreece@tscacademy.org.uk::1995b8e9-9f6b-485d-8b10-822d794f724c" providerId="AD" clId="Web-{167422DD-D1EC-43A8-91C4-465E4D921BC0}" dt="2021-06-14T09:57:07.702" v="21"/>
          <ac:graphicFrameMkLst>
            <pc:docMk/>
            <pc:sldMk cId="1194527427" sldId="535"/>
            <ac:graphicFrameMk id="7" creationId="{783FDB90-49FC-4625-8A43-9CFB03BB7A6B}"/>
          </ac:graphicFrameMkLst>
        </pc:graphicFrameChg>
      </pc:sldChg>
    </pc:docChg>
  </pc:docChgLst>
  <pc:docChgLst>
    <pc:chgData name="Daniel Preece" userId="1995b8e9-9f6b-485d-8b10-822d794f724c" providerId="ADAL" clId="{131A0AAE-79D9-4912-B578-18D82D1887E3}"/>
    <pc:docChg chg="modSld">
      <pc:chgData name="Daniel Preece" userId="1995b8e9-9f6b-485d-8b10-822d794f724c" providerId="ADAL" clId="{131A0AAE-79D9-4912-B578-18D82D1887E3}" dt="2021-07-02T09:57:46.517" v="1" actId="20577"/>
      <pc:docMkLst>
        <pc:docMk/>
      </pc:docMkLst>
      <pc:sldChg chg="modSp">
        <pc:chgData name="Daniel Preece" userId="1995b8e9-9f6b-485d-8b10-822d794f724c" providerId="ADAL" clId="{131A0AAE-79D9-4912-B578-18D82D1887E3}" dt="2021-07-02T09:57:46.517" v="1" actId="20577"/>
        <pc:sldMkLst>
          <pc:docMk/>
          <pc:sldMk cId="3898579381" sldId="528"/>
        </pc:sldMkLst>
        <pc:spChg chg="mod">
          <ac:chgData name="Daniel Preece" userId="1995b8e9-9f6b-485d-8b10-822d794f724c" providerId="ADAL" clId="{131A0AAE-79D9-4912-B578-18D82D1887E3}" dt="2021-07-02T09:57:46.517" v="1" actId="20577"/>
          <ac:spMkLst>
            <pc:docMk/>
            <pc:sldMk cId="3898579381" sldId="528"/>
            <ac:spMk id="3" creationId="{6E3370DF-6ECF-47C1-A1CF-B9186095CDE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11x1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16B546-09AA-4BFB-8638-5C3EEC32BC2D}"/>
              </a:ext>
            </a:extLst>
          </p:cNvPr>
          <p:cNvSpPr txBox="1"/>
          <p:nvPr/>
        </p:nvSpPr>
        <p:spPr>
          <a:xfrm>
            <a:off x="6372200" y="1988840"/>
            <a:ext cx="2520280" cy="4524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These assessments have been done over the full year, taking account for progress made.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GB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assessment objectives and content taught has been assessed at one point or another.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have only been assessed on content you have studied in class – we are not using data from the lockdown period to allow for fairness.</a:t>
            </a: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3FDB90-49FC-4625-8A43-9CFB03BB7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033331"/>
              </p:ext>
            </p:extLst>
          </p:nvPr>
        </p:nvGraphicFramePr>
        <p:xfrm>
          <a:off x="27979" y="1897375"/>
          <a:ext cx="6227644" cy="497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677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946999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597070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23589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7404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October Mock Exam – Norman content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covering all topics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Nazi Germany in class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Christmas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lower control measures enabling questions to be asked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33722">
                <a:tc>
                  <a:txBody>
                    <a:bodyPr/>
                    <a:lstStyle/>
                    <a:p>
                      <a:r>
                        <a:rPr lang="en-GB" dirty="0"/>
                        <a:t>Medicine in class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Western Front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exam paper in assessment conditions – high level of control over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488203">
                <a:tc>
                  <a:txBody>
                    <a:bodyPr/>
                    <a:lstStyle/>
                    <a:p>
                      <a:r>
                        <a:rPr lang="en-GB" dirty="0"/>
                        <a:t>Anglo-Saxon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Weimar and Nazi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527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History (11a1,2,3</a:t>
            </a:r>
            <a:r>
              <a:rPr lang="en-GB"/>
              <a:t>, 11x2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123838"/>
              </p:ext>
            </p:extLst>
          </p:nvPr>
        </p:nvGraphicFramePr>
        <p:xfrm>
          <a:off x="27979" y="1897375"/>
          <a:ext cx="6227644" cy="4960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6911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837765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597070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23589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7404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October Mock Exam – Norman content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covering all topics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Nazi Germany in class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Christmas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lower control measures enabling questions to be asked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33722">
                <a:tc>
                  <a:txBody>
                    <a:bodyPr/>
                    <a:lstStyle/>
                    <a:p>
                      <a:r>
                        <a:rPr lang="en-GB" dirty="0"/>
                        <a:t>American West in class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American West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exam paper in assessment conditions – high level of control over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488203">
                <a:tc>
                  <a:txBody>
                    <a:bodyPr/>
                    <a:lstStyle/>
                    <a:p>
                      <a:r>
                        <a:rPr lang="en-GB" dirty="0"/>
                        <a:t>Anglo-Saxon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Weimar and Nazi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D53C400-F055-4871-A9C5-AB2E9E3EF5FC}"/>
              </a:ext>
            </a:extLst>
          </p:cNvPr>
          <p:cNvSpPr txBox="1"/>
          <p:nvPr/>
        </p:nvSpPr>
        <p:spPr>
          <a:xfrm>
            <a:off x="6372200" y="1988840"/>
            <a:ext cx="2520280" cy="4524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These assessments have been done over the full year, taking account for progress made.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GB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assessment objectives and content taught has been assessed at one point or another.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have only been assessed on content you have studied in class – we are not using data from the lockdown period to allow for fairness.</a:t>
            </a: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History (11b1, 11x3)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16B546-09AA-4BFB-8638-5C3EEC32BC2D}"/>
              </a:ext>
            </a:extLst>
          </p:cNvPr>
          <p:cNvSpPr txBox="1"/>
          <p:nvPr/>
        </p:nvSpPr>
        <p:spPr>
          <a:xfrm>
            <a:off x="6372200" y="1988840"/>
            <a:ext cx="2520280" cy="4524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These assessments have been done over the full year, taking account for progress made.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GB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assessment objectives and content taught has been assessed at one point or another. 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have only been assessed on content you have studied in class – we are not using data from the lockdown period to allow for fairness.</a:t>
            </a:r>
            <a:endParaRPr kumimoji="0" lang="en-GB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3FDB90-49FC-4625-8A43-9CFB03BB7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994102"/>
              </p:ext>
            </p:extLst>
          </p:nvPr>
        </p:nvGraphicFramePr>
        <p:xfrm>
          <a:off x="27979" y="1897375"/>
          <a:ext cx="6227644" cy="497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677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946999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597070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23589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7404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October Mock Exam – Norman content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covering all topics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Nazi Germany in class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Christmas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 – lower control measures enabling questions to be asked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33722">
                <a:tc>
                  <a:txBody>
                    <a:bodyPr/>
                    <a:lstStyle/>
                    <a:p>
                      <a:r>
                        <a:rPr lang="en-GB" dirty="0"/>
                        <a:t>Medicine in class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pieces of data from each 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683484">
                <a:tc>
                  <a:txBody>
                    <a:bodyPr/>
                    <a:lstStyle/>
                    <a:p>
                      <a:r>
                        <a:rPr lang="en-GB" dirty="0"/>
                        <a:t>Medicine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exam paper in assessment conditions – high level of control over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488203">
                <a:tc>
                  <a:txBody>
                    <a:bodyPr/>
                    <a:lstStyle/>
                    <a:p>
                      <a:r>
                        <a:rPr lang="en-GB" dirty="0"/>
                        <a:t>Anglo-Saxon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630546">
                <a:tc>
                  <a:txBody>
                    <a:bodyPr/>
                    <a:lstStyle/>
                    <a:p>
                      <a:r>
                        <a:rPr lang="en-GB" dirty="0"/>
                        <a:t>Weimar and Nazi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exam paper in assessment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63A4D8-6C9D-4702-AF61-0629785D26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4b7819-e8cf-4e73-9484-956453b6fe3e"/>
    <ds:schemaRef ds:uri="a4a7e4df-a209-4bac-907d-c246bee3db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b4b7819-e8cf-4e73-9484-956453b6fe3e"/>
    <ds:schemaRef ds:uri="http://purl.org/dc/elements/1.1/"/>
    <ds:schemaRef ds:uri="http://schemas.microsoft.com/office/2006/metadata/properties"/>
    <ds:schemaRef ds:uri="a4a7e4df-a209-4bac-907d-c246bee3dbb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5800</TotalTime>
  <Words>1006</Words>
  <Application>Microsoft Office PowerPoint</Application>
  <PresentationFormat>On-screen Show (4:3)</PresentationFormat>
  <Paragraphs>176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441</cp:revision>
  <cp:lastPrinted>2016-09-20T15:40:55Z</cp:lastPrinted>
  <dcterms:created xsi:type="dcterms:W3CDTF">2008-04-21T08:30:49Z</dcterms:created>
  <dcterms:modified xsi:type="dcterms:W3CDTF">2021-07-02T09:57:51Z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