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13"/>
  </p:notesMasterIdLst>
  <p:handoutMasterIdLst>
    <p:handoutMasterId r:id="rId14"/>
  </p:handoutMasterIdLst>
  <p:sldIdLst>
    <p:sldId id="299" r:id="rId5"/>
    <p:sldId id="315" r:id="rId6"/>
    <p:sldId id="325" r:id="rId7"/>
    <p:sldId id="347" r:id="rId8"/>
    <p:sldId id="317" r:id="rId9"/>
    <p:sldId id="348" r:id="rId10"/>
    <p:sldId id="307" r:id="rId11"/>
    <p:sldId id="265" r:id="rId12"/>
  </p:sldIdLst>
  <p:sldSz cx="9144000" cy="6858000" type="screen4x3"/>
  <p:notesSz cx="6797675" cy="9926638"/>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CC"/>
    <a:srgbClr val="FF9933"/>
    <a:srgbClr val="993366"/>
    <a:srgbClr val="9933FF"/>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F85CB0-704C-46E4-A1F1-3337C6E896EB}" v="7" dt="2023-01-26T08:01:29.255"/>
    <p1510:client id="{78A20679-E348-4987-B9D9-E48E96763A31}" v="47" dt="2023-02-07T13:04:42.177"/>
    <p1510:client id="{AFC5C847-8808-402D-BDBE-D348F77D7252}" v="292" dt="2023-01-25T09:40:40.238"/>
    <p1510:client id="{D613C1E6-4EFF-468A-BD2A-06DB01649AA8}" v="324" dt="2021-02-25T16:41:27.8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7649" autoAdjust="0"/>
  </p:normalViewPr>
  <p:slideViewPr>
    <p:cSldViewPr>
      <p:cViewPr varScale="1">
        <p:scale>
          <a:sx n="72" d="100"/>
          <a:sy n="72" d="100"/>
        </p:scale>
        <p:origin x="70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Hall" userId="S::mhall@tscacademy.org.uk::ad1ea406-ab27-46a0-8edd-8fc26efa8bff" providerId="AD" clId="Web-{AFC5C847-8808-402D-BDBE-D348F77D7252}"/>
    <pc:docChg chg="modSld">
      <pc:chgData name="Mark Hall" userId="S::mhall@tscacademy.org.uk::ad1ea406-ab27-46a0-8edd-8fc26efa8bff" providerId="AD" clId="Web-{AFC5C847-8808-402D-BDBE-D348F77D7252}" dt="2023-01-25T09:40:40.238" v="266" actId="20577"/>
      <pc:docMkLst>
        <pc:docMk/>
      </pc:docMkLst>
      <pc:sldChg chg="modSp">
        <pc:chgData name="Mark Hall" userId="S::mhall@tscacademy.org.uk::ad1ea406-ab27-46a0-8edd-8fc26efa8bff" providerId="AD" clId="Web-{AFC5C847-8808-402D-BDBE-D348F77D7252}" dt="2023-01-25T09:38:39.323" v="233" actId="20577"/>
        <pc:sldMkLst>
          <pc:docMk/>
          <pc:sldMk cId="0" sldId="265"/>
        </pc:sldMkLst>
        <pc:spChg chg="mod">
          <ac:chgData name="Mark Hall" userId="S::mhall@tscacademy.org.uk::ad1ea406-ab27-46a0-8edd-8fc26efa8bff" providerId="AD" clId="Web-{AFC5C847-8808-402D-BDBE-D348F77D7252}" dt="2023-01-25T09:38:39.323" v="233" actId="20577"/>
          <ac:spMkLst>
            <pc:docMk/>
            <pc:sldMk cId="0" sldId="265"/>
            <ac:spMk id="23555" creationId="{00000000-0000-0000-0000-000000000000}"/>
          </ac:spMkLst>
        </pc:spChg>
      </pc:sldChg>
      <pc:sldChg chg="modSp">
        <pc:chgData name="Mark Hall" userId="S::mhall@tscacademy.org.uk::ad1ea406-ab27-46a0-8edd-8fc26efa8bff" providerId="AD" clId="Web-{AFC5C847-8808-402D-BDBE-D348F77D7252}" dt="2023-01-25T09:38:48.417" v="236" actId="20577"/>
        <pc:sldMkLst>
          <pc:docMk/>
          <pc:sldMk cId="0" sldId="299"/>
        </pc:sldMkLst>
        <pc:spChg chg="mod">
          <ac:chgData name="Mark Hall" userId="S::mhall@tscacademy.org.uk::ad1ea406-ab27-46a0-8edd-8fc26efa8bff" providerId="AD" clId="Web-{AFC5C847-8808-402D-BDBE-D348F77D7252}" dt="2023-01-25T09:38:48.417" v="236" actId="20577"/>
          <ac:spMkLst>
            <pc:docMk/>
            <pc:sldMk cId="0" sldId="299"/>
            <ac:spMk id="4101" creationId="{00000000-0000-0000-0000-000000000000}"/>
          </ac:spMkLst>
        </pc:spChg>
      </pc:sldChg>
      <pc:sldChg chg="modSp">
        <pc:chgData name="Mark Hall" userId="S::mhall@tscacademy.org.uk::ad1ea406-ab27-46a0-8edd-8fc26efa8bff" providerId="AD" clId="Web-{AFC5C847-8808-402D-BDBE-D348F77D7252}" dt="2023-01-25T09:38:26.431" v="229" actId="20577"/>
        <pc:sldMkLst>
          <pc:docMk/>
          <pc:sldMk cId="0" sldId="307"/>
        </pc:sldMkLst>
        <pc:spChg chg="mod">
          <ac:chgData name="Mark Hall" userId="S::mhall@tscacademy.org.uk::ad1ea406-ab27-46a0-8edd-8fc26efa8bff" providerId="AD" clId="Web-{AFC5C847-8808-402D-BDBE-D348F77D7252}" dt="2023-01-25T09:38:26.431" v="229" actId="20577"/>
          <ac:spMkLst>
            <pc:docMk/>
            <pc:sldMk cId="0" sldId="307"/>
            <ac:spMk id="10" creationId="{C80ACE4A-3F63-4CC4-A565-F8F155F756BD}"/>
          </ac:spMkLst>
        </pc:spChg>
        <pc:spChg chg="mod">
          <ac:chgData name="Mark Hall" userId="S::mhall@tscacademy.org.uk::ad1ea406-ab27-46a0-8edd-8fc26efa8bff" providerId="AD" clId="Web-{AFC5C847-8808-402D-BDBE-D348F77D7252}" dt="2023-01-25T09:38:14.087" v="227" actId="20577"/>
          <ac:spMkLst>
            <pc:docMk/>
            <pc:sldMk cId="0" sldId="307"/>
            <ac:spMk id="13" creationId="{941AD778-AC56-4884-BE8F-A5F0743302BE}"/>
          </ac:spMkLst>
        </pc:spChg>
      </pc:sldChg>
      <pc:sldChg chg="modSp">
        <pc:chgData name="Mark Hall" userId="S::mhall@tscacademy.org.uk::ad1ea406-ab27-46a0-8edd-8fc26efa8bff" providerId="AD" clId="Web-{AFC5C847-8808-402D-BDBE-D348F77D7252}" dt="2023-01-25T09:35:54.623" v="223"/>
        <pc:sldMkLst>
          <pc:docMk/>
          <pc:sldMk cId="2464494371" sldId="315"/>
        </pc:sldMkLst>
        <pc:graphicFrameChg chg="mod modGraphic">
          <ac:chgData name="Mark Hall" userId="S::mhall@tscacademy.org.uk::ad1ea406-ab27-46a0-8edd-8fc26efa8bff" providerId="AD" clId="Web-{AFC5C847-8808-402D-BDBE-D348F77D7252}" dt="2023-01-25T09:35:54.623" v="223"/>
          <ac:graphicFrameMkLst>
            <pc:docMk/>
            <pc:sldMk cId="2464494371" sldId="315"/>
            <ac:graphicFrameMk id="2" creationId="{18AD4068-8038-456D-90B8-B6EEC9428885}"/>
          </ac:graphicFrameMkLst>
        </pc:graphicFrameChg>
      </pc:sldChg>
      <pc:sldChg chg="modSp">
        <pc:chgData name="Mark Hall" userId="S::mhall@tscacademy.org.uk::ad1ea406-ab27-46a0-8edd-8fc26efa8bff" providerId="AD" clId="Web-{AFC5C847-8808-402D-BDBE-D348F77D7252}" dt="2023-01-25T09:39:48.391" v="260"/>
        <pc:sldMkLst>
          <pc:docMk/>
          <pc:sldMk cId="2417604327" sldId="325"/>
        </pc:sldMkLst>
        <pc:graphicFrameChg chg="mod modGraphic">
          <ac:chgData name="Mark Hall" userId="S::mhall@tscacademy.org.uk::ad1ea406-ab27-46a0-8edd-8fc26efa8bff" providerId="AD" clId="Web-{AFC5C847-8808-402D-BDBE-D348F77D7252}" dt="2023-01-25T09:39:48.391" v="260"/>
          <ac:graphicFrameMkLst>
            <pc:docMk/>
            <pc:sldMk cId="2417604327" sldId="325"/>
            <ac:graphicFrameMk id="4" creationId="{14BCCBB5-6D06-4A4A-BF85-0E6A40017416}"/>
          </ac:graphicFrameMkLst>
        </pc:graphicFrameChg>
      </pc:sldChg>
      <pc:sldChg chg="modSp">
        <pc:chgData name="Mark Hall" userId="S::mhall@tscacademy.org.uk::ad1ea406-ab27-46a0-8edd-8fc26efa8bff" providerId="AD" clId="Web-{AFC5C847-8808-402D-BDBE-D348F77D7252}" dt="2023-01-25T09:39:21.482" v="244" actId="20577"/>
        <pc:sldMkLst>
          <pc:docMk/>
          <pc:sldMk cId="557211184" sldId="347"/>
        </pc:sldMkLst>
        <pc:spChg chg="mod">
          <ac:chgData name="Mark Hall" userId="S::mhall@tscacademy.org.uk::ad1ea406-ab27-46a0-8edd-8fc26efa8bff" providerId="AD" clId="Web-{AFC5C847-8808-402D-BDBE-D348F77D7252}" dt="2023-01-25T09:39:21.482" v="244" actId="20577"/>
          <ac:spMkLst>
            <pc:docMk/>
            <pc:sldMk cId="557211184" sldId="347"/>
            <ac:spMk id="2" creationId="{7680E1D7-B6AC-4354-9D46-2E8564EC45A7}"/>
          </ac:spMkLst>
        </pc:spChg>
        <pc:spChg chg="mod">
          <ac:chgData name="Mark Hall" userId="S::mhall@tscacademy.org.uk::ad1ea406-ab27-46a0-8edd-8fc26efa8bff" providerId="AD" clId="Web-{AFC5C847-8808-402D-BDBE-D348F77D7252}" dt="2023-01-25T09:39:07.200" v="241" actId="1076"/>
          <ac:spMkLst>
            <pc:docMk/>
            <pc:sldMk cId="557211184" sldId="347"/>
            <ac:spMk id="6" creationId="{00000000-0000-0000-0000-000000000000}"/>
          </ac:spMkLst>
        </pc:spChg>
      </pc:sldChg>
      <pc:sldChg chg="modSp">
        <pc:chgData name="Mark Hall" userId="S::mhall@tscacademy.org.uk::ad1ea406-ab27-46a0-8edd-8fc26efa8bff" providerId="AD" clId="Web-{AFC5C847-8808-402D-BDBE-D348F77D7252}" dt="2023-01-25T09:40:40.238" v="266" actId="20577"/>
        <pc:sldMkLst>
          <pc:docMk/>
          <pc:sldMk cId="3735779703" sldId="348"/>
        </pc:sldMkLst>
        <pc:spChg chg="mod">
          <ac:chgData name="Mark Hall" userId="S::mhall@tscacademy.org.uk::ad1ea406-ab27-46a0-8edd-8fc26efa8bff" providerId="AD" clId="Web-{AFC5C847-8808-402D-BDBE-D348F77D7252}" dt="2023-01-25T09:40:40.238" v="266" actId="20577"/>
          <ac:spMkLst>
            <pc:docMk/>
            <pc:sldMk cId="3735779703" sldId="348"/>
            <ac:spMk id="2" creationId="{05E5A11B-2E00-4353-A1B9-B38980C10F91}"/>
          </ac:spMkLst>
        </pc:spChg>
      </pc:sldChg>
    </pc:docChg>
  </pc:docChgLst>
  <pc:docChgLst>
    <pc:chgData name="Mark Hall" userId="S::mhall@tscacademy.org.uk::ad1ea406-ab27-46a0-8edd-8fc26efa8bff" providerId="AD" clId="Web-{03F85CB0-704C-46E4-A1F1-3337C6E896EB}"/>
    <pc:docChg chg="modSld">
      <pc:chgData name="Mark Hall" userId="S::mhall@tscacademy.org.uk::ad1ea406-ab27-46a0-8edd-8fc26efa8bff" providerId="AD" clId="Web-{03F85CB0-704C-46E4-A1F1-3337C6E896EB}" dt="2023-01-26T08:01:29.255" v="6"/>
      <pc:docMkLst>
        <pc:docMk/>
      </pc:docMkLst>
      <pc:sldChg chg="delSp delAnim">
        <pc:chgData name="Mark Hall" userId="S::mhall@tscacademy.org.uk::ad1ea406-ab27-46a0-8edd-8fc26efa8bff" providerId="AD" clId="Web-{03F85CB0-704C-46E4-A1F1-3337C6E896EB}" dt="2023-01-26T08:01:04.285" v="0"/>
        <pc:sldMkLst>
          <pc:docMk/>
          <pc:sldMk cId="0" sldId="299"/>
        </pc:sldMkLst>
        <pc:picChg chg="del">
          <ac:chgData name="Mark Hall" userId="S::mhall@tscacademy.org.uk::ad1ea406-ab27-46a0-8edd-8fc26efa8bff" providerId="AD" clId="Web-{03F85CB0-704C-46E4-A1F1-3337C6E896EB}" dt="2023-01-26T08:01:04.285" v="0"/>
          <ac:picMkLst>
            <pc:docMk/>
            <pc:sldMk cId="0" sldId="299"/>
            <ac:picMk id="2" creationId="{00000000-0000-0000-0000-000000000000}"/>
          </ac:picMkLst>
        </pc:picChg>
      </pc:sldChg>
      <pc:sldChg chg="delSp delAnim">
        <pc:chgData name="Mark Hall" userId="S::mhall@tscacademy.org.uk::ad1ea406-ab27-46a0-8edd-8fc26efa8bff" providerId="AD" clId="Web-{03F85CB0-704C-46E4-A1F1-3337C6E896EB}" dt="2023-01-26T08:01:29.255" v="6"/>
        <pc:sldMkLst>
          <pc:docMk/>
          <pc:sldMk cId="0" sldId="307"/>
        </pc:sldMkLst>
        <pc:picChg chg="del">
          <ac:chgData name="Mark Hall" userId="S::mhall@tscacademy.org.uk::ad1ea406-ab27-46a0-8edd-8fc26efa8bff" providerId="AD" clId="Web-{03F85CB0-704C-46E4-A1F1-3337C6E896EB}" dt="2023-01-26T08:01:29.255" v="6"/>
          <ac:picMkLst>
            <pc:docMk/>
            <pc:sldMk cId="0" sldId="307"/>
            <ac:picMk id="3" creationId="{00000000-0000-0000-0000-000000000000}"/>
          </ac:picMkLst>
        </pc:picChg>
      </pc:sldChg>
      <pc:sldChg chg="delSp delAnim">
        <pc:chgData name="Mark Hall" userId="S::mhall@tscacademy.org.uk::ad1ea406-ab27-46a0-8edd-8fc26efa8bff" providerId="AD" clId="Web-{03F85CB0-704C-46E4-A1F1-3337C6E896EB}" dt="2023-01-26T08:01:08.285" v="1"/>
        <pc:sldMkLst>
          <pc:docMk/>
          <pc:sldMk cId="2464494371" sldId="315"/>
        </pc:sldMkLst>
        <pc:picChg chg="del">
          <ac:chgData name="Mark Hall" userId="S::mhall@tscacademy.org.uk::ad1ea406-ab27-46a0-8edd-8fc26efa8bff" providerId="AD" clId="Web-{03F85CB0-704C-46E4-A1F1-3337C6E896EB}" dt="2023-01-26T08:01:08.285" v="1"/>
          <ac:picMkLst>
            <pc:docMk/>
            <pc:sldMk cId="2464494371" sldId="315"/>
            <ac:picMk id="3" creationId="{00000000-0000-0000-0000-000000000000}"/>
          </ac:picMkLst>
        </pc:picChg>
      </pc:sldChg>
      <pc:sldChg chg="delSp delAnim">
        <pc:chgData name="Mark Hall" userId="S::mhall@tscacademy.org.uk::ad1ea406-ab27-46a0-8edd-8fc26efa8bff" providerId="AD" clId="Web-{03F85CB0-704C-46E4-A1F1-3337C6E896EB}" dt="2023-01-26T08:01:22.348" v="4"/>
        <pc:sldMkLst>
          <pc:docMk/>
          <pc:sldMk cId="3511580778" sldId="317"/>
        </pc:sldMkLst>
        <pc:picChg chg="del">
          <ac:chgData name="Mark Hall" userId="S::mhall@tscacademy.org.uk::ad1ea406-ab27-46a0-8edd-8fc26efa8bff" providerId="AD" clId="Web-{03F85CB0-704C-46E4-A1F1-3337C6E896EB}" dt="2023-01-26T08:01:22.348" v="4"/>
          <ac:picMkLst>
            <pc:docMk/>
            <pc:sldMk cId="3511580778" sldId="317"/>
            <ac:picMk id="6" creationId="{00000000-0000-0000-0000-000000000000}"/>
          </ac:picMkLst>
        </pc:picChg>
      </pc:sldChg>
      <pc:sldChg chg="delSp delAnim">
        <pc:chgData name="Mark Hall" userId="S::mhall@tscacademy.org.uk::ad1ea406-ab27-46a0-8edd-8fc26efa8bff" providerId="AD" clId="Web-{03F85CB0-704C-46E4-A1F1-3337C6E896EB}" dt="2023-01-26T08:01:12.426" v="2"/>
        <pc:sldMkLst>
          <pc:docMk/>
          <pc:sldMk cId="2417604327" sldId="325"/>
        </pc:sldMkLst>
        <pc:picChg chg="del">
          <ac:chgData name="Mark Hall" userId="S::mhall@tscacademy.org.uk::ad1ea406-ab27-46a0-8edd-8fc26efa8bff" providerId="AD" clId="Web-{03F85CB0-704C-46E4-A1F1-3337C6E896EB}" dt="2023-01-26T08:01:12.426" v="2"/>
          <ac:picMkLst>
            <pc:docMk/>
            <pc:sldMk cId="2417604327" sldId="325"/>
            <ac:picMk id="2" creationId="{00000000-0000-0000-0000-000000000000}"/>
          </ac:picMkLst>
        </pc:picChg>
      </pc:sldChg>
      <pc:sldChg chg="delSp delAnim">
        <pc:chgData name="Mark Hall" userId="S::mhall@tscacademy.org.uk::ad1ea406-ab27-46a0-8edd-8fc26efa8bff" providerId="AD" clId="Web-{03F85CB0-704C-46E4-A1F1-3337C6E896EB}" dt="2023-01-26T08:01:15.739" v="3"/>
        <pc:sldMkLst>
          <pc:docMk/>
          <pc:sldMk cId="557211184" sldId="347"/>
        </pc:sldMkLst>
        <pc:picChg chg="del">
          <ac:chgData name="Mark Hall" userId="S::mhall@tscacademy.org.uk::ad1ea406-ab27-46a0-8edd-8fc26efa8bff" providerId="AD" clId="Web-{03F85CB0-704C-46E4-A1F1-3337C6E896EB}" dt="2023-01-26T08:01:15.739" v="3"/>
          <ac:picMkLst>
            <pc:docMk/>
            <pc:sldMk cId="557211184" sldId="347"/>
            <ac:picMk id="3" creationId="{00000000-0000-0000-0000-000000000000}"/>
          </ac:picMkLst>
        </pc:picChg>
      </pc:sldChg>
      <pc:sldChg chg="delSp delAnim">
        <pc:chgData name="Mark Hall" userId="S::mhall@tscacademy.org.uk::ad1ea406-ab27-46a0-8edd-8fc26efa8bff" providerId="AD" clId="Web-{03F85CB0-704C-46E4-A1F1-3337C6E896EB}" dt="2023-01-26T08:01:25.755" v="5"/>
        <pc:sldMkLst>
          <pc:docMk/>
          <pc:sldMk cId="3735779703" sldId="348"/>
        </pc:sldMkLst>
        <pc:picChg chg="del">
          <ac:chgData name="Mark Hall" userId="S::mhall@tscacademy.org.uk::ad1ea406-ab27-46a0-8edd-8fc26efa8bff" providerId="AD" clId="Web-{03F85CB0-704C-46E4-A1F1-3337C6E896EB}" dt="2023-01-26T08:01:25.755" v="5"/>
          <ac:picMkLst>
            <pc:docMk/>
            <pc:sldMk cId="3735779703" sldId="348"/>
            <ac:picMk id="3" creationId="{00000000-0000-0000-0000-000000000000}"/>
          </ac:picMkLst>
        </pc:picChg>
      </pc:sldChg>
    </pc:docChg>
  </pc:docChgLst>
  <pc:docChgLst>
    <pc:chgData name="Sally Spencer" userId="S::sspencer@tscacademy.org.uk::b0601bad-6da8-4353-80fd-a3f9447daa35" providerId="AD" clId="Web-{78A20679-E348-4987-B9D9-E48E96763A31}"/>
    <pc:docChg chg="modSld">
      <pc:chgData name="Sally Spencer" userId="S::sspencer@tscacademy.org.uk::b0601bad-6da8-4353-80fd-a3f9447daa35" providerId="AD" clId="Web-{78A20679-E348-4987-B9D9-E48E96763A31}" dt="2023-02-07T13:04:42.177" v="44" actId="14100"/>
      <pc:docMkLst>
        <pc:docMk/>
      </pc:docMkLst>
      <pc:sldChg chg="modSp">
        <pc:chgData name="Sally Spencer" userId="S::sspencer@tscacademy.org.uk::b0601bad-6da8-4353-80fd-a3f9447daa35" providerId="AD" clId="Web-{78A20679-E348-4987-B9D9-E48E96763A31}" dt="2023-02-07T13:04:42.177" v="44" actId="14100"/>
        <pc:sldMkLst>
          <pc:docMk/>
          <pc:sldMk cId="0" sldId="307"/>
        </pc:sldMkLst>
        <pc:spChg chg="mod">
          <ac:chgData name="Sally Spencer" userId="S::sspencer@tscacademy.org.uk::b0601bad-6da8-4353-80fd-a3f9447daa35" providerId="AD" clId="Web-{78A20679-E348-4987-B9D9-E48E96763A31}" dt="2023-02-07T13:04:42.177" v="44" actId="14100"/>
          <ac:spMkLst>
            <pc:docMk/>
            <pc:sldMk cId="0" sldId="307"/>
            <ac:spMk id="10" creationId="{C80ACE4A-3F63-4CC4-A565-F8F155F756BD}"/>
          </ac:spMkLst>
        </pc:spChg>
        <pc:spChg chg="mod">
          <ac:chgData name="Sally Spencer" userId="S::sspencer@tscacademy.org.uk::b0601bad-6da8-4353-80fd-a3f9447daa35" providerId="AD" clId="Web-{78A20679-E348-4987-B9D9-E48E96763A31}" dt="2023-02-07T13:04:18.676" v="42" actId="1076"/>
          <ac:spMkLst>
            <pc:docMk/>
            <pc:sldMk cId="0" sldId="307"/>
            <ac:spMk id="15363" creationId="{00000000-0000-0000-0000-000000000000}"/>
          </ac:spMkLst>
        </pc:spChg>
      </pc:sldChg>
      <pc:sldChg chg="modSp">
        <pc:chgData name="Sally Spencer" userId="S::sspencer@tscacademy.org.uk::b0601bad-6da8-4353-80fd-a3f9447daa35" providerId="AD" clId="Web-{78A20679-E348-4987-B9D9-E48E96763A31}" dt="2023-02-07T12:57:15.777" v="5"/>
        <pc:sldMkLst>
          <pc:docMk/>
          <pc:sldMk cId="2464494371" sldId="315"/>
        </pc:sldMkLst>
        <pc:spChg chg="mod">
          <ac:chgData name="Sally Spencer" userId="S::sspencer@tscacademy.org.uk::b0601bad-6da8-4353-80fd-a3f9447daa35" providerId="AD" clId="Web-{78A20679-E348-4987-B9D9-E48E96763A31}" dt="2023-02-07T12:57:10.402" v="4"/>
          <ac:spMkLst>
            <pc:docMk/>
            <pc:sldMk cId="2464494371" sldId="315"/>
            <ac:spMk id="6" creationId="{00000000-0000-0000-0000-000000000000}"/>
          </ac:spMkLst>
        </pc:spChg>
        <pc:graphicFrameChg chg="mod modGraphic">
          <ac:chgData name="Sally Spencer" userId="S::sspencer@tscacademy.org.uk::b0601bad-6da8-4353-80fd-a3f9447daa35" providerId="AD" clId="Web-{78A20679-E348-4987-B9D9-E48E96763A31}" dt="2023-02-07T12:57:15.777" v="5"/>
          <ac:graphicFrameMkLst>
            <pc:docMk/>
            <pc:sldMk cId="2464494371" sldId="315"/>
            <ac:graphicFrameMk id="2" creationId="{18AD4068-8038-456D-90B8-B6EEC9428885}"/>
          </ac:graphicFrameMkLst>
        </pc:graphicFrameChg>
      </pc:sldChg>
      <pc:sldChg chg="modSp">
        <pc:chgData name="Sally Spencer" userId="S::sspencer@tscacademy.org.uk::b0601bad-6da8-4353-80fd-a3f9447daa35" providerId="AD" clId="Web-{78A20679-E348-4987-B9D9-E48E96763A31}" dt="2023-02-07T13:01:47.048" v="18" actId="1076"/>
        <pc:sldMkLst>
          <pc:docMk/>
          <pc:sldMk cId="2417604327" sldId="325"/>
        </pc:sldMkLst>
        <pc:spChg chg="mod">
          <ac:chgData name="Sally Spencer" userId="S::sspencer@tscacademy.org.uk::b0601bad-6da8-4353-80fd-a3f9447daa35" providerId="AD" clId="Web-{78A20679-E348-4987-B9D9-E48E96763A31}" dt="2023-02-07T13:01:37.439" v="17" actId="1076"/>
          <ac:spMkLst>
            <pc:docMk/>
            <pc:sldMk cId="2417604327" sldId="325"/>
            <ac:spMk id="3" creationId="{00000000-0000-0000-0000-000000000000}"/>
          </ac:spMkLst>
        </pc:spChg>
        <pc:graphicFrameChg chg="mod">
          <ac:chgData name="Sally Spencer" userId="S::sspencer@tscacademy.org.uk::b0601bad-6da8-4353-80fd-a3f9447daa35" providerId="AD" clId="Web-{78A20679-E348-4987-B9D9-E48E96763A31}" dt="2023-02-07T13:01:47.048" v="18" actId="1076"/>
          <ac:graphicFrameMkLst>
            <pc:docMk/>
            <pc:sldMk cId="2417604327" sldId="325"/>
            <ac:graphicFrameMk id="4" creationId="{14BCCBB5-6D06-4A4A-BF85-0E6A40017416}"/>
          </ac:graphicFrameMkLst>
        </pc:graphicFrameChg>
      </pc:sldChg>
      <pc:sldChg chg="modSp">
        <pc:chgData name="Sally Spencer" userId="S::sspencer@tscacademy.org.uk::b0601bad-6da8-4353-80fd-a3f9447daa35" providerId="AD" clId="Web-{78A20679-E348-4987-B9D9-E48E96763A31}" dt="2023-02-07T13:02:30.143" v="27" actId="1076"/>
        <pc:sldMkLst>
          <pc:docMk/>
          <pc:sldMk cId="557211184" sldId="347"/>
        </pc:sldMkLst>
        <pc:spChg chg="mod">
          <ac:chgData name="Sally Spencer" userId="S::sspencer@tscacademy.org.uk::b0601bad-6da8-4353-80fd-a3f9447daa35" providerId="AD" clId="Web-{78A20679-E348-4987-B9D9-E48E96763A31}" dt="2023-02-07T13:02:30.143" v="27" actId="1076"/>
          <ac:spMkLst>
            <pc:docMk/>
            <pc:sldMk cId="557211184" sldId="347"/>
            <ac:spMk id="2" creationId="{7680E1D7-B6AC-4354-9D46-2E8564EC45A7}"/>
          </ac:spMkLst>
        </pc:spChg>
        <pc:spChg chg="mod">
          <ac:chgData name="Sally Spencer" userId="S::sspencer@tscacademy.org.uk::b0601bad-6da8-4353-80fd-a3f9447daa35" providerId="AD" clId="Web-{78A20679-E348-4987-B9D9-E48E96763A31}" dt="2023-02-07T13:02:24.721" v="26" actId="1076"/>
          <ac:spMkLst>
            <pc:docMk/>
            <pc:sldMk cId="557211184" sldId="347"/>
            <ac:spMk id="6" creationId="{00000000-0000-0000-0000-000000000000}"/>
          </ac:spMkLst>
        </pc:spChg>
      </pc:sldChg>
      <pc:sldChg chg="modSp">
        <pc:chgData name="Sally Spencer" userId="S::sspencer@tscacademy.org.uk::b0601bad-6da8-4353-80fd-a3f9447daa35" providerId="AD" clId="Web-{78A20679-E348-4987-B9D9-E48E96763A31}" dt="2023-02-07T13:04:08.145" v="41" actId="1076"/>
        <pc:sldMkLst>
          <pc:docMk/>
          <pc:sldMk cId="3735779703" sldId="348"/>
        </pc:sldMkLst>
        <pc:spChg chg="mod">
          <ac:chgData name="Sally Spencer" userId="S::sspencer@tscacademy.org.uk::b0601bad-6da8-4353-80fd-a3f9447daa35" providerId="AD" clId="Web-{78A20679-E348-4987-B9D9-E48E96763A31}" dt="2023-02-07T13:04:08.145" v="41" actId="1076"/>
          <ac:spMkLst>
            <pc:docMk/>
            <pc:sldMk cId="3735779703" sldId="348"/>
            <ac:spMk id="2" creationId="{05E5A11B-2E00-4353-A1B9-B38980C10F91}"/>
          </ac:spMkLst>
        </pc:spChg>
        <pc:spChg chg="mod">
          <ac:chgData name="Sally Spencer" userId="S::sspencer@tscacademy.org.uk::b0601bad-6da8-4353-80fd-a3f9447daa35" providerId="AD" clId="Web-{78A20679-E348-4987-B9D9-E48E96763A31}" dt="2023-02-07T13:03:49.441" v="37" actId="1076"/>
          <ac:spMkLst>
            <pc:docMk/>
            <pc:sldMk cId="3735779703" sldId="348"/>
            <ac:spMk id="4"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45659" cy="497276"/>
          </a:xfrm>
          <a:prstGeom prst="rect">
            <a:avLst/>
          </a:prstGeom>
          <a:noFill/>
          <a:ln>
            <a:noFill/>
          </a:ln>
          <a:effectLst/>
        </p:spPr>
        <p:txBody>
          <a:bodyPr vert="horz" wrap="square" lIns="91433" tIns="45716" rIns="91433" bIns="45716" numCol="1" anchor="t" anchorCtr="0" compatLnSpc="1">
            <a:prstTxWarp prst="textNoShape">
              <a:avLst/>
            </a:prstTxWarp>
          </a:bodyPr>
          <a:lstStyle>
            <a:lvl1pPr defTabSz="914221">
              <a:defRPr sz="1200"/>
            </a:lvl1pPr>
          </a:lstStyle>
          <a:p>
            <a:pPr>
              <a:defRPr/>
            </a:pPr>
            <a:endParaRPr lang="en-GB"/>
          </a:p>
        </p:txBody>
      </p:sp>
      <p:sp>
        <p:nvSpPr>
          <p:cNvPr id="32771" name="Rectangle 3"/>
          <p:cNvSpPr>
            <a:spLocks noGrp="1" noChangeArrowheads="1"/>
          </p:cNvSpPr>
          <p:nvPr>
            <p:ph type="dt" sz="quarter" idx="1"/>
          </p:nvPr>
        </p:nvSpPr>
        <p:spPr bwMode="auto">
          <a:xfrm>
            <a:off x="3850443" y="0"/>
            <a:ext cx="2945659" cy="497276"/>
          </a:xfrm>
          <a:prstGeom prst="rect">
            <a:avLst/>
          </a:prstGeom>
          <a:noFill/>
          <a:ln>
            <a:noFill/>
          </a:ln>
          <a:effectLst/>
        </p:spPr>
        <p:txBody>
          <a:bodyPr vert="horz" wrap="square" lIns="91433" tIns="45716" rIns="91433" bIns="45716" numCol="1" anchor="t" anchorCtr="0" compatLnSpc="1">
            <a:prstTxWarp prst="textNoShape">
              <a:avLst/>
            </a:prstTxWarp>
          </a:bodyPr>
          <a:lstStyle>
            <a:lvl1pPr algn="r" defTabSz="914221">
              <a:defRPr sz="1200"/>
            </a:lvl1pPr>
          </a:lstStyle>
          <a:p>
            <a:pPr>
              <a:defRPr/>
            </a:pPr>
            <a:endParaRPr lang="en-GB"/>
          </a:p>
        </p:txBody>
      </p:sp>
      <p:sp>
        <p:nvSpPr>
          <p:cNvPr id="32772" name="Rectangle 4"/>
          <p:cNvSpPr>
            <a:spLocks noGrp="1" noChangeArrowheads="1"/>
          </p:cNvSpPr>
          <p:nvPr>
            <p:ph type="ftr" sz="quarter" idx="2"/>
          </p:nvPr>
        </p:nvSpPr>
        <p:spPr bwMode="auto">
          <a:xfrm>
            <a:off x="0" y="9427789"/>
            <a:ext cx="2945659" cy="497276"/>
          </a:xfrm>
          <a:prstGeom prst="rect">
            <a:avLst/>
          </a:prstGeom>
          <a:noFill/>
          <a:ln>
            <a:noFill/>
          </a:ln>
          <a:effectLst/>
        </p:spPr>
        <p:txBody>
          <a:bodyPr vert="horz" wrap="square" lIns="91433" tIns="45716" rIns="91433" bIns="45716" numCol="1" anchor="b" anchorCtr="0" compatLnSpc="1">
            <a:prstTxWarp prst="textNoShape">
              <a:avLst/>
            </a:prstTxWarp>
          </a:bodyPr>
          <a:lstStyle>
            <a:lvl1pPr defTabSz="914221">
              <a:defRPr sz="1200"/>
            </a:lvl1pPr>
          </a:lstStyle>
          <a:p>
            <a:pPr>
              <a:defRPr/>
            </a:pPr>
            <a:endParaRPr lang="en-GB"/>
          </a:p>
        </p:txBody>
      </p:sp>
      <p:sp>
        <p:nvSpPr>
          <p:cNvPr id="32773" name="Rectangle 5"/>
          <p:cNvSpPr>
            <a:spLocks noGrp="1" noChangeArrowheads="1"/>
          </p:cNvSpPr>
          <p:nvPr>
            <p:ph type="sldNum" sz="quarter" idx="3"/>
          </p:nvPr>
        </p:nvSpPr>
        <p:spPr bwMode="auto">
          <a:xfrm>
            <a:off x="3850443" y="9427789"/>
            <a:ext cx="2945659" cy="497276"/>
          </a:xfrm>
          <a:prstGeom prst="rect">
            <a:avLst/>
          </a:prstGeom>
          <a:noFill/>
          <a:ln>
            <a:noFill/>
          </a:ln>
          <a:effectLst/>
        </p:spPr>
        <p:txBody>
          <a:bodyPr vert="horz" wrap="square" lIns="91433" tIns="45716" rIns="91433" bIns="45716" numCol="1" anchor="b" anchorCtr="0" compatLnSpc="1">
            <a:prstTxWarp prst="textNoShape">
              <a:avLst/>
            </a:prstTxWarp>
          </a:bodyPr>
          <a:lstStyle>
            <a:lvl1pPr algn="r" defTabSz="914221">
              <a:defRPr sz="1200"/>
            </a:lvl1pPr>
          </a:lstStyle>
          <a:p>
            <a:pPr>
              <a:defRPr/>
            </a:pPr>
            <a:fld id="{D4617254-11FA-4775-A59F-2FFCA0AD498B}" type="slidenum">
              <a:rPr lang="en-GB"/>
              <a:pPr>
                <a:defRPr/>
              </a:pPr>
              <a:t>‹#›</a:t>
            </a:fld>
            <a:endParaRPr lang="en-GB"/>
          </a:p>
        </p:txBody>
      </p:sp>
    </p:spTree>
    <p:extLst>
      <p:ext uri="{BB962C8B-B14F-4D97-AF65-F5344CB8AC3E}">
        <p14:creationId xmlns:p14="http://schemas.microsoft.com/office/powerpoint/2010/main" val="30323236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5659" cy="497276"/>
          </a:xfrm>
          <a:prstGeom prst="rect">
            <a:avLst/>
          </a:prstGeom>
          <a:noFill/>
          <a:ln>
            <a:noFill/>
          </a:ln>
          <a:effectLst/>
        </p:spPr>
        <p:txBody>
          <a:bodyPr vert="horz" wrap="square" lIns="91433" tIns="45716" rIns="91433" bIns="45716" numCol="1" anchor="t" anchorCtr="0" compatLnSpc="1">
            <a:prstTxWarp prst="textNoShape">
              <a:avLst/>
            </a:prstTxWarp>
          </a:bodyPr>
          <a:lstStyle>
            <a:lvl1pPr defTabSz="914221">
              <a:defRPr sz="1200"/>
            </a:lvl1pPr>
          </a:lstStyle>
          <a:p>
            <a:pPr>
              <a:defRPr/>
            </a:pPr>
            <a:endParaRPr lang="en-GB"/>
          </a:p>
        </p:txBody>
      </p:sp>
      <p:sp>
        <p:nvSpPr>
          <p:cNvPr id="5123" name="Rectangle 3"/>
          <p:cNvSpPr>
            <a:spLocks noGrp="1" noChangeArrowheads="1"/>
          </p:cNvSpPr>
          <p:nvPr>
            <p:ph type="dt" idx="1"/>
          </p:nvPr>
        </p:nvSpPr>
        <p:spPr bwMode="auto">
          <a:xfrm>
            <a:off x="3850443" y="0"/>
            <a:ext cx="2945659" cy="497276"/>
          </a:xfrm>
          <a:prstGeom prst="rect">
            <a:avLst/>
          </a:prstGeom>
          <a:noFill/>
          <a:ln>
            <a:noFill/>
          </a:ln>
          <a:effectLst/>
        </p:spPr>
        <p:txBody>
          <a:bodyPr vert="horz" wrap="square" lIns="91433" tIns="45716" rIns="91433" bIns="45716" numCol="1" anchor="t" anchorCtr="0" compatLnSpc="1">
            <a:prstTxWarp prst="textNoShape">
              <a:avLst/>
            </a:prstTxWarp>
          </a:bodyPr>
          <a:lstStyle>
            <a:lvl1pPr algn="r" defTabSz="914221">
              <a:defRPr sz="1200"/>
            </a:lvl1pPr>
          </a:lstStyle>
          <a:p>
            <a:pPr>
              <a:defRPr/>
            </a:pPr>
            <a:endParaRPr lang="en-GB"/>
          </a:p>
        </p:txBody>
      </p:sp>
      <p:sp>
        <p:nvSpPr>
          <p:cNvPr id="25604"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79768" y="4714681"/>
            <a:ext cx="5438140" cy="4467617"/>
          </a:xfrm>
          <a:prstGeom prst="rect">
            <a:avLst/>
          </a:prstGeom>
          <a:noFill/>
          <a:ln>
            <a:noFill/>
          </a:ln>
          <a:effectLst/>
        </p:spPr>
        <p:txBody>
          <a:bodyPr vert="horz" wrap="square" lIns="91433" tIns="45716" rIns="91433" bIns="45716"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5126" name="Rectangle 6"/>
          <p:cNvSpPr>
            <a:spLocks noGrp="1" noChangeArrowheads="1"/>
          </p:cNvSpPr>
          <p:nvPr>
            <p:ph type="ftr" sz="quarter" idx="4"/>
          </p:nvPr>
        </p:nvSpPr>
        <p:spPr bwMode="auto">
          <a:xfrm>
            <a:off x="0" y="9427789"/>
            <a:ext cx="2945659" cy="497276"/>
          </a:xfrm>
          <a:prstGeom prst="rect">
            <a:avLst/>
          </a:prstGeom>
          <a:noFill/>
          <a:ln>
            <a:noFill/>
          </a:ln>
          <a:effectLst/>
        </p:spPr>
        <p:txBody>
          <a:bodyPr vert="horz" wrap="square" lIns="91433" tIns="45716" rIns="91433" bIns="45716" numCol="1" anchor="b" anchorCtr="0" compatLnSpc="1">
            <a:prstTxWarp prst="textNoShape">
              <a:avLst/>
            </a:prstTxWarp>
          </a:bodyPr>
          <a:lstStyle>
            <a:lvl1pPr defTabSz="914221">
              <a:defRPr sz="1200"/>
            </a:lvl1pPr>
          </a:lstStyle>
          <a:p>
            <a:pPr>
              <a:defRPr/>
            </a:pPr>
            <a:endParaRPr lang="en-GB"/>
          </a:p>
        </p:txBody>
      </p:sp>
      <p:sp>
        <p:nvSpPr>
          <p:cNvPr id="5127" name="Rectangle 7"/>
          <p:cNvSpPr>
            <a:spLocks noGrp="1" noChangeArrowheads="1"/>
          </p:cNvSpPr>
          <p:nvPr>
            <p:ph type="sldNum" sz="quarter" idx="5"/>
          </p:nvPr>
        </p:nvSpPr>
        <p:spPr bwMode="auto">
          <a:xfrm>
            <a:off x="3850443" y="9427789"/>
            <a:ext cx="2945659" cy="497276"/>
          </a:xfrm>
          <a:prstGeom prst="rect">
            <a:avLst/>
          </a:prstGeom>
          <a:noFill/>
          <a:ln>
            <a:noFill/>
          </a:ln>
          <a:effectLst/>
        </p:spPr>
        <p:txBody>
          <a:bodyPr vert="horz" wrap="square" lIns="91433" tIns="45716" rIns="91433" bIns="45716" numCol="1" anchor="b" anchorCtr="0" compatLnSpc="1">
            <a:prstTxWarp prst="textNoShape">
              <a:avLst/>
            </a:prstTxWarp>
          </a:bodyPr>
          <a:lstStyle>
            <a:lvl1pPr algn="r" defTabSz="914221">
              <a:defRPr sz="1200"/>
            </a:lvl1pPr>
          </a:lstStyle>
          <a:p>
            <a:pPr>
              <a:defRPr/>
            </a:pPr>
            <a:fld id="{20E3FB68-640A-46F0-BA38-0B364A5056C3}" type="slidenum">
              <a:rPr lang="en-GB"/>
              <a:pPr>
                <a:defRPr/>
              </a:pPr>
              <a:t>‹#›</a:t>
            </a:fld>
            <a:endParaRPr lang="en-GB"/>
          </a:p>
        </p:txBody>
      </p:sp>
    </p:spTree>
    <p:extLst>
      <p:ext uri="{BB962C8B-B14F-4D97-AF65-F5344CB8AC3E}">
        <p14:creationId xmlns:p14="http://schemas.microsoft.com/office/powerpoint/2010/main" val="32560010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21" eaLnBrk="0" hangingPunct="0">
              <a:defRPr>
                <a:solidFill>
                  <a:schemeClr val="tx1"/>
                </a:solidFill>
                <a:latin typeface="Arial" charset="0"/>
              </a:defRPr>
            </a:lvl1pPr>
            <a:lvl2pPr marL="736412" indent="-283235" defTabSz="914221" eaLnBrk="0" hangingPunct="0">
              <a:defRPr>
                <a:solidFill>
                  <a:schemeClr val="tx1"/>
                </a:solidFill>
                <a:latin typeface="Arial" charset="0"/>
              </a:defRPr>
            </a:lvl2pPr>
            <a:lvl3pPr marL="1132942" indent="-226588" defTabSz="914221" eaLnBrk="0" hangingPunct="0">
              <a:defRPr>
                <a:solidFill>
                  <a:schemeClr val="tx1"/>
                </a:solidFill>
                <a:latin typeface="Arial" charset="0"/>
              </a:defRPr>
            </a:lvl3pPr>
            <a:lvl4pPr marL="1586118" indent="-226588" defTabSz="914221" eaLnBrk="0" hangingPunct="0">
              <a:defRPr>
                <a:solidFill>
                  <a:schemeClr val="tx1"/>
                </a:solidFill>
                <a:latin typeface="Arial" charset="0"/>
              </a:defRPr>
            </a:lvl4pPr>
            <a:lvl5pPr marL="2039295" indent="-226588" defTabSz="914221" eaLnBrk="0" hangingPunct="0">
              <a:defRPr>
                <a:solidFill>
                  <a:schemeClr val="tx1"/>
                </a:solidFill>
                <a:latin typeface="Arial" charset="0"/>
              </a:defRPr>
            </a:lvl5pPr>
            <a:lvl6pPr marL="2492472" indent="-226588" defTabSz="914221" eaLnBrk="0" fontAlgn="base" hangingPunct="0">
              <a:spcBef>
                <a:spcPct val="0"/>
              </a:spcBef>
              <a:spcAft>
                <a:spcPct val="0"/>
              </a:spcAft>
              <a:defRPr>
                <a:solidFill>
                  <a:schemeClr val="tx1"/>
                </a:solidFill>
                <a:latin typeface="Arial" charset="0"/>
              </a:defRPr>
            </a:lvl6pPr>
            <a:lvl7pPr marL="2945648" indent="-226588" defTabSz="914221" eaLnBrk="0" fontAlgn="base" hangingPunct="0">
              <a:spcBef>
                <a:spcPct val="0"/>
              </a:spcBef>
              <a:spcAft>
                <a:spcPct val="0"/>
              </a:spcAft>
              <a:defRPr>
                <a:solidFill>
                  <a:schemeClr val="tx1"/>
                </a:solidFill>
                <a:latin typeface="Arial" charset="0"/>
              </a:defRPr>
            </a:lvl7pPr>
            <a:lvl8pPr marL="3398825" indent="-226588" defTabSz="914221" eaLnBrk="0" fontAlgn="base" hangingPunct="0">
              <a:spcBef>
                <a:spcPct val="0"/>
              </a:spcBef>
              <a:spcAft>
                <a:spcPct val="0"/>
              </a:spcAft>
              <a:defRPr>
                <a:solidFill>
                  <a:schemeClr val="tx1"/>
                </a:solidFill>
                <a:latin typeface="Arial" charset="0"/>
              </a:defRPr>
            </a:lvl8pPr>
            <a:lvl9pPr marL="3852001" indent="-226588" defTabSz="914221" eaLnBrk="0" fontAlgn="base" hangingPunct="0">
              <a:spcBef>
                <a:spcPct val="0"/>
              </a:spcBef>
              <a:spcAft>
                <a:spcPct val="0"/>
              </a:spcAft>
              <a:defRPr>
                <a:solidFill>
                  <a:schemeClr val="tx1"/>
                </a:solidFill>
                <a:latin typeface="Arial" charset="0"/>
              </a:defRPr>
            </a:lvl9pPr>
          </a:lstStyle>
          <a:p>
            <a:pPr eaLnBrk="1" hangingPunct="1"/>
            <a:fld id="{8E2CDF59-B69F-472D-83C4-F7605012CE1E}" type="slidenum">
              <a:rPr lang="en-GB" smtClean="0"/>
              <a:pPr eaLnBrk="1" hangingPunct="1"/>
              <a:t>1</a:t>
            </a:fld>
            <a:endParaRPr lang="en-GB"/>
          </a:p>
        </p:txBody>
      </p:sp>
      <p:sp>
        <p:nvSpPr>
          <p:cNvPr id="28675" name="Rectangle 2"/>
          <p:cNvSpPr>
            <a:spLocks noGrp="1" noRot="1" noChangeAspect="1" noChangeArrowheads="1" noTextEdit="1"/>
          </p:cNvSpPr>
          <p:nvPr>
            <p:ph type="sldImg"/>
          </p:nvPr>
        </p:nvSpPr>
        <p:spPr>
          <a:xfrm>
            <a:off x="917575" y="744538"/>
            <a:ext cx="4964113" cy="3722687"/>
          </a:xfrm>
          <a:ln/>
        </p:spPr>
      </p:sp>
      <p:sp>
        <p:nvSpPr>
          <p:cNvPr id="2867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solidFill>
                  <a:srgbClr val="FF0000"/>
                </a:solidFill>
              </a:rPr>
              <a:t>**** See notes underneath</a:t>
            </a:r>
            <a:r>
              <a:rPr lang="en-US" baseline="0" dirty="0">
                <a:solidFill>
                  <a:srgbClr val="FF0000"/>
                </a:solidFill>
              </a:rPr>
              <a:t> each slide ****</a:t>
            </a:r>
            <a:endParaRPr lang="en-US" dirty="0">
              <a:solidFill>
                <a:srgbClr val="FF0000"/>
              </a:solidFill>
            </a:endParaRPr>
          </a:p>
        </p:txBody>
      </p:sp>
    </p:spTree>
    <p:extLst>
      <p:ext uri="{BB962C8B-B14F-4D97-AF65-F5344CB8AC3E}">
        <p14:creationId xmlns:p14="http://schemas.microsoft.com/office/powerpoint/2010/main" val="1539453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21" eaLnBrk="0" hangingPunct="0">
              <a:defRPr>
                <a:solidFill>
                  <a:schemeClr val="tx1"/>
                </a:solidFill>
                <a:latin typeface="Arial" charset="0"/>
              </a:defRPr>
            </a:lvl1pPr>
            <a:lvl2pPr marL="736412" indent="-283235" defTabSz="914221" eaLnBrk="0" hangingPunct="0">
              <a:defRPr>
                <a:solidFill>
                  <a:schemeClr val="tx1"/>
                </a:solidFill>
                <a:latin typeface="Arial" charset="0"/>
              </a:defRPr>
            </a:lvl2pPr>
            <a:lvl3pPr marL="1132942" indent="-226588" defTabSz="914221" eaLnBrk="0" hangingPunct="0">
              <a:defRPr>
                <a:solidFill>
                  <a:schemeClr val="tx1"/>
                </a:solidFill>
                <a:latin typeface="Arial" charset="0"/>
              </a:defRPr>
            </a:lvl3pPr>
            <a:lvl4pPr marL="1586118" indent="-226588" defTabSz="914221" eaLnBrk="0" hangingPunct="0">
              <a:defRPr>
                <a:solidFill>
                  <a:schemeClr val="tx1"/>
                </a:solidFill>
                <a:latin typeface="Arial" charset="0"/>
              </a:defRPr>
            </a:lvl4pPr>
            <a:lvl5pPr marL="2039295" indent="-226588" defTabSz="914221" eaLnBrk="0" hangingPunct="0">
              <a:defRPr>
                <a:solidFill>
                  <a:schemeClr val="tx1"/>
                </a:solidFill>
                <a:latin typeface="Arial" charset="0"/>
              </a:defRPr>
            </a:lvl5pPr>
            <a:lvl6pPr marL="2492472" indent="-226588" defTabSz="914221" eaLnBrk="0" fontAlgn="base" hangingPunct="0">
              <a:spcBef>
                <a:spcPct val="0"/>
              </a:spcBef>
              <a:spcAft>
                <a:spcPct val="0"/>
              </a:spcAft>
              <a:defRPr>
                <a:solidFill>
                  <a:schemeClr val="tx1"/>
                </a:solidFill>
                <a:latin typeface="Arial" charset="0"/>
              </a:defRPr>
            </a:lvl6pPr>
            <a:lvl7pPr marL="2945648" indent="-226588" defTabSz="914221" eaLnBrk="0" fontAlgn="base" hangingPunct="0">
              <a:spcBef>
                <a:spcPct val="0"/>
              </a:spcBef>
              <a:spcAft>
                <a:spcPct val="0"/>
              </a:spcAft>
              <a:defRPr>
                <a:solidFill>
                  <a:schemeClr val="tx1"/>
                </a:solidFill>
                <a:latin typeface="Arial" charset="0"/>
              </a:defRPr>
            </a:lvl7pPr>
            <a:lvl8pPr marL="3398825" indent="-226588" defTabSz="914221" eaLnBrk="0" fontAlgn="base" hangingPunct="0">
              <a:spcBef>
                <a:spcPct val="0"/>
              </a:spcBef>
              <a:spcAft>
                <a:spcPct val="0"/>
              </a:spcAft>
              <a:defRPr>
                <a:solidFill>
                  <a:schemeClr val="tx1"/>
                </a:solidFill>
                <a:latin typeface="Arial" charset="0"/>
              </a:defRPr>
            </a:lvl8pPr>
            <a:lvl9pPr marL="3852001" indent="-226588" defTabSz="914221" eaLnBrk="0" fontAlgn="base" hangingPunct="0">
              <a:spcBef>
                <a:spcPct val="0"/>
              </a:spcBef>
              <a:spcAft>
                <a:spcPct val="0"/>
              </a:spcAft>
              <a:defRPr>
                <a:solidFill>
                  <a:schemeClr val="tx1"/>
                </a:solidFill>
                <a:latin typeface="Arial" charset="0"/>
              </a:defRPr>
            </a:lvl9pPr>
          </a:lstStyle>
          <a:p>
            <a:pPr eaLnBrk="1" hangingPunct="1"/>
            <a:fld id="{8E2CDF59-B69F-472D-83C4-F7605012CE1E}" type="slidenum">
              <a:rPr lang="en-GB" smtClean="0"/>
              <a:pPr eaLnBrk="1" hangingPunct="1"/>
              <a:t>2</a:t>
            </a:fld>
            <a:endParaRPr lang="en-GB"/>
          </a:p>
        </p:txBody>
      </p:sp>
      <p:sp>
        <p:nvSpPr>
          <p:cNvPr id="28675" name="Rectangle 2"/>
          <p:cNvSpPr>
            <a:spLocks noGrp="1" noRot="1" noChangeAspect="1" noChangeArrowheads="1" noTextEdit="1"/>
          </p:cNvSpPr>
          <p:nvPr>
            <p:ph type="sldImg"/>
          </p:nvPr>
        </p:nvSpPr>
        <p:spPr>
          <a:xfrm>
            <a:off x="917575" y="744538"/>
            <a:ext cx="4964113" cy="3722687"/>
          </a:xfrm>
          <a:ln/>
        </p:spPr>
      </p:sp>
      <p:sp>
        <p:nvSpPr>
          <p:cNvPr id="2867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Curriculum</a:t>
            </a:r>
            <a:r>
              <a:rPr lang="en-US" baseline="0" dirty="0"/>
              <a:t> c</a:t>
            </a:r>
            <a:r>
              <a:rPr lang="en-US" dirty="0"/>
              <a:t>hanged for Sept 2014 and again for Sept 2017; might have older brothers/sisters who have done a different model</a:t>
            </a:r>
          </a:p>
        </p:txBody>
      </p:sp>
    </p:spTree>
    <p:extLst>
      <p:ext uri="{BB962C8B-B14F-4D97-AF65-F5344CB8AC3E}">
        <p14:creationId xmlns:p14="http://schemas.microsoft.com/office/powerpoint/2010/main" val="13483266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21" eaLnBrk="0" hangingPunct="0">
              <a:defRPr>
                <a:solidFill>
                  <a:schemeClr val="tx1"/>
                </a:solidFill>
                <a:latin typeface="Arial" charset="0"/>
              </a:defRPr>
            </a:lvl1pPr>
            <a:lvl2pPr marL="736412" indent="-283235" defTabSz="914221" eaLnBrk="0" hangingPunct="0">
              <a:defRPr>
                <a:solidFill>
                  <a:schemeClr val="tx1"/>
                </a:solidFill>
                <a:latin typeface="Arial" charset="0"/>
              </a:defRPr>
            </a:lvl2pPr>
            <a:lvl3pPr marL="1132942" indent="-226588" defTabSz="914221" eaLnBrk="0" hangingPunct="0">
              <a:defRPr>
                <a:solidFill>
                  <a:schemeClr val="tx1"/>
                </a:solidFill>
                <a:latin typeface="Arial" charset="0"/>
              </a:defRPr>
            </a:lvl3pPr>
            <a:lvl4pPr marL="1586118" indent="-226588" defTabSz="914221" eaLnBrk="0" hangingPunct="0">
              <a:defRPr>
                <a:solidFill>
                  <a:schemeClr val="tx1"/>
                </a:solidFill>
                <a:latin typeface="Arial" charset="0"/>
              </a:defRPr>
            </a:lvl4pPr>
            <a:lvl5pPr marL="2039295" indent="-226588" defTabSz="914221" eaLnBrk="0" hangingPunct="0">
              <a:defRPr>
                <a:solidFill>
                  <a:schemeClr val="tx1"/>
                </a:solidFill>
                <a:latin typeface="Arial" charset="0"/>
              </a:defRPr>
            </a:lvl5pPr>
            <a:lvl6pPr marL="2492472" indent="-226588" defTabSz="914221" eaLnBrk="0" fontAlgn="base" hangingPunct="0">
              <a:spcBef>
                <a:spcPct val="0"/>
              </a:spcBef>
              <a:spcAft>
                <a:spcPct val="0"/>
              </a:spcAft>
              <a:defRPr>
                <a:solidFill>
                  <a:schemeClr val="tx1"/>
                </a:solidFill>
                <a:latin typeface="Arial" charset="0"/>
              </a:defRPr>
            </a:lvl6pPr>
            <a:lvl7pPr marL="2945648" indent="-226588" defTabSz="914221" eaLnBrk="0" fontAlgn="base" hangingPunct="0">
              <a:spcBef>
                <a:spcPct val="0"/>
              </a:spcBef>
              <a:spcAft>
                <a:spcPct val="0"/>
              </a:spcAft>
              <a:defRPr>
                <a:solidFill>
                  <a:schemeClr val="tx1"/>
                </a:solidFill>
                <a:latin typeface="Arial" charset="0"/>
              </a:defRPr>
            </a:lvl7pPr>
            <a:lvl8pPr marL="3398825" indent="-226588" defTabSz="914221" eaLnBrk="0" fontAlgn="base" hangingPunct="0">
              <a:spcBef>
                <a:spcPct val="0"/>
              </a:spcBef>
              <a:spcAft>
                <a:spcPct val="0"/>
              </a:spcAft>
              <a:defRPr>
                <a:solidFill>
                  <a:schemeClr val="tx1"/>
                </a:solidFill>
                <a:latin typeface="Arial" charset="0"/>
              </a:defRPr>
            </a:lvl8pPr>
            <a:lvl9pPr marL="3852001" indent="-226588" defTabSz="914221" eaLnBrk="0" fontAlgn="base" hangingPunct="0">
              <a:spcBef>
                <a:spcPct val="0"/>
              </a:spcBef>
              <a:spcAft>
                <a:spcPct val="0"/>
              </a:spcAft>
              <a:defRPr>
                <a:solidFill>
                  <a:schemeClr val="tx1"/>
                </a:solidFill>
                <a:latin typeface="Arial" charset="0"/>
              </a:defRPr>
            </a:lvl9pPr>
          </a:lstStyle>
          <a:p>
            <a:pPr eaLnBrk="1" hangingPunct="1"/>
            <a:fld id="{8E2CDF59-B69F-472D-83C4-F7605012CE1E}" type="slidenum">
              <a:rPr lang="en-GB" smtClean="0"/>
              <a:pPr eaLnBrk="1" hangingPunct="1"/>
              <a:t>3</a:t>
            </a:fld>
            <a:endParaRPr lang="en-GB"/>
          </a:p>
        </p:txBody>
      </p:sp>
      <p:sp>
        <p:nvSpPr>
          <p:cNvPr id="28675" name="Rectangle 2"/>
          <p:cNvSpPr>
            <a:spLocks noGrp="1" noRot="1" noChangeAspect="1" noChangeArrowheads="1" noTextEdit="1"/>
          </p:cNvSpPr>
          <p:nvPr>
            <p:ph type="sldImg"/>
          </p:nvPr>
        </p:nvSpPr>
        <p:spPr>
          <a:xfrm>
            <a:off x="917575" y="744538"/>
            <a:ext cx="4964113" cy="3722687"/>
          </a:xfrm>
          <a:ln/>
        </p:spPr>
      </p:sp>
      <p:sp>
        <p:nvSpPr>
          <p:cNvPr id="2867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16092130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21" eaLnBrk="0" hangingPunct="0">
              <a:defRPr>
                <a:solidFill>
                  <a:schemeClr val="tx1"/>
                </a:solidFill>
                <a:latin typeface="Arial" charset="0"/>
              </a:defRPr>
            </a:lvl1pPr>
            <a:lvl2pPr marL="736412" indent="-283235" defTabSz="914221" eaLnBrk="0" hangingPunct="0">
              <a:defRPr>
                <a:solidFill>
                  <a:schemeClr val="tx1"/>
                </a:solidFill>
                <a:latin typeface="Arial" charset="0"/>
              </a:defRPr>
            </a:lvl2pPr>
            <a:lvl3pPr marL="1132942" indent="-226588" defTabSz="914221" eaLnBrk="0" hangingPunct="0">
              <a:defRPr>
                <a:solidFill>
                  <a:schemeClr val="tx1"/>
                </a:solidFill>
                <a:latin typeface="Arial" charset="0"/>
              </a:defRPr>
            </a:lvl3pPr>
            <a:lvl4pPr marL="1586118" indent="-226588" defTabSz="914221" eaLnBrk="0" hangingPunct="0">
              <a:defRPr>
                <a:solidFill>
                  <a:schemeClr val="tx1"/>
                </a:solidFill>
                <a:latin typeface="Arial" charset="0"/>
              </a:defRPr>
            </a:lvl4pPr>
            <a:lvl5pPr marL="2039295" indent="-226588" defTabSz="914221" eaLnBrk="0" hangingPunct="0">
              <a:defRPr>
                <a:solidFill>
                  <a:schemeClr val="tx1"/>
                </a:solidFill>
                <a:latin typeface="Arial" charset="0"/>
              </a:defRPr>
            </a:lvl5pPr>
            <a:lvl6pPr marL="2492472" indent="-226588" defTabSz="914221" eaLnBrk="0" fontAlgn="base" hangingPunct="0">
              <a:spcBef>
                <a:spcPct val="0"/>
              </a:spcBef>
              <a:spcAft>
                <a:spcPct val="0"/>
              </a:spcAft>
              <a:defRPr>
                <a:solidFill>
                  <a:schemeClr val="tx1"/>
                </a:solidFill>
                <a:latin typeface="Arial" charset="0"/>
              </a:defRPr>
            </a:lvl6pPr>
            <a:lvl7pPr marL="2945648" indent="-226588" defTabSz="914221" eaLnBrk="0" fontAlgn="base" hangingPunct="0">
              <a:spcBef>
                <a:spcPct val="0"/>
              </a:spcBef>
              <a:spcAft>
                <a:spcPct val="0"/>
              </a:spcAft>
              <a:defRPr>
                <a:solidFill>
                  <a:schemeClr val="tx1"/>
                </a:solidFill>
                <a:latin typeface="Arial" charset="0"/>
              </a:defRPr>
            </a:lvl7pPr>
            <a:lvl8pPr marL="3398825" indent="-226588" defTabSz="914221" eaLnBrk="0" fontAlgn="base" hangingPunct="0">
              <a:spcBef>
                <a:spcPct val="0"/>
              </a:spcBef>
              <a:spcAft>
                <a:spcPct val="0"/>
              </a:spcAft>
              <a:defRPr>
                <a:solidFill>
                  <a:schemeClr val="tx1"/>
                </a:solidFill>
                <a:latin typeface="Arial" charset="0"/>
              </a:defRPr>
            </a:lvl8pPr>
            <a:lvl9pPr marL="3852001" indent="-226588" defTabSz="914221" eaLnBrk="0" fontAlgn="base" hangingPunct="0">
              <a:spcBef>
                <a:spcPct val="0"/>
              </a:spcBef>
              <a:spcAft>
                <a:spcPct val="0"/>
              </a:spcAft>
              <a:defRPr>
                <a:solidFill>
                  <a:schemeClr val="tx1"/>
                </a:solidFill>
                <a:latin typeface="Arial" charset="0"/>
              </a:defRPr>
            </a:lvl9pPr>
          </a:lstStyle>
          <a:p>
            <a:pPr eaLnBrk="1" hangingPunct="1"/>
            <a:fld id="{8E2CDF59-B69F-472D-83C4-F7605012CE1E}" type="slidenum">
              <a:rPr lang="en-GB" smtClean="0"/>
              <a:pPr eaLnBrk="1" hangingPunct="1"/>
              <a:t>4</a:t>
            </a:fld>
            <a:endParaRPr lang="en-GB"/>
          </a:p>
        </p:txBody>
      </p:sp>
      <p:sp>
        <p:nvSpPr>
          <p:cNvPr id="28675" name="Rectangle 2"/>
          <p:cNvSpPr>
            <a:spLocks noGrp="1" noRot="1" noChangeAspect="1" noChangeArrowheads="1" noTextEdit="1"/>
          </p:cNvSpPr>
          <p:nvPr>
            <p:ph type="sldImg"/>
          </p:nvPr>
        </p:nvSpPr>
        <p:spPr>
          <a:xfrm>
            <a:off x="917575" y="744538"/>
            <a:ext cx="4964113" cy="3722687"/>
          </a:xfrm>
          <a:ln/>
        </p:spPr>
      </p:sp>
      <p:sp>
        <p:nvSpPr>
          <p:cNvPr id="2867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In addition …</a:t>
            </a:r>
          </a:p>
          <a:p>
            <a:pPr eaLnBrk="1" hangingPunct="1"/>
            <a:r>
              <a:rPr lang="en-US" dirty="0"/>
              <a:t>More detail on all these later</a:t>
            </a:r>
          </a:p>
        </p:txBody>
      </p:sp>
    </p:spTree>
    <p:extLst>
      <p:ext uri="{BB962C8B-B14F-4D97-AF65-F5344CB8AC3E}">
        <p14:creationId xmlns:p14="http://schemas.microsoft.com/office/powerpoint/2010/main" val="34715134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21" eaLnBrk="0" hangingPunct="0">
              <a:defRPr>
                <a:solidFill>
                  <a:schemeClr val="tx1"/>
                </a:solidFill>
                <a:latin typeface="Arial" charset="0"/>
              </a:defRPr>
            </a:lvl1pPr>
            <a:lvl2pPr marL="736412" indent="-283235" defTabSz="914221" eaLnBrk="0" hangingPunct="0">
              <a:defRPr>
                <a:solidFill>
                  <a:schemeClr val="tx1"/>
                </a:solidFill>
                <a:latin typeface="Arial" charset="0"/>
              </a:defRPr>
            </a:lvl2pPr>
            <a:lvl3pPr marL="1132942" indent="-226588" defTabSz="914221" eaLnBrk="0" hangingPunct="0">
              <a:defRPr>
                <a:solidFill>
                  <a:schemeClr val="tx1"/>
                </a:solidFill>
                <a:latin typeface="Arial" charset="0"/>
              </a:defRPr>
            </a:lvl3pPr>
            <a:lvl4pPr marL="1586118" indent="-226588" defTabSz="914221" eaLnBrk="0" hangingPunct="0">
              <a:defRPr>
                <a:solidFill>
                  <a:schemeClr val="tx1"/>
                </a:solidFill>
                <a:latin typeface="Arial" charset="0"/>
              </a:defRPr>
            </a:lvl4pPr>
            <a:lvl5pPr marL="2039295" indent="-226588" defTabSz="914221" eaLnBrk="0" hangingPunct="0">
              <a:defRPr>
                <a:solidFill>
                  <a:schemeClr val="tx1"/>
                </a:solidFill>
                <a:latin typeface="Arial" charset="0"/>
              </a:defRPr>
            </a:lvl5pPr>
            <a:lvl6pPr marL="2492472" indent="-226588" defTabSz="914221" eaLnBrk="0" fontAlgn="base" hangingPunct="0">
              <a:spcBef>
                <a:spcPct val="0"/>
              </a:spcBef>
              <a:spcAft>
                <a:spcPct val="0"/>
              </a:spcAft>
              <a:defRPr>
                <a:solidFill>
                  <a:schemeClr val="tx1"/>
                </a:solidFill>
                <a:latin typeface="Arial" charset="0"/>
              </a:defRPr>
            </a:lvl6pPr>
            <a:lvl7pPr marL="2945648" indent="-226588" defTabSz="914221" eaLnBrk="0" fontAlgn="base" hangingPunct="0">
              <a:spcBef>
                <a:spcPct val="0"/>
              </a:spcBef>
              <a:spcAft>
                <a:spcPct val="0"/>
              </a:spcAft>
              <a:defRPr>
                <a:solidFill>
                  <a:schemeClr val="tx1"/>
                </a:solidFill>
                <a:latin typeface="Arial" charset="0"/>
              </a:defRPr>
            </a:lvl7pPr>
            <a:lvl8pPr marL="3398825" indent="-226588" defTabSz="914221" eaLnBrk="0" fontAlgn="base" hangingPunct="0">
              <a:spcBef>
                <a:spcPct val="0"/>
              </a:spcBef>
              <a:spcAft>
                <a:spcPct val="0"/>
              </a:spcAft>
              <a:defRPr>
                <a:solidFill>
                  <a:schemeClr val="tx1"/>
                </a:solidFill>
                <a:latin typeface="Arial" charset="0"/>
              </a:defRPr>
            </a:lvl8pPr>
            <a:lvl9pPr marL="3852001" indent="-226588" defTabSz="914221" eaLnBrk="0" fontAlgn="base" hangingPunct="0">
              <a:spcBef>
                <a:spcPct val="0"/>
              </a:spcBef>
              <a:spcAft>
                <a:spcPct val="0"/>
              </a:spcAft>
              <a:defRPr>
                <a:solidFill>
                  <a:schemeClr val="tx1"/>
                </a:solidFill>
                <a:latin typeface="Arial" charset="0"/>
              </a:defRPr>
            </a:lvl9pPr>
          </a:lstStyle>
          <a:p>
            <a:pPr eaLnBrk="1" hangingPunct="1"/>
            <a:fld id="{8E2CDF59-B69F-472D-83C4-F7605012CE1E}" type="slidenum">
              <a:rPr lang="en-GB" smtClean="0"/>
              <a:pPr eaLnBrk="1" hangingPunct="1"/>
              <a:t>5</a:t>
            </a:fld>
            <a:endParaRPr lang="en-GB"/>
          </a:p>
        </p:txBody>
      </p:sp>
      <p:sp>
        <p:nvSpPr>
          <p:cNvPr id="28675" name="Rectangle 2"/>
          <p:cNvSpPr>
            <a:spLocks noGrp="1" noRot="1" noChangeAspect="1" noChangeArrowheads="1" noTextEdit="1"/>
          </p:cNvSpPr>
          <p:nvPr>
            <p:ph type="sldImg"/>
          </p:nvPr>
        </p:nvSpPr>
        <p:spPr>
          <a:xfrm>
            <a:off x="917575" y="744538"/>
            <a:ext cx="4964113" cy="3722687"/>
          </a:xfrm>
          <a:ln/>
        </p:spPr>
      </p:sp>
      <p:sp>
        <p:nvSpPr>
          <p:cNvPr id="2867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2337100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r>
              <a:rPr lang="en-GB" dirty="0"/>
              <a:t>You will see that a grade 5 is higher than a grade C – we will be raising our expectations and efforts</a:t>
            </a:r>
            <a:r>
              <a:rPr lang="en-GB" baseline="0" dirty="0"/>
              <a:t> to meet this new higher standard</a:t>
            </a:r>
            <a:endParaRPr lang="en-GB" dirty="0"/>
          </a:p>
        </p:txBody>
      </p:sp>
      <p:sp>
        <p:nvSpPr>
          <p:cNvPr id="4" name="Slide Number Placeholder 3"/>
          <p:cNvSpPr>
            <a:spLocks noGrp="1"/>
          </p:cNvSpPr>
          <p:nvPr>
            <p:ph type="sldNum" sz="quarter" idx="10"/>
          </p:nvPr>
        </p:nvSpPr>
        <p:spPr/>
        <p:txBody>
          <a:bodyPr/>
          <a:lstStyle/>
          <a:p>
            <a:fld id="{7893A9A8-D2F1-428E-A9C3-66D214A7F17B}" type="slidenum">
              <a:rPr lang="en-GB" smtClean="0"/>
              <a:t>6</a:t>
            </a:fld>
            <a:endParaRPr lang="en-GB"/>
          </a:p>
        </p:txBody>
      </p:sp>
    </p:spTree>
    <p:extLst>
      <p:ext uri="{BB962C8B-B14F-4D97-AF65-F5344CB8AC3E}">
        <p14:creationId xmlns:p14="http://schemas.microsoft.com/office/powerpoint/2010/main" val="11011368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r>
              <a:rPr lang="en-GB" dirty="0"/>
              <a:t>Career ?</a:t>
            </a:r>
            <a:r>
              <a:rPr lang="en-GB" baseline="0" dirty="0"/>
              <a:t> A Levels ?</a:t>
            </a:r>
          </a:p>
          <a:p>
            <a:r>
              <a:rPr lang="en-GB" dirty="0"/>
              <a:t>But we know that this isn’t always possible at this stage and is subject to (many !!) changes</a:t>
            </a:r>
          </a:p>
          <a:p>
            <a:r>
              <a:rPr lang="en-GB" dirty="0"/>
              <a:t>We will guide students to keeping the overall package ‘broad</a:t>
            </a:r>
            <a:r>
              <a:rPr lang="en-GB" baseline="0" dirty="0"/>
              <a:t> and balanced’ … thus ensuring no doors are closed later in life</a:t>
            </a:r>
            <a:endParaRPr lang="en-GB" dirty="0"/>
          </a:p>
        </p:txBody>
      </p:sp>
      <p:sp>
        <p:nvSpPr>
          <p:cNvPr id="4" name="Slide Number Placeholder 3"/>
          <p:cNvSpPr>
            <a:spLocks noGrp="1"/>
          </p:cNvSpPr>
          <p:nvPr>
            <p:ph type="sldNum" sz="quarter" idx="10"/>
          </p:nvPr>
        </p:nvSpPr>
        <p:spPr/>
        <p:txBody>
          <a:bodyPr/>
          <a:lstStyle/>
          <a:p>
            <a:pPr>
              <a:defRPr/>
            </a:pPr>
            <a:fld id="{20E3FB68-640A-46F0-BA38-0B364A5056C3}" type="slidenum">
              <a:rPr lang="en-GB" smtClean="0"/>
              <a:pPr>
                <a:defRPr/>
              </a:pPr>
              <a:t>7</a:t>
            </a:fld>
            <a:endParaRPr lang="en-GB"/>
          </a:p>
        </p:txBody>
      </p:sp>
    </p:spTree>
    <p:extLst>
      <p:ext uri="{BB962C8B-B14F-4D97-AF65-F5344CB8AC3E}">
        <p14:creationId xmlns:p14="http://schemas.microsoft.com/office/powerpoint/2010/main" val="38554296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r>
              <a:rPr lang="en-GB" dirty="0"/>
              <a:t>Reinforce choices</a:t>
            </a:r>
            <a:r>
              <a:rPr lang="en-GB" baseline="0" dirty="0"/>
              <a:t> returns deadline</a:t>
            </a:r>
            <a:endParaRPr lang="en-GB" dirty="0"/>
          </a:p>
        </p:txBody>
      </p:sp>
      <p:sp>
        <p:nvSpPr>
          <p:cNvPr id="4" name="Slide Number Placeholder 3"/>
          <p:cNvSpPr>
            <a:spLocks noGrp="1"/>
          </p:cNvSpPr>
          <p:nvPr>
            <p:ph type="sldNum" sz="quarter" idx="10"/>
          </p:nvPr>
        </p:nvSpPr>
        <p:spPr/>
        <p:txBody>
          <a:bodyPr/>
          <a:lstStyle/>
          <a:p>
            <a:pPr>
              <a:defRPr/>
            </a:pPr>
            <a:fld id="{20E3FB68-640A-46F0-BA38-0B364A5056C3}" type="slidenum">
              <a:rPr lang="en-GB" smtClean="0"/>
              <a:pPr>
                <a:defRPr/>
              </a:pPr>
              <a:t>8</a:t>
            </a:fld>
            <a:endParaRPr lang="en-GB"/>
          </a:p>
        </p:txBody>
      </p:sp>
    </p:spTree>
    <p:extLst>
      <p:ext uri="{BB962C8B-B14F-4D97-AF65-F5344CB8AC3E}">
        <p14:creationId xmlns:p14="http://schemas.microsoft.com/office/powerpoint/2010/main" val="2289919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836019418"/>
      </p:ext>
    </p:extLst>
  </p:cSld>
  <p:clrMapOvr>
    <a:masterClrMapping/>
  </p:clrMapOvr>
  <p:transition advClick="0" advTm="10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27C5265-D6E9-4EAA-B9A6-E4C01B350E34}" type="slidenum">
              <a:rPr lang="en-GB" smtClean="0"/>
              <a:pPr>
                <a:defRPr/>
              </a:pPr>
              <a:t>‹#›</a:t>
            </a:fld>
            <a:endParaRPr lang="en-GB"/>
          </a:p>
        </p:txBody>
      </p:sp>
    </p:spTree>
    <p:extLst>
      <p:ext uri="{BB962C8B-B14F-4D97-AF65-F5344CB8AC3E}">
        <p14:creationId xmlns:p14="http://schemas.microsoft.com/office/powerpoint/2010/main" val="1123621181"/>
      </p:ext>
    </p:extLst>
  </p:cSld>
  <p:clrMapOvr>
    <a:masterClrMapping/>
  </p:clrMapOvr>
  <mc:AlternateContent xmlns:mc="http://schemas.openxmlformats.org/markup-compatibility/2006" xmlns:p14="http://schemas.microsoft.com/office/powerpoint/2010/main">
    <mc:Choice Requires="p14">
      <p:transition spd="slow" p14:dur="1200" advClick="0" advTm="10000">
        <p14:prism/>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258763"/>
            <a:ext cx="2058987" cy="5978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47675" y="258763"/>
            <a:ext cx="6027738" cy="5978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B6F4EB4-716F-4399-AB6B-28CA9F697CF4}" type="slidenum">
              <a:rPr lang="en-GB" smtClean="0"/>
              <a:pPr>
                <a:defRPr/>
              </a:pPr>
              <a:t>‹#›</a:t>
            </a:fld>
            <a:endParaRPr lang="en-GB"/>
          </a:p>
        </p:txBody>
      </p:sp>
    </p:spTree>
    <p:extLst>
      <p:ext uri="{BB962C8B-B14F-4D97-AF65-F5344CB8AC3E}">
        <p14:creationId xmlns:p14="http://schemas.microsoft.com/office/powerpoint/2010/main" val="1554064034"/>
      </p:ext>
    </p:extLst>
  </p:cSld>
  <p:clrMapOvr>
    <a:masterClrMapping/>
  </p:clrMapOvr>
  <mc:AlternateContent xmlns:mc="http://schemas.openxmlformats.org/markup-compatibility/2006" xmlns:p14="http://schemas.microsoft.com/office/powerpoint/2010/main">
    <mc:Choice Requires="p14">
      <p:transition spd="slow" p14:dur="1200" advClick="0" advTm="10000">
        <p14:prism/>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6887163B-879F-47C8-B626-8AD8781926C5}" type="slidenum">
              <a:rPr lang="en-GB"/>
              <a:pPr>
                <a:defRPr/>
              </a:pPr>
              <a:t>‹#›</a:t>
            </a:fld>
            <a:endParaRPr lang="en-GB"/>
          </a:p>
        </p:txBody>
      </p:sp>
    </p:spTree>
    <p:extLst>
      <p:ext uri="{BB962C8B-B14F-4D97-AF65-F5344CB8AC3E}">
        <p14:creationId xmlns:p14="http://schemas.microsoft.com/office/powerpoint/2010/main" val="39812318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6887163B-879F-47C8-B626-8AD8781926C5}" type="slidenum">
              <a:rPr lang="en-GB"/>
              <a:pPr>
                <a:defRPr/>
              </a:pPr>
              <a:t>‹#›</a:t>
            </a:fld>
            <a:endParaRPr lang="en-GB"/>
          </a:p>
        </p:txBody>
      </p:sp>
    </p:spTree>
    <p:extLst>
      <p:ext uri="{BB962C8B-B14F-4D97-AF65-F5344CB8AC3E}">
        <p14:creationId xmlns:p14="http://schemas.microsoft.com/office/powerpoint/2010/main" val="12429098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6887163B-879F-47C8-B626-8AD8781926C5}" type="slidenum">
              <a:rPr lang="en-GB"/>
              <a:pPr>
                <a:defRPr/>
              </a:pPr>
              <a:t>‹#›</a:t>
            </a:fld>
            <a:endParaRPr lang="en-GB"/>
          </a:p>
        </p:txBody>
      </p:sp>
    </p:spTree>
    <p:extLst>
      <p:ext uri="{BB962C8B-B14F-4D97-AF65-F5344CB8AC3E}">
        <p14:creationId xmlns:p14="http://schemas.microsoft.com/office/powerpoint/2010/main" val="22700897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6887163B-879F-47C8-B626-8AD8781926C5}" type="slidenum">
              <a:rPr lang="en-GB"/>
              <a:pPr>
                <a:defRPr/>
              </a:pPr>
              <a:t>‹#›</a:t>
            </a:fld>
            <a:endParaRPr lang="en-GB"/>
          </a:p>
        </p:txBody>
      </p:sp>
    </p:spTree>
    <p:extLst>
      <p:ext uri="{BB962C8B-B14F-4D97-AF65-F5344CB8AC3E}">
        <p14:creationId xmlns:p14="http://schemas.microsoft.com/office/powerpoint/2010/main" val="24279060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6887163B-879F-47C8-B626-8AD8781926C5}" type="slidenum">
              <a:rPr lang="en-GB"/>
              <a:pPr>
                <a:defRPr/>
              </a:pPr>
              <a:t>‹#›</a:t>
            </a:fld>
            <a:endParaRPr lang="en-GB"/>
          </a:p>
        </p:txBody>
      </p:sp>
    </p:spTree>
    <p:extLst>
      <p:ext uri="{BB962C8B-B14F-4D97-AF65-F5344CB8AC3E}">
        <p14:creationId xmlns:p14="http://schemas.microsoft.com/office/powerpoint/2010/main" val="31923068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773102D-BADE-4383-814B-F3F96D3E2B6F}" type="slidenum">
              <a:rPr lang="en-GB" smtClean="0"/>
              <a:pPr>
                <a:defRPr/>
              </a:pPr>
              <a:t>‹#›</a:t>
            </a:fld>
            <a:endParaRPr lang="en-GB"/>
          </a:p>
        </p:txBody>
      </p:sp>
    </p:spTree>
    <p:extLst>
      <p:ext uri="{BB962C8B-B14F-4D97-AF65-F5344CB8AC3E}">
        <p14:creationId xmlns:p14="http://schemas.microsoft.com/office/powerpoint/2010/main" val="3157767182"/>
      </p:ext>
    </p:extLst>
  </p:cSld>
  <p:clrMapOvr>
    <a:masterClrMapping/>
  </p:clrMapOvr>
  <p:transition advClick="0" advTm="10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FD35A16-A163-412C-839F-BB18B8C444DD}" type="slidenum">
              <a:rPr lang="en-GB" smtClean="0"/>
              <a:pPr>
                <a:defRPr/>
              </a:pPr>
              <a:t>‹#›</a:t>
            </a:fld>
            <a:endParaRPr lang="en-GB"/>
          </a:p>
        </p:txBody>
      </p:sp>
    </p:spTree>
    <p:extLst>
      <p:ext uri="{BB962C8B-B14F-4D97-AF65-F5344CB8AC3E}">
        <p14:creationId xmlns:p14="http://schemas.microsoft.com/office/powerpoint/2010/main" val="3352230385"/>
      </p:ext>
    </p:extLst>
  </p:cSld>
  <p:clrMapOvr>
    <a:masterClrMapping/>
  </p:clrMapOvr>
  <mc:AlternateContent xmlns:mc="http://schemas.openxmlformats.org/markup-compatibility/2006" xmlns:p14="http://schemas.microsoft.com/office/powerpoint/2010/main">
    <mc:Choice Requires="p14">
      <p:transition spd="slow" p14:dur="1200" advClick="0" advTm="10000">
        <p14:prism/>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485900"/>
            <a:ext cx="4038600" cy="47513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485900"/>
            <a:ext cx="4038600" cy="47513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66AC8DF-E507-418D-B041-8FE73AB15E9A}" type="slidenum">
              <a:rPr lang="en-GB" smtClean="0"/>
              <a:pPr>
                <a:defRPr/>
              </a:pPr>
              <a:t>‹#›</a:t>
            </a:fld>
            <a:endParaRPr lang="en-GB"/>
          </a:p>
        </p:txBody>
      </p:sp>
    </p:spTree>
    <p:extLst>
      <p:ext uri="{BB962C8B-B14F-4D97-AF65-F5344CB8AC3E}">
        <p14:creationId xmlns:p14="http://schemas.microsoft.com/office/powerpoint/2010/main" val="1098815691"/>
      </p:ext>
    </p:extLst>
  </p:cSld>
  <p:clrMapOvr>
    <a:masterClrMapping/>
  </p:clrMapOvr>
  <mc:AlternateContent xmlns:mc="http://schemas.openxmlformats.org/markup-compatibility/2006" xmlns:p14="http://schemas.microsoft.com/office/powerpoint/2010/main">
    <mc:Choice Requires="p14">
      <p:transition spd="slow" p14:dur="1200" advClick="0" advTm="10000">
        <p14:prism/>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D805BAC4-289B-448F-A666-7D8FCA85BE7B}" type="slidenum">
              <a:rPr lang="en-GB" smtClean="0"/>
              <a:pPr>
                <a:defRPr/>
              </a:pPr>
              <a:t>‹#›</a:t>
            </a:fld>
            <a:endParaRPr lang="en-GB"/>
          </a:p>
        </p:txBody>
      </p:sp>
    </p:spTree>
    <p:extLst>
      <p:ext uri="{BB962C8B-B14F-4D97-AF65-F5344CB8AC3E}">
        <p14:creationId xmlns:p14="http://schemas.microsoft.com/office/powerpoint/2010/main" val="2453945282"/>
      </p:ext>
    </p:extLst>
  </p:cSld>
  <p:clrMapOvr>
    <a:masterClrMapping/>
  </p:clrMapOvr>
  <mc:AlternateContent xmlns:mc="http://schemas.openxmlformats.org/markup-compatibility/2006" xmlns:p14="http://schemas.microsoft.com/office/powerpoint/2010/main">
    <mc:Choice Requires="p14">
      <p:transition spd="slow" p14:dur="1200" advClick="0" advTm="10000">
        <p14:prism/>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1E670B42-713F-49A2-8194-35861649CA37}" type="slidenum">
              <a:rPr lang="en-GB" smtClean="0"/>
              <a:pPr>
                <a:defRPr/>
              </a:pPr>
              <a:t>‹#›</a:t>
            </a:fld>
            <a:endParaRPr lang="en-GB"/>
          </a:p>
        </p:txBody>
      </p:sp>
    </p:spTree>
    <p:extLst>
      <p:ext uri="{BB962C8B-B14F-4D97-AF65-F5344CB8AC3E}">
        <p14:creationId xmlns:p14="http://schemas.microsoft.com/office/powerpoint/2010/main" val="2156025154"/>
      </p:ext>
    </p:extLst>
  </p:cSld>
  <p:clrMapOvr>
    <a:masterClrMapping/>
  </p:clrMapOvr>
  <mc:AlternateContent xmlns:mc="http://schemas.openxmlformats.org/markup-compatibility/2006" xmlns:p14="http://schemas.microsoft.com/office/powerpoint/2010/main">
    <mc:Choice Requires="p14">
      <p:transition spd="slow" p14:dur="1200" advClick="0" advTm="10000">
        <p14:prism/>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B1F4A144-5E12-4E8A-8F3C-EC706A7969BE}" type="slidenum">
              <a:rPr lang="en-GB" smtClean="0"/>
              <a:pPr>
                <a:defRPr/>
              </a:pPr>
              <a:t>‹#›</a:t>
            </a:fld>
            <a:endParaRPr lang="en-GB"/>
          </a:p>
        </p:txBody>
      </p:sp>
    </p:spTree>
    <p:extLst>
      <p:ext uri="{BB962C8B-B14F-4D97-AF65-F5344CB8AC3E}">
        <p14:creationId xmlns:p14="http://schemas.microsoft.com/office/powerpoint/2010/main" val="2908254682"/>
      </p:ext>
    </p:extLst>
  </p:cSld>
  <p:clrMapOvr>
    <a:masterClrMapping/>
  </p:clrMapOvr>
  <mc:AlternateContent xmlns:mc="http://schemas.openxmlformats.org/markup-compatibility/2006" xmlns:p14="http://schemas.microsoft.com/office/powerpoint/2010/main">
    <mc:Choice Requires="p14">
      <p:transition spd="slow" p14:dur="1200" advClick="0" advTm="10000">
        <p14:prism/>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BEC6452D-00D3-4351-A99E-9947DD3B984D}" type="slidenum">
              <a:rPr lang="en-GB" smtClean="0"/>
              <a:pPr>
                <a:defRPr/>
              </a:pPr>
              <a:t>‹#›</a:t>
            </a:fld>
            <a:endParaRPr lang="en-GB"/>
          </a:p>
        </p:txBody>
      </p:sp>
    </p:spTree>
    <p:extLst>
      <p:ext uri="{BB962C8B-B14F-4D97-AF65-F5344CB8AC3E}">
        <p14:creationId xmlns:p14="http://schemas.microsoft.com/office/powerpoint/2010/main" val="4254714153"/>
      </p:ext>
    </p:extLst>
  </p:cSld>
  <p:clrMapOvr>
    <a:masterClrMapping/>
  </p:clrMapOvr>
  <mc:AlternateContent xmlns:mc="http://schemas.openxmlformats.org/markup-compatibility/2006" xmlns:p14="http://schemas.microsoft.com/office/powerpoint/2010/main">
    <mc:Choice Requires="p14">
      <p:transition spd="slow" p14:dur="1200" advClick="0" advTm="10000">
        <p14:prism/>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96550B8-8755-4DF6-9CC7-806E9B06812A}" type="slidenum">
              <a:rPr lang="en-GB" smtClean="0"/>
              <a:pPr>
                <a:defRPr/>
              </a:pPr>
              <a:t>‹#›</a:t>
            </a:fld>
            <a:endParaRPr lang="en-GB"/>
          </a:p>
        </p:txBody>
      </p:sp>
    </p:spTree>
    <p:extLst>
      <p:ext uri="{BB962C8B-B14F-4D97-AF65-F5344CB8AC3E}">
        <p14:creationId xmlns:p14="http://schemas.microsoft.com/office/powerpoint/2010/main" val="1517238416"/>
      </p:ext>
    </p:extLst>
  </p:cSld>
  <p:clrMapOvr>
    <a:masterClrMapping/>
  </p:clrMapOvr>
  <mc:AlternateContent xmlns:mc="http://schemas.openxmlformats.org/markup-compatibility/2006" xmlns:p14="http://schemas.microsoft.com/office/powerpoint/2010/main">
    <mc:Choice Requires="p14">
      <p:transition spd="slow" p14:dur="1200" advClick="0" advTm="10000">
        <p14:prism/>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7" descr="content-background"/>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47675" y="258763"/>
            <a:ext cx="6500813"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Section title goes here</a:t>
            </a:r>
          </a:p>
        </p:txBody>
      </p:sp>
      <p:sp>
        <p:nvSpPr>
          <p:cNvPr id="1028" name="Rectangle 3"/>
          <p:cNvSpPr>
            <a:spLocks noGrp="1" noChangeArrowheads="1"/>
          </p:cNvSpPr>
          <p:nvPr>
            <p:ph type="body" idx="1"/>
          </p:nvPr>
        </p:nvSpPr>
        <p:spPr bwMode="auto">
          <a:xfrm>
            <a:off x="457200" y="1485900"/>
            <a:ext cx="8229600" cy="475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Sub heading text goes here</a:t>
            </a:r>
          </a:p>
          <a:p>
            <a:pPr lvl="0"/>
            <a:endParaRPr lang="en-GB" altLang="en-US"/>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2" name="Rectangle 4"/>
          <p:cNvSpPr>
            <a:spLocks noGrp="1" noChangeArrowheads="1"/>
          </p:cNvSpPr>
          <p:nvPr>
            <p:ph type="dt" sz="half" idx="2"/>
          </p:nvPr>
        </p:nvSpPr>
        <p:spPr bwMode="auto">
          <a:xfrm>
            <a:off x="457200" y="6453188"/>
            <a:ext cx="2133600" cy="2682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solidFill>
                  <a:srgbClr val="333333"/>
                </a:solidFill>
                <a:latin typeface="+mn-lt"/>
                <a:cs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453188"/>
            <a:ext cx="2895600" cy="2682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a:solidFill>
                  <a:srgbClr val="333333"/>
                </a:solidFill>
                <a:latin typeface="+mn-lt"/>
                <a:cs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453188"/>
            <a:ext cx="2133600" cy="2682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solidFill>
                  <a:srgbClr val="333333"/>
                </a:solidFill>
              </a:defRPr>
            </a:lvl1pPr>
          </a:lstStyle>
          <a:p>
            <a:pPr>
              <a:defRPr/>
            </a:pPr>
            <a:fld id="{0773102D-BADE-4383-814B-F3F96D3E2B6F}" type="slidenum">
              <a:rPr lang="en-GB" smtClean="0"/>
              <a:pPr>
                <a:defRPr/>
              </a:pPr>
              <a:t>‹#›</a:t>
            </a:fld>
            <a:endParaRPr lang="en-GB"/>
          </a:p>
        </p:txBody>
      </p:sp>
    </p:spTree>
    <p:extLst>
      <p:ext uri="{BB962C8B-B14F-4D97-AF65-F5344CB8AC3E}">
        <p14:creationId xmlns:p14="http://schemas.microsoft.com/office/powerpoint/2010/main" val="343526310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Lst>
  <mc:AlternateContent xmlns:mc="http://schemas.openxmlformats.org/markup-compatibility/2006" xmlns:p14="http://schemas.microsoft.com/office/powerpoint/2010/main">
    <mc:Choice Requires="p14">
      <p:transition spd="slow" p14:dur="1200" advClick="0" advTm="10000">
        <p14:prism/>
      </p:transition>
    </mc:Choice>
    <mc:Fallback xmlns="">
      <p:transition spd="slow">
        <p:fade/>
      </p:transition>
    </mc:Fallback>
  </mc:AlternateContent>
  <p:txStyles>
    <p:titleStyle>
      <a:lvl1pPr algn="l" rtl="0" eaLnBrk="1" fontAlgn="base" hangingPunct="1">
        <a:spcBef>
          <a:spcPct val="0"/>
        </a:spcBef>
        <a:spcAft>
          <a:spcPct val="0"/>
        </a:spcAft>
        <a:defRPr sz="4400">
          <a:solidFill>
            <a:srgbClr val="CCCCCC"/>
          </a:solidFill>
          <a:latin typeface="Arial" pitchFamily="34" charset="0"/>
          <a:ea typeface="+mj-ea"/>
          <a:cs typeface="Arial" pitchFamily="34" charset="0"/>
        </a:defRPr>
      </a:lvl1pPr>
      <a:lvl2pPr algn="l" rtl="0" eaLnBrk="1" fontAlgn="base" hangingPunct="1">
        <a:spcBef>
          <a:spcPct val="0"/>
        </a:spcBef>
        <a:spcAft>
          <a:spcPct val="0"/>
        </a:spcAft>
        <a:defRPr sz="4400">
          <a:solidFill>
            <a:srgbClr val="CCCCCC"/>
          </a:solidFill>
          <a:latin typeface="Arial" panose="020B0604020202020204" pitchFamily="34" charset="0"/>
          <a:cs typeface="Arial" panose="020B0604020202020204" pitchFamily="34" charset="0"/>
        </a:defRPr>
      </a:lvl2pPr>
      <a:lvl3pPr algn="l" rtl="0" eaLnBrk="1" fontAlgn="base" hangingPunct="1">
        <a:spcBef>
          <a:spcPct val="0"/>
        </a:spcBef>
        <a:spcAft>
          <a:spcPct val="0"/>
        </a:spcAft>
        <a:defRPr sz="4400">
          <a:solidFill>
            <a:srgbClr val="CCCCCC"/>
          </a:solidFill>
          <a:latin typeface="Arial" panose="020B0604020202020204" pitchFamily="34" charset="0"/>
          <a:cs typeface="Arial" panose="020B0604020202020204" pitchFamily="34" charset="0"/>
        </a:defRPr>
      </a:lvl3pPr>
      <a:lvl4pPr algn="l" rtl="0" eaLnBrk="1" fontAlgn="base" hangingPunct="1">
        <a:spcBef>
          <a:spcPct val="0"/>
        </a:spcBef>
        <a:spcAft>
          <a:spcPct val="0"/>
        </a:spcAft>
        <a:defRPr sz="4400">
          <a:solidFill>
            <a:srgbClr val="CCCCCC"/>
          </a:solidFill>
          <a:latin typeface="Arial" panose="020B0604020202020204" pitchFamily="34" charset="0"/>
          <a:cs typeface="Arial" panose="020B0604020202020204" pitchFamily="34" charset="0"/>
        </a:defRPr>
      </a:lvl4pPr>
      <a:lvl5pPr algn="l" rtl="0" eaLnBrk="1" fontAlgn="base" hangingPunct="1">
        <a:spcBef>
          <a:spcPct val="0"/>
        </a:spcBef>
        <a:spcAft>
          <a:spcPct val="0"/>
        </a:spcAft>
        <a:defRPr sz="4400">
          <a:solidFill>
            <a:srgbClr val="CCCCCC"/>
          </a:solidFill>
          <a:latin typeface="Arial" panose="020B0604020202020204" pitchFamily="34" charset="0"/>
          <a:cs typeface="Arial" panose="020B0604020202020204" pitchFamily="34" charset="0"/>
        </a:defRPr>
      </a:lvl5pPr>
      <a:lvl6pPr marL="457200" algn="l" rtl="0" eaLnBrk="1" fontAlgn="base" hangingPunct="1">
        <a:spcBef>
          <a:spcPct val="0"/>
        </a:spcBef>
        <a:spcAft>
          <a:spcPct val="0"/>
        </a:spcAft>
        <a:defRPr sz="4400">
          <a:solidFill>
            <a:srgbClr val="CCCCCC"/>
          </a:solidFill>
          <a:latin typeface="BerkeleyOldstyleITCbyBT"/>
        </a:defRPr>
      </a:lvl6pPr>
      <a:lvl7pPr marL="914400" algn="l" rtl="0" eaLnBrk="1" fontAlgn="base" hangingPunct="1">
        <a:spcBef>
          <a:spcPct val="0"/>
        </a:spcBef>
        <a:spcAft>
          <a:spcPct val="0"/>
        </a:spcAft>
        <a:defRPr sz="4400">
          <a:solidFill>
            <a:srgbClr val="CCCCCC"/>
          </a:solidFill>
          <a:latin typeface="BerkeleyOldstyleITCbyBT"/>
        </a:defRPr>
      </a:lvl7pPr>
      <a:lvl8pPr marL="1371600" algn="l" rtl="0" eaLnBrk="1" fontAlgn="base" hangingPunct="1">
        <a:spcBef>
          <a:spcPct val="0"/>
        </a:spcBef>
        <a:spcAft>
          <a:spcPct val="0"/>
        </a:spcAft>
        <a:defRPr sz="4400">
          <a:solidFill>
            <a:srgbClr val="CCCCCC"/>
          </a:solidFill>
          <a:latin typeface="BerkeleyOldstyleITCbyBT"/>
        </a:defRPr>
      </a:lvl8pPr>
      <a:lvl9pPr marL="1828800" algn="l" rtl="0" eaLnBrk="1" fontAlgn="base" hangingPunct="1">
        <a:spcBef>
          <a:spcPct val="0"/>
        </a:spcBef>
        <a:spcAft>
          <a:spcPct val="0"/>
        </a:spcAft>
        <a:defRPr sz="4400">
          <a:solidFill>
            <a:srgbClr val="CCCCCC"/>
          </a:solidFill>
          <a:latin typeface="BerkeleyOldstyleITCbyBT"/>
        </a:defRPr>
      </a:lvl9pPr>
    </p:titleStyle>
    <p:bodyStyle>
      <a:lvl1pPr marL="342900" indent="-342900" algn="l" rtl="0" eaLnBrk="1" fontAlgn="base" hangingPunct="1">
        <a:spcBef>
          <a:spcPct val="20000"/>
        </a:spcBef>
        <a:spcAft>
          <a:spcPct val="0"/>
        </a:spcAft>
        <a:buClr>
          <a:srgbClr val="CC3333"/>
        </a:buClr>
        <a:buChar char="•"/>
        <a:defRPr sz="3200">
          <a:solidFill>
            <a:srgbClr val="333333"/>
          </a:solidFill>
          <a:latin typeface="+mn-lt"/>
          <a:ea typeface="+mn-ea"/>
          <a:cs typeface="+mn-cs"/>
        </a:defRPr>
      </a:lvl1pPr>
      <a:lvl2pPr marL="742950" indent="-285750" algn="l" rtl="0" eaLnBrk="1" fontAlgn="base" hangingPunct="1">
        <a:spcBef>
          <a:spcPct val="20000"/>
        </a:spcBef>
        <a:spcAft>
          <a:spcPct val="0"/>
        </a:spcAft>
        <a:buClr>
          <a:srgbClr val="CC3333"/>
        </a:buClr>
        <a:buChar char="•"/>
        <a:defRPr sz="1600">
          <a:solidFill>
            <a:srgbClr val="333333"/>
          </a:solidFill>
          <a:latin typeface="+mn-lt"/>
        </a:defRPr>
      </a:lvl2pPr>
      <a:lvl3pPr marL="1143000" indent="-228600" algn="l" rtl="0" eaLnBrk="1" fontAlgn="base" hangingPunct="1">
        <a:spcBef>
          <a:spcPct val="20000"/>
        </a:spcBef>
        <a:spcAft>
          <a:spcPct val="0"/>
        </a:spcAft>
        <a:buClr>
          <a:srgbClr val="CC3333"/>
        </a:buClr>
        <a:buChar char="•"/>
        <a:defRPr sz="1600">
          <a:solidFill>
            <a:srgbClr val="333333"/>
          </a:solidFill>
          <a:latin typeface="+mn-lt"/>
        </a:defRPr>
      </a:lvl3pPr>
      <a:lvl4pPr marL="1600200" indent="-228600" algn="l" rtl="0" eaLnBrk="1" fontAlgn="base" hangingPunct="1">
        <a:spcBef>
          <a:spcPct val="20000"/>
        </a:spcBef>
        <a:spcAft>
          <a:spcPct val="0"/>
        </a:spcAft>
        <a:buClr>
          <a:srgbClr val="CC3333"/>
        </a:buClr>
        <a:buChar char="•"/>
        <a:defRPr sz="1600">
          <a:solidFill>
            <a:srgbClr val="333333"/>
          </a:solidFill>
          <a:latin typeface="+mn-lt"/>
        </a:defRPr>
      </a:lvl4pPr>
      <a:lvl5pPr marL="2057400" indent="-228600" algn="l" rtl="0" eaLnBrk="1" fontAlgn="base" hangingPunct="1">
        <a:spcBef>
          <a:spcPct val="20000"/>
        </a:spcBef>
        <a:spcAft>
          <a:spcPct val="0"/>
        </a:spcAft>
        <a:buClr>
          <a:srgbClr val="CC3333"/>
        </a:buClr>
        <a:buChar char="•"/>
        <a:defRPr sz="1600">
          <a:solidFill>
            <a:srgbClr val="333333"/>
          </a:solidFill>
          <a:latin typeface="+mn-lt"/>
        </a:defRPr>
      </a:lvl5pPr>
      <a:lvl6pPr marL="2514600" indent="-228600" algn="l" rtl="0" eaLnBrk="1" fontAlgn="base" hangingPunct="1">
        <a:spcBef>
          <a:spcPct val="20000"/>
        </a:spcBef>
        <a:spcAft>
          <a:spcPct val="0"/>
        </a:spcAft>
        <a:buClr>
          <a:srgbClr val="CC3333"/>
        </a:buClr>
        <a:buChar char="•"/>
        <a:defRPr sz="1600">
          <a:solidFill>
            <a:srgbClr val="333333"/>
          </a:solidFill>
          <a:latin typeface="+mn-lt"/>
        </a:defRPr>
      </a:lvl6pPr>
      <a:lvl7pPr marL="2971800" indent="-228600" algn="l" rtl="0" eaLnBrk="1" fontAlgn="base" hangingPunct="1">
        <a:spcBef>
          <a:spcPct val="20000"/>
        </a:spcBef>
        <a:spcAft>
          <a:spcPct val="0"/>
        </a:spcAft>
        <a:buClr>
          <a:srgbClr val="CC3333"/>
        </a:buClr>
        <a:buChar char="•"/>
        <a:defRPr sz="1600">
          <a:solidFill>
            <a:srgbClr val="333333"/>
          </a:solidFill>
          <a:latin typeface="+mn-lt"/>
        </a:defRPr>
      </a:lvl7pPr>
      <a:lvl8pPr marL="3429000" indent="-228600" algn="l" rtl="0" eaLnBrk="1" fontAlgn="base" hangingPunct="1">
        <a:spcBef>
          <a:spcPct val="20000"/>
        </a:spcBef>
        <a:spcAft>
          <a:spcPct val="0"/>
        </a:spcAft>
        <a:buClr>
          <a:srgbClr val="CC3333"/>
        </a:buClr>
        <a:buChar char="•"/>
        <a:defRPr sz="1600">
          <a:solidFill>
            <a:srgbClr val="333333"/>
          </a:solidFill>
          <a:latin typeface="+mn-lt"/>
        </a:defRPr>
      </a:lvl8pPr>
      <a:lvl9pPr marL="3886200" indent="-228600" algn="l" rtl="0" eaLnBrk="1" fontAlgn="base" hangingPunct="1">
        <a:spcBef>
          <a:spcPct val="20000"/>
        </a:spcBef>
        <a:spcAft>
          <a:spcPct val="0"/>
        </a:spcAft>
        <a:buClr>
          <a:srgbClr val="CC3333"/>
        </a:buClr>
        <a:buChar char="•"/>
        <a:defRPr sz="1600">
          <a:solidFill>
            <a:srgbClr val="333333"/>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mailto:mhall@tscacademy.org.uk"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idx="4294967295"/>
          </p:nvPr>
        </p:nvSpPr>
        <p:spPr>
          <a:xfrm>
            <a:off x="0" y="1341438"/>
            <a:ext cx="9036496" cy="2735262"/>
          </a:xfrm>
        </p:spPr>
        <p:txBody>
          <a:bodyPr/>
          <a:lstStyle/>
          <a:p>
            <a:pPr algn="ctr" eaLnBrk="1" hangingPunct="1"/>
            <a:r>
              <a:rPr lang="en-GB" sz="5400" b="1" u="sng" dirty="0">
                <a:solidFill>
                  <a:srgbClr val="C00000"/>
                </a:solidFill>
                <a:latin typeface="Berkeley" panose="02020500000000000000" pitchFamily="18" charset="0"/>
              </a:rPr>
              <a:t>Key Stage 4</a:t>
            </a:r>
            <a:br>
              <a:rPr lang="en-GB" sz="5400" b="1" u="sng" dirty="0">
                <a:solidFill>
                  <a:srgbClr val="C00000"/>
                </a:solidFill>
                <a:latin typeface="Berkeley" panose="02020500000000000000" pitchFamily="18" charset="0"/>
              </a:rPr>
            </a:br>
            <a:r>
              <a:rPr lang="en-GB" sz="5400" b="1" u="sng" dirty="0">
                <a:solidFill>
                  <a:srgbClr val="C00000"/>
                </a:solidFill>
                <a:latin typeface="Berkeley" panose="02020500000000000000" pitchFamily="18" charset="0"/>
              </a:rPr>
              <a:t>Guided Choices</a:t>
            </a:r>
            <a:br>
              <a:rPr lang="en-GB" sz="5400" b="1" dirty="0">
                <a:solidFill>
                  <a:srgbClr val="C00000"/>
                </a:solidFill>
                <a:latin typeface="Berkeley" panose="02020500000000000000" pitchFamily="18" charset="0"/>
              </a:rPr>
            </a:br>
            <a:r>
              <a:rPr lang="en-GB" sz="5400" b="1" dirty="0">
                <a:solidFill>
                  <a:srgbClr val="C00000"/>
                </a:solidFill>
                <a:latin typeface="Berkeley" panose="02020500000000000000" pitchFamily="18" charset="0"/>
              </a:rPr>
              <a:t>Year 9 into 10</a:t>
            </a:r>
            <a:endParaRPr lang="en-GB" sz="5400" dirty="0">
              <a:solidFill>
                <a:srgbClr val="C00000"/>
              </a:solidFill>
              <a:latin typeface="Berkeley" panose="02020500000000000000" pitchFamily="18" charset="0"/>
            </a:endParaRPr>
          </a:p>
        </p:txBody>
      </p:sp>
      <p:sp>
        <p:nvSpPr>
          <p:cNvPr id="4101" name="Text Box 9"/>
          <p:cNvSpPr txBox="1">
            <a:spLocks noChangeArrowheads="1"/>
          </p:cNvSpPr>
          <p:nvPr/>
        </p:nvSpPr>
        <p:spPr bwMode="auto">
          <a:xfrm>
            <a:off x="755576" y="4221163"/>
            <a:ext cx="7632848"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3200" dirty="0"/>
              <a:t>Subject: History</a:t>
            </a:r>
          </a:p>
          <a:p>
            <a:pPr eaLnBrk="1" hangingPunct="1"/>
            <a:endParaRPr lang="en-US" sz="3200" dirty="0"/>
          </a:p>
          <a:p>
            <a:pPr eaLnBrk="1" hangingPunct="1"/>
            <a:r>
              <a:rPr lang="en-US" sz="3200" dirty="0"/>
              <a:t>Humanities Team Leader: </a:t>
            </a:r>
            <a:r>
              <a:rPr lang="en-US" sz="3200" dirty="0" err="1"/>
              <a:t>Mr</a:t>
            </a:r>
            <a:r>
              <a:rPr lang="en-US" sz="3200" dirty="0"/>
              <a:t> M Hall</a:t>
            </a:r>
          </a:p>
        </p:txBody>
      </p:sp>
    </p:spTree>
  </p:cSld>
  <p:clrMapOvr>
    <a:masterClrMapping/>
  </p:clrMapOvr>
  <mc:AlternateContent xmlns:mc="http://schemas.openxmlformats.org/markup-compatibility/2006" xmlns:p14="http://schemas.microsoft.com/office/powerpoint/2010/main">
    <mc:Choice Requires="p14">
      <p:transition spd="slow" p14:dur="1200" advTm="26826">
        <p14:prism/>
      </p:transition>
    </mc:Choice>
    <mc:Fallback xmlns="">
      <p:transition spd="slow" advTm="26826">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idx="4294967295"/>
          </p:nvPr>
        </p:nvSpPr>
        <p:spPr>
          <a:xfrm>
            <a:off x="160631" y="189974"/>
            <a:ext cx="4850063" cy="683766"/>
          </a:xfrm>
        </p:spPr>
        <p:txBody>
          <a:bodyPr/>
          <a:lstStyle/>
          <a:p>
            <a:pPr algn="ctr" eaLnBrk="1" hangingPunct="1"/>
            <a:r>
              <a:rPr lang="en-GB" sz="5400" dirty="0">
                <a:solidFill>
                  <a:srgbClr val="C00000"/>
                </a:solidFill>
                <a:latin typeface="Berkeley" panose="02020500000000000000" pitchFamily="18" charset="0"/>
              </a:rPr>
              <a:t>Course Topics</a:t>
            </a:r>
          </a:p>
        </p:txBody>
      </p:sp>
      <p:graphicFrame>
        <p:nvGraphicFramePr>
          <p:cNvPr id="2" name="Table 2">
            <a:extLst>
              <a:ext uri="{FF2B5EF4-FFF2-40B4-BE49-F238E27FC236}">
                <a16:creationId xmlns:a16="http://schemas.microsoft.com/office/drawing/2014/main" id="{18AD4068-8038-456D-90B8-B6EEC9428885}"/>
              </a:ext>
            </a:extLst>
          </p:cNvPr>
          <p:cNvGraphicFramePr>
            <a:graphicFrameLocks noGrp="1"/>
          </p:cNvGraphicFramePr>
          <p:nvPr>
            <p:extLst>
              <p:ext uri="{D42A27DB-BD31-4B8C-83A1-F6EECF244321}">
                <p14:modId xmlns:p14="http://schemas.microsoft.com/office/powerpoint/2010/main" val="2382649998"/>
              </p:ext>
            </p:extLst>
          </p:nvPr>
        </p:nvGraphicFramePr>
        <p:xfrm>
          <a:off x="0" y="1592494"/>
          <a:ext cx="9144000" cy="5053899"/>
        </p:xfrm>
        <a:graphic>
          <a:graphicData uri="http://schemas.openxmlformats.org/drawingml/2006/table">
            <a:tbl>
              <a:tblPr firstRow="1" bandRow="1">
                <a:tableStyleId>{5C22544A-7EE6-4342-B048-85BDC9FD1C3A}</a:tableStyleId>
              </a:tblPr>
              <a:tblGrid>
                <a:gridCol w="3779912">
                  <a:extLst>
                    <a:ext uri="{9D8B030D-6E8A-4147-A177-3AD203B41FA5}">
                      <a16:colId xmlns:a16="http://schemas.microsoft.com/office/drawing/2014/main" val="1186692812"/>
                    </a:ext>
                  </a:extLst>
                </a:gridCol>
                <a:gridCol w="5364088">
                  <a:extLst>
                    <a:ext uri="{9D8B030D-6E8A-4147-A177-3AD203B41FA5}">
                      <a16:colId xmlns:a16="http://schemas.microsoft.com/office/drawing/2014/main" val="75322835"/>
                    </a:ext>
                  </a:extLst>
                </a:gridCol>
              </a:tblGrid>
              <a:tr h="864741">
                <a:tc>
                  <a:txBody>
                    <a:bodyPr/>
                    <a:lstStyle/>
                    <a:p>
                      <a:r>
                        <a:rPr lang="en-GB" dirty="0">
                          <a:solidFill>
                            <a:sysClr val="windowText" lastClr="000000"/>
                          </a:solidFill>
                        </a:rPr>
                        <a:t>Topic</a:t>
                      </a:r>
                    </a:p>
                  </a:txBody>
                  <a:tcPr/>
                </a:tc>
                <a:tc>
                  <a:txBody>
                    <a:bodyPr/>
                    <a:lstStyle/>
                    <a:p>
                      <a:r>
                        <a:rPr lang="en-GB" dirty="0">
                          <a:solidFill>
                            <a:sysClr val="windowText" lastClr="000000"/>
                          </a:solidFill>
                        </a:rPr>
                        <a:t>Key topics</a:t>
                      </a:r>
                    </a:p>
                  </a:txBody>
                  <a:tcPr/>
                </a:tc>
                <a:extLst>
                  <a:ext uri="{0D108BD9-81ED-4DB2-BD59-A6C34878D82A}">
                    <a16:rowId xmlns:a16="http://schemas.microsoft.com/office/drawing/2014/main" val="2081957271"/>
                  </a:ext>
                </a:extLst>
              </a:tr>
              <a:tr h="1287001">
                <a:tc>
                  <a:txBody>
                    <a:bodyPr/>
                    <a:lstStyle/>
                    <a:p>
                      <a:r>
                        <a:rPr lang="en-GB" b="1" dirty="0"/>
                        <a:t>Medicine through Time (1250-present) and Medicine on the Western Front</a:t>
                      </a:r>
                    </a:p>
                  </a:txBody>
                  <a:tcPr/>
                </a:tc>
                <a:tc>
                  <a:txBody>
                    <a:bodyPr/>
                    <a:lstStyle/>
                    <a:p>
                      <a:r>
                        <a:rPr lang="en-GB" dirty="0"/>
                        <a:t>What did people think caused disease? How did they treat it? How did they prevent getting sick? Why did this change over time?</a:t>
                      </a:r>
                    </a:p>
                  </a:txBody>
                  <a:tcPr/>
                </a:tc>
                <a:extLst>
                  <a:ext uri="{0D108BD9-81ED-4DB2-BD59-A6C34878D82A}">
                    <a16:rowId xmlns:a16="http://schemas.microsoft.com/office/drawing/2014/main" val="3552500840"/>
                  </a:ext>
                </a:extLst>
              </a:tr>
              <a:tr h="799037">
                <a:tc>
                  <a:txBody>
                    <a:bodyPr/>
                    <a:lstStyle/>
                    <a:p>
                      <a:r>
                        <a:rPr lang="en-GB" b="1" dirty="0"/>
                        <a:t>Anglo Saxon and Norman England (c. 1060-1088)</a:t>
                      </a:r>
                    </a:p>
                  </a:txBody>
                  <a:tcPr/>
                </a:tc>
                <a:tc>
                  <a:txBody>
                    <a:bodyPr/>
                    <a:lstStyle/>
                    <a:p>
                      <a:r>
                        <a:rPr lang="en-GB" dirty="0"/>
                        <a:t>What was England like in the 1060s? How and why did it change when the Normans invaded?</a:t>
                      </a:r>
                    </a:p>
                  </a:txBody>
                  <a:tcPr/>
                </a:tc>
                <a:extLst>
                  <a:ext uri="{0D108BD9-81ED-4DB2-BD59-A6C34878D82A}">
                    <a16:rowId xmlns:a16="http://schemas.microsoft.com/office/drawing/2014/main" val="951254748"/>
                  </a:ext>
                </a:extLst>
              </a:tr>
              <a:tr h="799037">
                <a:tc>
                  <a:txBody>
                    <a:bodyPr/>
                    <a:lstStyle/>
                    <a:p>
                      <a:r>
                        <a:rPr lang="en-GB" b="1" dirty="0"/>
                        <a:t>Superpower relations and the Cold War</a:t>
                      </a:r>
                    </a:p>
                  </a:txBody>
                  <a:tcPr/>
                </a:tc>
                <a:tc>
                  <a:txBody>
                    <a:bodyPr/>
                    <a:lstStyle/>
                    <a:p>
                      <a:r>
                        <a:rPr lang="en-GB" dirty="0"/>
                        <a:t>What was the 'Cold War'? Why was there such tension between the USA and the USSR? How close did they come to destroying the world in a nuclear war. How did this 'Cold War' end?</a:t>
                      </a:r>
                    </a:p>
                  </a:txBody>
                  <a:tcPr/>
                </a:tc>
                <a:extLst>
                  <a:ext uri="{0D108BD9-81ED-4DB2-BD59-A6C34878D82A}">
                    <a16:rowId xmlns:a16="http://schemas.microsoft.com/office/drawing/2014/main" val="595615173"/>
                  </a:ext>
                </a:extLst>
              </a:tr>
              <a:tr h="799037">
                <a:tc>
                  <a:txBody>
                    <a:bodyPr/>
                    <a:lstStyle/>
                    <a:p>
                      <a:r>
                        <a:rPr lang="en-GB" b="1" dirty="0"/>
                        <a:t>Weimar and Nazi Germany (1918-1939)</a:t>
                      </a:r>
                    </a:p>
                  </a:txBody>
                  <a:tcPr/>
                </a:tc>
                <a:tc>
                  <a:txBody>
                    <a:bodyPr/>
                    <a:lstStyle/>
                    <a:p>
                      <a:r>
                        <a:rPr lang="en-GB" dirty="0"/>
                        <a:t>How was Germany affected by WWI? Why did the Nazis gather support? What happened when Hitler became chancellor?</a:t>
                      </a:r>
                    </a:p>
                  </a:txBody>
                  <a:tcPr/>
                </a:tc>
                <a:extLst>
                  <a:ext uri="{0D108BD9-81ED-4DB2-BD59-A6C34878D82A}">
                    <a16:rowId xmlns:a16="http://schemas.microsoft.com/office/drawing/2014/main" val="170862889"/>
                  </a:ext>
                </a:extLst>
              </a:tr>
            </a:tbl>
          </a:graphicData>
        </a:graphic>
      </p:graphicFrame>
    </p:spTree>
    <p:extLst>
      <p:ext uri="{BB962C8B-B14F-4D97-AF65-F5344CB8AC3E}">
        <p14:creationId xmlns:p14="http://schemas.microsoft.com/office/powerpoint/2010/main" val="2464494371"/>
      </p:ext>
    </p:extLst>
  </p:cSld>
  <p:clrMapOvr>
    <a:masterClrMapping/>
  </p:clrMapOvr>
  <mc:AlternateContent xmlns:mc="http://schemas.openxmlformats.org/markup-compatibility/2006" xmlns:p14="http://schemas.microsoft.com/office/powerpoint/2010/main">
    <mc:Choice Requires="p14">
      <p:transition spd="slow" p14:dur="1200" advTm="78910">
        <p14:prism/>
      </p:transition>
    </mc:Choice>
    <mc:Fallback xmlns="">
      <p:transition spd="slow" advTm="7891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1"/>
          <p:cNvSpPr txBox="1">
            <a:spLocks noChangeArrowheads="1"/>
          </p:cNvSpPr>
          <p:nvPr/>
        </p:nvSpPr>
        <p:spPr bwMode="auto">
          <a:xfrm>
            <a:off x="-926440" y="1614"/>
            <a:ext cx="818861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40" tIns="45720" rIns="91440" bIns="45720" anchor="t">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eaLnBrk="1" hangingPunct="1">
              <a:spcBef>
                <a:spcPts val="0"/>
              </a:spcBef>
              <a:spcAft>
                <a:spcPts val="0"/>
              </a:spcAft>
            </a:pPr>
            <a:r>
              <a:rPr lang="en-GB" altLang="en-US" sz="3600" dirty="0">
                <a:solidFill>
                  <a:srgbClr val="C00000"/>
                </a:solidFill>
                <a:latin typeface="Berkeley"/>
                <a:ea typeface="+mj-ea"/>
                <a:cs typeface="+mj-cs"/>
              </a:rPr>
              <a:t>Which skills does the course</a:t>
            </a:r>
            <a:endParaRPr lang="en-US" altLang="en-US" sz="3600" dirty="0">
              <a:solidFill>
                <a:srgbClr val="C00000"/>
              </a:solidFill>
              <a:latin typeface="Berkeley"/>
              <a:ea typeface="+mj-ea"/>
              <a:cs typeface="+mj-cs"/>
            </a:endParaRPr>
          </a:p>
          <a:p>
            <a:pPr algn="ctr">
              <a:spcBef>
                <a:spcPts val="0"/>
              </a:spcBef>
              <a:spcAft>
                <a:spcPts val="0"/>
              </a:spcAft>
            </a:pPr>
            <a:r>
              <a:rPr lang="en-GB" altLang="en-US" sz="3600" dirty="0">
                <a:solidFill>
                  <a:srgbClr val="C00000"/>
                </a:solidFill>
                <a:latin typeface="Berkeley"/>
                <a:ea typeface="+mj-ea"/>
                <a:cs typeface="+mj-cs"/>
              </a:rPr>
              <a:t> require?</a:t>
            </a:r>
            <a:endParaRPr lang="en-US" altLang="en-US" sz="3600">
              <a:solidFill>
                <a:srgbClr val="C00000"/>
              </a:solidFill>
              <a:latin typeface="Berkeley"/>
              <a:ea typeface="+mj-ea"/>
              <a:cs typeface="+mj-cs"/>
            </a:endParaRPr>
          </a:p>
        </p:txBody>
      </p:sp>
      <p:graphicFrame>
        <p:nvGraphicFramePr>
          <p:cNvPr id="4" name="Table 4">
            <a:extLst>
              <a:ext uri="{FF2B5EF4-FFF2-40B4-BE49-F238E27FC236}">
                <a16:creationId xmlns:a16="http://schemas.microsoft.com/office/drawing/2014/main" id="{14BCCBB5-6D06-4A4A-BF85-0E6A40017416}"/>
              </a:ext>
            </a:extLst>
          </p:cNvPr>
          <p:cNvGraphicFramePr>
            <a:graphicFrameLocks noGrp="1"/>
          </p:cNvGraphicFramePr>
          <p:nvPr>
            <p:extLst>
              <p:ext uri="{D42A27DB-BD31-4B8C-83A1-F6EECF244321}">
                <p14:modId xmlns:p14="http://schemas.microsoft.com/office/powerpoint/2010/main" val="915104079"/>
              </p:ext>
            </p:extLst>
          </p:nvPr>
        </p:nvGraphicFramePr>
        <p:xfrm>
          <a:off x="371661" y="1627710"/>
          <a:ext cx="8452048" cy="4320481"/>
        </p:xfrm>
        <a:graphic>
          <a:graphicData uri="http://schemas.openxmlformats.org/drawingml/2006/table">
            <a:tbl>
              <a:tblPr firstRow="1" bandRow="1">
                <a:tableStyleId>{5C22544A-7EE6-4342-B048-85BDC9FD1C3A}</a:tableStyleId>
              </a:tblPr>
              <a:tblGrid>
                <a:gridCol w="4226024">
                  <a:extLst>
                    <a:ext uri="{9D8B030D-6E8A-4147-A177-3AD203B41FA5}">
                      <a16:colId xmlns:a16="http://schemas.microsoft.com/office/drawing/2014/main" val="3438536798"/>
                    </a:ext>
                  </a:extLst>
                </a:gridCol>
                <a:gridCol w="4226024">
                  <a:extLst>
                    <a:ext uri="{9D8B030D-6E8A-4147-A177-3AD203B41FA5}">
                      <a16:colId xmlns:a16="http://schemas.microsoft.com/office/drawing/2014/main" val="3777594863"/>
                    </a:ext>
                  </a:extLst>
                </a:gridCol>
              </a:tblGrid>
              <a:tr h="407309">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544189085"/>
                  </a:ext>
                </a:extLst>
              </a:tr>
              <a:tr h="978293">
                <a:tc>
                  <a:txBody>
                    <a:bodyPr/>
                    <a:lstStyle/>
                    <a:p>
                      <a:r>
                        <a:rPr lang="en-GB" b="1" dirty="0"/>
                        <a:t>AO1 – Knowledge</a:t>
                      </a:r>
                    </a:p>
                  </a:txBody>
                  <a:tcPr/>
                </a:tc>
                <a:tc>
                  <a:txBody>
                    <a:bodyPr/>
                    <a:lstStyle/>
                    <a:p>
                      <a:r>
                        <a:rPr lang="en-GB" dirty="0"/>
                        <a:t>What do you know? Key facts, such as statistics, people, events, dates</a:t>
                      </a:r>
                    </a:p>
                  </a:txBody>
                  <a:tcPr/>
                </a:tc>
                <a:extLst>
                  <a:ext uri="{0D108BD9-81ED-4DB2-BD59-A6C34878D82A}">
                    <a16:rowId xmlns:a16="http://schemas.microsoft.com/office/drawing/2014/main" val="3287403162"/>
                  </a:ext>
                </a:extLst>
              </a:tr>
              <a:tr h="978293">
                <a:tc>
                  <a:txBody>
                    <a:bodyPr/>
                    <a:lstStyle/>
                    <a:p>
                      <a:r>
                        <a:rPr lang="en-GB" b="1" dirty="0"/>
                        <a:t>AO2 – Explanation and analysis</a:t>
                      </a:r>
                    </a:p>
                  </a:txBody>
                  <a:tcPr/>
                </a:tc>
                <a:tc>
                  <a:txBody>
                    <a:bodyPr/>
                    <a:lstStyle/>
                    <a:p>
                      <a:r>
                        <a:rPr lang="en-GB" dirty="0"/>
                        <a:t>Why do events happen? How do they link together?</a:t>
                      </a:r>
                    </a:p>
                  </a:txBody>
                  <a:tcPr/>
                </a:tc>
                <a:extLst>
                  <a:ext uri="{0D108BD9-81ED-4DB2-BD59-A6C34878D82A}">
                    <a16:rowId xmlns:a16="http://schemas.microsoft.com/office/drawing/2014/main" val="292210111"/>
                  </a:ext>
                </a:extLst>
              </a:tr>
              <a:tr h="978293">
                <a:tc>
                  <a:txBody>
                    <a:bodyPr/>
                    <a:lstStyle/>
                    <a:p>
                      <a:r>
                        <a:rPr lang="en-GB" b="1" dirty="0"/>
                        <a:t>AO3 – Source skills</a:t>
                      </a:r>
                    </a:p>
                  </a:txBody>
                  <a:tcPr/>
                </a:tc>
                <a:tc>
                  <a:txBody>
                    <a:bodyPr/>
                    <a:lstStyle/>
                    <a:p>
                      <a:r>
                        <a:rPr lang="en-GB" dirty="0"/>
                        <a:t>What makes sources useful? What can we learn from them?</a:t>
                      </a:r>
                    </a:p>
                  </a:txBody>
                  <a:tcPr/>
                </a:tc>
                <a:extLst>
                  <a:ext uri="{0D108BD9-81ED-4DB2-BD59-A6C34878D82A}">
                    <a16:rowId xmlns:a16="http://schemas.microsoft.com/office/drawing/2014/main" val="2809094254"/>
                  </a:ext>
                </a:extLst>
              </a:tr>
              <a:tr h="978293">
                <a:tc>
                  <a:txBody>
                    <a:bodyPr/>
                    <a:lstStyle/>
                    <a:p>
                      <a:r>
                        <a:rPr lang="en-GB" b="1" dirty="0"/>
                        <a:t>AO4 – Analysing historical interpretations</a:t>
                      </a:r>
                    </a:p>
                  </a:txBody>
                  <a:tcPr/>
                </a:tc>
                <a:tc>
                  <a:txBody>
                    <a:bodyPr/>
                    <a:lstStyle/>
                    <a:p>
                      <a:r>
                        <a:rPr lang="en-GB" dirty="0"/>
                        <a:t>Why do historians have different opinions? Are they all correct?</a:t>
                      </a:r>
                    </a:p>
                  </a:txBody>
                  <a:tcPr/>
                </a:tc>
                <a:extLst>
                  <a:ext uri="{0D108BD9-81ED-4DB2-BD59-A6C34878D82A}">
                    <a16:rowId xmlns:a16="http://schemas.microsoft.com/office/drawing/2014/main" val="2636746118"/>
                  </a:ext>
                </a:extLst>
              </a:tr>
            </a:tbl>
          </a:graphicData>
        </a:graphic>
      </p:graphicFrame>
    </p:spTree>
    <p:extLst>
      <p:ext uri="{BB962C8B-B14F-4D97-AF65-F5344CB8AC3E}">
        <p14:creationId xmlns:p14="http://schemas.microsoft.com/office/powerpoint/2010/main" val="2417604327"/>
      </p:ext>
    </p:extLst>
  </p:cSld>
  <p:clrMapOvr>
    <a:masterClrMapping/>
  </p:clrMapOvr>
  <mc:AlternateContent xmlns:mc="http://schemas.openxmlformats.org/markup-compatibility/2006" xmlns:p14="http://schemas.microsoft.com/office/powerpoint/2010/main">
    <mc:Choice Requires="p14">
      <p:transition spd="slow" p14:dur="1200" advTm="26134">
        <p14:prism/>
      </p:transition>
    </mc:Choice>
    <mc:Fallback xmlns="">
      <p:transition spd="slow" advTm="26134">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idx="4294967295"/>
          </p:nvPr>
        </p:nvSpPr>
        <p:spPr>
          <a:xfrm>
            <a:off x="-142323" y="167801"/>
            <a:ext cx="7754047" cy="1079500"/>
          </a:xfrm>
        </p:spPr>
        <p:txBody>
          <a:bodyPr/>
          <a:lstStyle/>
          <a:p>
            <a:pPr algn="ctr">
              <a:spcBef>
                <a:spcPts val="0"/>
              </a:spcBef>
              <a:spcAft>
                <a:spcPts val="0"/>
              </a:spcAft>
            </a:pPr>
            <a:r>
              <a:rPr lang="en-GB" dirty="0">
                <a:solidFill>
                  <a:srgbClr val="C00000"/>
                </a:solidFill>
                <a:latin typeface="Berkeley"/>
                <a:cs typeface="Arial"/>
              </a:rPr>
              <a:t>How is the course assessed? </a:t>
            </a:r>
            <a:endParaRPr lang="en-GB">
              <a:solidFill>
                <a:srgbClr val="C00000"/>
              </a:solidFill>
              <a:latin typeface="Berkeley" panose="02020500000000000000" pitchFamily="18" charset="0"/>
            </a:endParaRPr>
          </a:p>
        </p:txBody>
      </p:sp>
      <p:sp>
        <p:nvSpPr>
          <p:cNvPr id="2" name="TextBox 1">
            <a:extLst>
              <a:ext uri="{FF2B5EF4-FFF2-40B4-BE49-F238E27FC236}">
                <a16:creationId xmlns:a16="http://schemas.microsoft.com/office/drawing/2014/main" id="{7680E1D7-B6AC-4354-9D46-2E8564EC45A7}"/>
              </a:ext>
            </a:extLst>
          </p:cNvPr>
          <p:cNvSpPr txBox="1"/>
          <p:nvPr/>
        </p:nvSpPr>
        <p:spPr>
          <a:xfrm>
            <a:off x="443615" y="1893986"/>
            <a:ext cx="8208912" cy="3785652"/>
          </a:xfrm>
          <a:prstGeom prst="rect">
            <a:avLst/>
          </a:prstGeom>
          <a:noFill/>
        </p:spPr>
        <p:txBody>
          <a:bodyPr wrap="square" lIns="91440" tIns="45720" rIns="91440" bIns="45720" rtlCol="0" anchor="t">
            <a:spAutoFit/>
          </a:bodyPr>
          <a:lstStyle/>
          <a:p>
            <a:pPr algn="ctr"/>
            <a:endParaRPr lang="en-GB" sz="2000" dirty="0">
              <a:latin typeface="Arial"/>
              <a:cs typeface="Arial"/>
            </a:endParaRPr>
          </a:p>
          <a:p>
            <a:pPr algn="ctr"/>
            <a:r>
              <a:rPr lang="en-GB" sz="2000" dirty="0">
                <a:latin typeface="Arial"/>
                <a:cs typeface="Arial"/>
              </a:rPr>
              <a:t>At the end of the 2-year course, you will sit 3 exams.</a:t>
            </a:r>
            <a:endParaRPr lang="en-GB">
              <a:latin typeface="Arial"/>
              <a:cs typeface="Arial"/>
            </a:endParaRPr>
          </a:p>
          <a:p>
            <a:pPr algn="ctr"/>
            <a:r>
              <a:rPr lang="en-GB" sz="2000" dirty="0"/>
              <a:t> </a:t>
            </a:r>
          </a:p>
          <a:p>
            <a:pPr algn="ctr"/>
            <a:r>
              <a:rPr lang="en-GB" sz="2000" dirty="0"/>
              <a:t>Paper 1 – Medicine (1hr 15mins) – 30% of final grade -</a:t>
            </a:r>
          </a:p>
          <a:p>
            <a:pPr algn="ctr"/>
            <a:r>
              <a:rPr lang="en-GB" sz="2000" dirty="0"/>
              <a:t>AO1, 2, 3</a:t>
            </a:r>
          </a:p>
          <a:p>
            <a:pPr algn="ctr"/>
            <a:endParaRPr lang="en-GB" sz="2000" dirty="0"/>
          </a:p>
          <a:p>
            <a:pPr algn="ctr"/>
            <a:r>
              <a:rPr lang="en-GB" sz="2000" dirty="0">
                <a:latin typeface="Arial"/>
                <a:cs typeface="Arial"/>
              </a:rPr>
              <a:t>Paper 2 – The Cold War and Norman England (1hr 45mins)</a:t>
            </a:r>
          </a:p>
          <a:p>
            <a:pPr algn="ctr"/>
            <a:r>
              <a:rPr lang="en-GB" sz="2000" dirty="0"/>
              <a:t>AO1, 2 – 40% of final grade (20% per unit)</a:t>
            </a:r>
          </a:p>
          <a:p>
            <a:pPr algn="ctr"/>
            <a:endParaRPr lang="en-GB" sz="2000" dirty="0"/>
          </a:p>
          <a:p>
            <a:pPr algn="ctr"/>
            <a:r>
              <a:rPr lang="en-GB" sz="2000" dirty="0"/>
              <a:t>Paper 3 – Weimar and Nazi Germany (1hr 20mins)</a:t>
            </a:r>
          </a:p>
          <a:p>
            <a:pPr algn="ctr"/>
            <a:r>
              <a:rPr lang="en-GB" sz="2000" dirty="0">
                <a:latin typeface="Arial"/>
                <a:cs typeface="Arial"/>
              </a:rPr>
              <a:t>AO1, 2, 3, 4 – 30% of final grade</a:t>
            </a:r>
          </a:p>
          <a:p>
            <a:pPr algn="ctr"/>
            <a:endParaRPr lang="en-GB" sz="2000" dirty="0"/>
          </a:p>
        </p:txBody>
      </p:sp>
    </p:spTree>
    <p:extLst>
      <p:ext uri="{BB962C8B-B14F-4D97-AF65-F5344CB8AC3E}">
        <p14:creationId xmlns:p14="http://schemas.microsoft.com/office/powerpoint/2010/main" val="557211184"/>
      </p:ext>
    </p:extLst>
  </p:cSld>
  <p:clrMapOvr>
    <a:masterClrMapping/>
  </p:clrMapOvr>
  <mc:AlternateContent xmlns:mc="http://schemas.openxmlformats.org/markup-compatibility/2006" xmlns:p14="http://schemas.microsoft.com/office/powerpoint/2010/main">
    <mc:Choice Requires="p14">
      <p:transition spd="slow" p14:dur="1200" advTm="23138">
        <p14:prism/>
      </p:transition>
    </mc:Choice>
    <mc:Fallback xmlns="">
      <p:transition spd="slow" advTm="23138">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Arrow Connector 31">
            <a:extLst>
              <a:ext uri="{FF2B5EF4-FFF2-40B4-BE49-F238E27FC236}">
                <a16:creationId xmlns:a16="http://schemas.microsoft.com/office/drawing/2014/main" id="{04D2DBDC-3EB4-4156-BAC5-195522244A85}"/>
              </a:ext>
            </a:extLst>
          </p:cNvPr>
          <p:cNvCxnSpPr>
            <a:cxnSpLocks/>
          </p:cNvCxnSpPr>
          <p:nvPr/>
        </p:nvCxnSpPr>
        <p:spPr bwMode="auto">
          <a:xfrm flipH="1">
            <a:off x="3890619" y="3327686"/>
            <a:ext cx="2421677" cy="1374308"/>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2" name="Cloud 1">
            <a:extLst>
              <a:ext uri="{FF2B5EF4-FFF2-40B4-BE49-F238E27FC236}">
                <a16:creationId xmlns:a16="http://schemas.microsoft.com/office/drawing/2014/main" id="{AD15106A-D05E-4D22-AF9C-0938B515DA05}"/>
              </a:ext>
            </a:extLst>
          </p:cNvPr>
          <p:cNvSpPr/>
          <p:nvPr/>
        </p:nvSpPr>
        <p:spPr bwMode="auto">
          <a:xfrm>
            <a:off x="2816838" y="1268760"/>
            <a:ext cx="3312368" cy="1296144"/>
          </a:xfrm>
          <a:prstGeom prst="cloud">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Arial" pitchFamily="34" charset="0"/>
                <a:cs typeface="Arial" pitchFamily="34" charset="0"/>
              </a:rPr>
              <a:t>Where can History take me?</a:t>
            </a:r>
          </a:p>
        </p:txBody>
      </p:sp>
      <p:sp>
        <p:nvSpPr>
          <p:cNvPr id="4" name="TextBox 3">
            <a:extLst>
              <a:ext uri="{FF2B5EF4-FFF2-40B4-BE49-F238E27FC236}">
                <a16:creationId xmlns:a16="http://schemas.microsoft.com/office/drawing/2014/main" id="{8ABC72C3-727D-4134-8C57-BF68E37B6ACF}"/>
              </a:ext>
            </a:extLst>
          </p:cNvPr>
          <p:cNvSpPr txBox="1"/>
          <p:nvPr/>
        </p:nvSpPr>
        <p:spPr>
          <a:xfrm>
            <a:off x="755576" y="2924944"/>
            <a:ext cx="2376264" cy="369332"/>
          </a:xfrm>
          <a:prstGeom prst="rect">
            <a:avLst/>
          </a:prstGeom>
          <a:noFill/>
        </p:spPr>
        <p:txBody>
          <a:bodyPr wrap="square" rtlCol="0">
            <a:spAutoFit/>
          </a:bodyPr>
          <a:lstStyle/>
          <a:p>
            <a:pPr algn="ctr"/>
            <a:r>
              <a:rPr lang="en-GB" dirty="0"/>
              <a:t>History A-Level</a:t>
            </a:r>
          </a:p>
        </p:txBody>
      </p:sp>
      <p:sp>
        <p:nvSpPr>
          <p:cNvPr id="5" name="TextBox 4">
            <a:extLst>
              <a:ext uri="{FF2B5EF4-FFF2-40B4-BE49-F238E27FC236}">
                <a16:creationId xmlns:a16="http://schemas.microsoft.com/office/drawing/2014/main" id="{D75E275F-4C35-45F6-A507-1B6FA5D44F36}"/>
              </a:ext>
            </a:extLst>
          </p:cNvPr>
          <p:cNvSpPr txBox="1"/>
          <p:nvPr/>
        </p:nvSpPr>
        <p:spPr>
          <a:xfrm>
            <a:off x="5977742" y="2924944"/>
            <a:ext cx="2376264" cy="369332"/>
          </a:xfrm>
          <a:prstGeom prst="rect">
            <a:avLst/>
          </a:prstGeom>
          <a:noFill/>
        </p:spPr>
        <p:txBody>
          <a:bodyPr wrap="square" rtlCol="0">
            <a:spAutoFit/>
          </a:bodyPr>
          <a:lstStyle/>
          <a:p>
            <a:pPr algn="ctr"/>
            <a:r>
              <a:rPr lang="en-GB" dirty="0"/>
              <a:t>History Degree</a:t>
            </a:r>
          </a:p>
        </p:txBody>
      </p:sp>
      <p:cxnSp>
        <p:nvCxnSpPr>
          <p:cNvPr id="7" name="Straight Arrow Connector 6">
            <a:extLst>
              <a:ext uri="{FF2B5EF4-FFF2-40B4-BE49-F238E27FC236}">
                <a16:creationId xmlns:a16="http://schemas.microsoft.com/office/drawing/2014/main" id="{C76DD8B2-5881-44C5-BF7C-BA06803CA765}"/>
              </a:ext>
            </a:extLst>
          </p:cNvPr>
          <p:cNvCxnSpPr>
            <a:cxnSpLocks/>
          </p:cNvCxnSpPr>
          <p:nvPr/>
        </p:nvCxnSpPr>
        <p:spPr bwMode="auto">
          <a:xfrm flipH="1">
            <a:off x="1943708" y="2348880"/>
            <a:ext cx="972108" cy="576064"/>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9" name="Straight Arrow Connector 8">
            <a:extLst>
              <a:ext uri="{FF2B5EF4-FFF2-40B4-BE49-F238E27FC236}">
                <a16:creationId xmlns:a16="http://schemas.microsoft.com/office/drawing/2014/main" id="{08205F3D-9FD3-44DC-95ED-9E2807D9FFCC}"/>
              </a:ext>
            </a:extLst>
          </p:cNvPr>
          <p:cNvCxnSpPr>
            <a:cxnSpLocks/>
          </p:cNvCxnSpPr>
          <p:nvPr/>
        </p:nvCxnSpPr>
        <p:spPr bwMode="auto">
          <a:xfrm>
            <a:off x="2915816" y="3109610"/>
            <a:ext cx="3213390"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11" name="TextBox 10">
            <a:extLst>
              <a:ext uri="{FF2B5EF4-FFF2-40B4-BE49-F238E27FC236}">
                <a16:creationId xmlns:a16="http://schemas.microsoft.com/office/drawing/2014/main" id="{C669209E-9DA8-4FDF-935B-9EA3C408648E}"/>
              </a:ext>
            </a:extLst>
          </p:cNvPr>
          <p:cNvSpPr txBox="1"/>
          <p:nvPr/>
        </p:nvSpPr>
        <p:spPr>
          <a:xfrm>
            <a:off x="1961049" y="4799805"/>
            <a:ext cx="2376264" cy="369332"/>
          </a:xfrm>
          <a:prstGeom prst="rect">
            <a:avLst/>
          </a:prstGeom>
          <a:solidFill>
            <a:schemeClr val="bg1"/>
          </a:solidFill>
        </p:spPr>
        <p:txBody>
          <a:bodyPr wrap="square" rtlCol="0">
            <a:spAutoFit/>
          </a:bodyPr>
          <a:lstStyle/>
          <a:p>
            <a:pPr algn="ctr"/>
            <a:r>
              <a:rPr lang="en-GB" dirty="0"/>
              <a:t>Lawyer</a:t>
            </a:r>
          </a:p>
        </p:txBody>
      </p:sp>
      <p:sp>
        <p:nvSpPr>
          <p:cNvPr id="12" name="TextBox 11">
            <a:extLst>
              <a:ext uri="{FF2B5EF4-FFF2-40B4-BE49-F238E27FC236}">
                <a16:creationId xmlns:a16="http://schemas.microsoft.com/office/drawing/2014/main" id="{724CE887-BBE8-4677-984B-05307F8F54B7}"/>
              </a:ext>
            </a:extLst>
          </p:cNvPr>
          <p:cNvSpPr txBox="1"/>
          <p:nvPr/>
        </p:nvSpPr>
        <p:spPr>
          <a:xfrm>
            <a:off x="6754248" y="6057235"/>
            <a:ext cx="2376264" cy="369332"/>
          </a:xfrm>
          <a:prstGeom prst="rect">
            <a:avLst/>
          </a:prstGeom>
          <a:solidFill>
            <a:schemeClr val="bg1"/>
          </a:solidFill>
        </p:spPr>
        <p:txBody>
          <a:bodyPr wrap="square" rtlCol="0">
            <a:spAutoFit/>
          </a:bodyPr>
          <a:lstStyle/>
          <a:p>
            <a:pPr algn="ctr"/>
            <a:r>
              <a:rPr lang="en-GB" dirty="0"/>
              <a:t>Teacher</a:t>
            </a:r>
          </a:p>
        </p:txBody>
      </p:sp>
      <p:sp>
        <p:nvSpPr>
          <p:cNvPr id="13" name="TextBox 12">
            <a:extLst>
              <a:ext uri="{FF2B5EF4-FFF2-40B4-BE49-F238E27FC236}">
                <a16:creationId xmlns:a16="http://schemas.microsoft.com/office/drawing/2014/main" id="{DEFB8A5D-F809-42FE-880D-0F694F48CA6C}"/>
              </a:ext>
            </a:extLst>
          </p:cNvPr>
          <p:cNvSpPr txBox="1"/>
          <p:nvPr/>
        </p:nvSpPr>
        <p:spPr>
          <a:xfrm>
            <a:off x="1514355" y="3728112"/>
            <a:ext cx="2376264" cy="369332"/>
          </a:xfrm>
          <a:prstGeom prst="rect">
            <a:avLst/>
          </a:prstGeom>
          <a:solidFill>
            <a:schemeClr val="bg1"/>
          </a:solidFill>
        </p:spPr>
        <p:txBody>
          <a:bodyPr wrap="square" rtlCol="0">
            <a:spAutoFit/>
          </a:bodyPr>
          <a:lstStyle/>
          <a:p>
            <a:pPr algn="ctr"/>
            <a:r>
              <a:rPr lang="en-GB" dirty="0"/>
              <a:t>Banking</a:t>
            </a:r>
          </a:p>
        </p:txBody>
      </p:sp>
      <p:sp>
        <p:nvSpPr>
          <p:cNvPr id="14" name="TextBox 13">
            <a:extLst>
              <a:ext uri="{FF2B5EF4-FFF2-40B4-BE49-F238E27FC236}">
                <a16:creationId xmlns:a16="http://schemas.microsoft.com/office/drawing/2014/main" id="{634404C3-F6F7-4714-9C32-A14E06F0C1E7}"/>
              </a:ext>
            </a:extLst>
          </p:cNvPr>
          <p:cNvSpPr txBox="1"/>
          <p:nvPr/>
        </p:nvSpPr>
        <p:spPr>
          <a:xfrm>
            <a:off x="3383868" y="5984199"/>
            <a:ext cx="2376264" cy="369332"/>
          </a:xfrm>
          <a:prstGeom prst="rect">
            <a:avLst/>
          </a:prstGeom>
          <a:solidFill>
            <a:schemeClr val="bg1"/>
          </a:solidFill>
        </p:spPr>
        <p:txBody>
          <a:bodyPr wrap="square" rtlCol="0">
            <a:spAutoFit/>
          </a:bodyPr>
          <a:lstStyle/>
          <a:p>
            <a:pPr algn="ctr"/>
            <a:r>
              <a:rPr lang="en-GB" dirty="0"/>
              <a:t>Journalist</a:t>
            </a:r>
          </a:p>
        </p:txBody>
      </p:sp>
      <p:sp>
        <p:nvSpPr>
          <p:cNvPr id="15" name="TextBox 14">
            <a:extLst>
              <a:ext uri="{FF2B5EF4-FFF2-40B4-BE49-F238E27FC236}">
                <a16:creationId xmlns:a16="http://schemas.microsoft.com/office/drawing/2014/main" id="{7D456A96-F5B1-465E-82E7-BA394E0EC0D6}"/>
              </a:ext>
            </a:extLst>
          </p:cNvPr>
          <p:cNvSpPr txBox="1"/>
          <p:nvPr/>
        </p:nvSpPr>
        <p:spPr>
          <a:xfrm>
            <a:off x="5364088" y="5219908"/>
            <a:ext cx="2376264" cy="369332"/>
          </a:xfrm>
          <a:prstGeom prst="rect">
            <a:avLst/>
          </a:prstGeom>
          <a:solidFill>
            <a:schemeClr val="bg1"/>
          </a:solidFill>
        </p:spPr>
        <p:txBody>
          <a:bodyPr wrap="square" rtlCol="0">
            <a:spAutoFit/>
          </a:bodyPr>
          <a:lstStyle/>
          <a:p>
            <a:pPr algn="ctr"/>
            <a:r>
              <a:rPr lang="en-GB" dirty="0"/>
              <a:t>Charity work</a:t>
            </a:r>
          </a:p>
        </p:txBody>
      </p:sp>
      <p:sp>
        <p:nvSpPr>
          <p:cNvPr id="16" name="TextBox 15">
            <a:extLst>
              <a:ext uri="{FF2B5EF4-FFF2-40B4-BE49-F238E27FC236}">
                <a16:creationId xmlns:a16="http://schemas.microsoft.com/office/drawing/2014/main" id="{7ACC155E-98E6-456A-B8BF-9489DCAC5689}"/>
              </a:ext>
            </a:extLst>
          </p:cNvPr>
          <p:cNvSpPr txBox="1"/>
          <p:nvPr/>
        </p:nvSpPr>
        <p:spPr>
          <a:xfrm>
            <a:off x="6129206" y="4117722"/>
            <a:ext cx="2376264" cy="369332"/>
          </a:xfrm>
          <a:prstGeom prst="rect">
            <a:avLst/>
          </a:prstGeom>
          <a:solidFill>
            <a:schemeClr val="bg1"/>
          </a:solidFill>
        </p:spPr>
        <p:txBody>
          <a:bodyPr wrap="square" rtlCol="0">
            <a:spAutoFit/>
          </a:bodyPr>
          <a:lstStyle/>
          <a:p>
            <a:pPr algn="ctr"/>
            <a:r>
              <a:rPr lang="en-GB" dirty="0"/>
              <a:t>Author</a:t>
            </a:r>
          </a:p>
        </p:txBody>
      </p:sp>
      <p:sp>
        <p:nvSpPr>
          <p:cNvPr id="17" name="TextBox 16">
            <a:extLst>
              <a:ext uri="{FF2B5EF4-FFF2-40B4-BE49-F238E27FC236}">
                <a16:creationId xmlns:a16="http://schemas.microsoft.com/office/drawing/2014/main" id="{4E03EC1B-7B43-4914-9F1E-0E50142FAFB8}"/>
              </a:ext>
            </a:extLst>
          </p:cNvPr>
          <p:cNvSpPr txBox="1"/>
          <p:nvPr/>
        </p:nvSpPr>
        <p:spPr>
          <a:xfrm>
            <a:off x="3892551" y="3716034"/>
            <a:ext cx="2376264" cy="369332"/>
          </a:xfrm>
          <a:prstGeom prst="rect">
            <a:avLst/>
          </a:prstGeom>
          <a:solidFill>
            <a:schemeClr val="bg1"/>
          </a:solidFill>
        </p:spPr>
        <p:txBody>
          <a:bodyPr wrap="square" rtlCol="0">
            <a:spAutoFit/>
          </a:bodyPr>
          <a:lstStyle/>
          <a:p>
            <a:pPr algn="ctr"/>
            <a:r>
              <a:rPr lang="en-GB" dirty="0"/>
              <a:t>Historian</a:t>
            </a:r>
          </a:p>
        </p:txBody>
      </p:sp>
      <p:sp>
        <p:nvSpPr>
          <p:cNvPr id="18" name="TextBox 17">
            <a:extLst>
              <a:ext uri="{FF2B5EF4-FFF2-40B4-BE49-F238E27FC236}">
                <a16:creationId xmlns:a16="http://schemas.microsoft.com/office/drawing/2014/main" id="{0CA4EC65-AE5C-45DC-A0E3-CF989D9884BE}"/>
              </a:ext>
            </a:extLst>
          </p:cNvPr>
          <p:cNvSpPr txBox="1"/>
          <p:nvPr/>
        </p:nvSpPr>
        <p:spPr>
          <a:xfrm>
            <a:off x="1024473" y="5775651"/>
            <a:ext cx="2376264" cy="646331"/>
          </a:xfrm>
          <a:prstGeom prst="rect">
            <a:avLst/>
          </a:prstGeom>
          <a:solidFill>
            <a:schemeClr val="bg1"/>
          </a:solidFill>
        </p:spPr>
        <p:txBody>
          <a:bodyPr wrap="square" rtlCol="0">
            <a:spAutoFit/>
          </a:bodyPr>
          <a:lstStyle/>
          <a:p>
            <a:pPr algn="ctr"/>
            <a:r>
              <a:rPr lang="en-GB" dirty="0"/>
              <a:t>Working in government</a:t>
            </a:r>
          </a:p>
        </p:txBody>
      </p:sp>
      <p:cxnSp>
        <p:nvCxnSpPr>
          <p:cNvPr id="19" name="Straight Arrow Connector 18">
            <a:extLst>
              <a:ext uri="{FF2B5EF4-FFF2-40B4-BE49-F238E27FC236}">
                <a16:creationId xmlns:a16="http://schemas.microsoft.com/office/drawing/2014/main" id="{EDDC9CE6-0137-412D-955B-692F0867DA71}"/>
              </a:ext>
            </a:extLst>
          </p:cNvPr>
          <p:cNvCxnSpPr>
            <a:cxnSpLocks/>
          </p:cNvCxnSpPr>
          <p:nvPr/>
        </p:nvCxnSpPr>
        <p:spPr bwMode="auto">
          <a:xfrm flipH="1">
            <a:off x="6552220" y="3429000"/>
            <a:ext cx="206372" cy="1790908"/>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22" name="Straight Arrow Connector 21">
            <a:extLst>
              <a:ext uri="{FF2B5EF4-FFF2-40B4-BE49-F238E27FC236}">
                <a16:creationId xmlns:a16="http://schemas.microsoft.com/office/drawing/2014/main" id="{444D5553-11F9-47E9-8C6F-4173BB862643}"/>
              </a:ext>
            </a:extLst>
          </p:cNvPr>
          <p:cNvCxnSpPr>
            <a:cxnSpLocks/>
          </p:cNvCxnSpPr>
          <p:nvPr/>
        </p:nvCxnSpPr>
        <p:spPr bwMode="auto">
          <a:xfrm flipH="1">
            <a:off x="4776605" y="3382630"/>
            <a:ext cx="1881864" cy="2564923"/>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24" name="Straight Arrow Connector 23">
            <a:extLst>
              <a:ext uri="{FF2B5EF4-FFF2-40B4-BE49-F238E27FC236}">
                <a16:creationId xmlns:a16="http://schemas.microsoft.com/office/drawing/2014/main" id="{65551D93-88E5-413D-B511-876821E04BF9}"/>
              </a:ext>
            </a:extLst>
          </p:cNvPr>
          <p:cNvCxnSpPr>
            <a:cxnSpLocks/>
          </p:cNvCxnSpPr>
          <p:nvPr/>
        </p:nvCxnSpPr>
        <p:spPr bwMode="auto">
          <a:xfrm flipH="1">
            <a:off x="5364088" y="3239927"/>
            <a:ext cx="932292" cy="45279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26" name="Straight Arrow Connector 25">
            <a:extLst>
              <a:ext uri="{FF2B5EF4-FFF2-40B4-BE49-F238E27FC236}">
                <a16:creationId xmlns:a16="http://schemas.microsoft.com/office/drawing/2014/main" id="{F516E507-D471-4177-8402-CD15504AA181}"/>
              </a:ext>
            </a:extLst>
          </p:cNvPr>
          <p:cNvCxnSpPr>
            <a:cxnSpLocks/>
            <a:endCxn id="12" idx="0"/>
          </p:cNvCxnSpPr>
          <p:nvPr/>
        </p:nvCxnSpPr>
        <p:spPr bwMode="auto">
          <a:xfrm>
            <a:off x="7737268" y="3346754"/>
            <a:ext cx="205112" cy="2710481"/>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28" name="Straight Arrow Connector 27">
            <a:extLst>
              <a:ext uri="{FF2B5EF4-FFF2-40B4-BE49-F238E27FC236}">
                <a16:creationId xmlns:a16="http://schemas.microsoft.com/office/drawing/2014/main" id="{9235F804-EC7B-4CEC-956D-8B9506CDD5E7}"/>
              </a:ext>
            </a:extLst>
          </p:cNvPr>
          <p:cNvCxnSpPr>
            <a:cxnSpLocks/>
          </p:cNvCxnSpPr>
          <p:nvPr/>
        </p:nvCxnSpPr>
        <p:spPr bwMode="auto">
          <a:xfrm flipH="1">
            <a:off x="7275056" y="3359261"/>
            <a:ext cx="1228" cy="648439"/>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30" name="Straight Arrow Connector 29">
            <a:extLst>
              <a:ext uri="{FF2B5EF4-FFF2-40B4-BE49-F238E27FC236}">
                <a16:creationId xmlns:a16="http://schemas.microsoft.com/office/drawing/2014/main" id="{DA34098C-FF50-4A04-9A75-E986F876F898}"/>
              </a:ext>
            </a:extLst>
          </p:cNvPr>
          <p:cNvCxnSpPr>
            <a:cxnSpLocks/>
          </p:cNvCxnSpPr>
          <p:nvPr/>
        </p:nvCxnSpPr>
        <p:spPr bwMode="auto">
          <a:xfrm flipH="1">
            <a:off x="3499348" y="3206517"/>
            <a:ext cx="2713211" cy="643513"/>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35" name="Straight Arrow Connector 34">
            <a:extLst>
              <a:ext uri="{FF2B5EF4-FFF2-40B4-BE49-F238E27FC236}">
                <a16:creationId xmlns:a16="http://schemas.microsoft.com/office/drawing/2014/main" id="{6476403F-BFA7-4711-866A-DC263DEC4824}"/>
              </a:ext>
            </a:extLst>
          </p:cNvPr>
          <p:cNvCxnSpPr>
            <a:cxnSpLocks/>
          </p:cNvCxnSpPr>
          <p:nvPr/>
        </p:nvCxnSpPr>
        <p:spPr bwMode="auto">
          <a:xfrm flipH="1">
            <a:off x="3131840" y="3415445"/>
            <a:ext cx="3314335" cy="2360206"/>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3" name="TextBox 2">
            <a:extLst>
              <a:ext uri="{FF2B5EF4-FFF2-40B4-BE49-F238E27FC236}">
                <a16:creationId xmlns:a16="http://schemas.microsoft.com/office/drawing/2014/main" id="{1A09F2B4-2BAA-4D97-AD52-96294A4D3D5A}"/>
              </a:ext>
            </a:extLst>
          </p:cNvPr>
          <p:cNvSpPr txBox="1"/>
          <p:nvPr/>
        </p:nvSpPr>
        <p:spPr>
          <a:xfrm>
            <a:off x="6212559" y="1305595"/>
            <a:ext cx="2866475" cy="1477328"/>
          </a:xfrm>
          <a:prstGeom prst="rect">
            <a:avLst/>
          </a:prstGeom>
          <a:noFill/>
          <a:ln>
            <a:solidFill>
              <a:srgbClr val="FF0000"/>
            </a:solidFill>
          </a:ln>
        </p:spPr>
        <p:txBody>
          <a:bodyPr wrap="square" rtlCol="0">
            <a:spAutoFit/>
          </a:bodyPr>
          <a:lstStyle/>
          <a:p>
            <a:pPr algn="ctr"/>
            <a:r>
              <a:rPr lang="en-GB" dirty="0"/>
              <a:t>Colleges and employers know that history is a challenging subject, so to succeed shows how dedicated you are!</a:t>
            </a:r>
          </a:p>
        </p:txBody>
      </p:sp>
    </p:spTree>
    <p:extLst>
      <p:ext uri="{BB962C8B-B14F-4D97-AF65-F5344CB8AC3E}">
        <p14:creationId xmlns:p14="http://schemas.microsoft.com/office/powerpoint/2010/main" val="3511580778"/>
      </p:ext>
    </p:extLst>
  </p:cSld>
  <p:clrMapOvr>
    <a:masterClrMapping/>
  </p:clrMapOvr>
  <mc:AlternateContent xmlns:mc="http://schemas.openxmlformats.org/markup-compatibility/2006" xmlns:p14="http://schemas.microsoft.com/office/powerpoint/2010/main">
    <mc:Choice Requires="p14">
      <p:transition spd="slow" p14:dur="1200" advTm="36880">
        <p14:prism/>
      </p:transition>
    </mc:Choice>
    <mc:Fallback xmlns="">
      <p:transition spd="slow" advTm="3688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8"/>
          <p:cNvSpPr>
            <a:spLocks noGrp="1"/>
          </p:cNvSpPr>
          <p:nvPr>
            <p:ph type="title"/>
          </p:nvPr>
        </p:nvSpPr>
        <p:spPr>
          <a:xfrm>
            <a:off x="-796104" y="237832"/>
            <a:ext cx="8731045" cy="792088"/>
          </a:xfrm>
        </p:spPr>
        <p:txBody>
          <a:bodyPr/>
          <a:lstStyle/>
          <a:p>
            <a:pPr algn="ctr">
              <a:spcBef>
                <a:spcPts val="0"/>
              </a:spcBef>
              <a:spcAft>
                <a:spcPts val="0"/>
              </a:spcAft>
            </a:pPr>
            <a:r>
              <a:rPr lang="en-GB" dirty="0">
                <a:solidFill>
                  <a:srgbClr val="C00000"/>
                </a:solidFill>
                <a:latin typeface="Berkeley"/>
                <a:cs typeface="Arial"/>
              </a:rPr>
              <a:t>Frequently Asked Questions</a:t>
            </a:r>
            <a:br>
              <a:rPr lang="en-GB" dirty="0">
                <a:latin typeface="Berkeley"/>
                <a:cs typeface="Arial"/>
              </a:rPr>
            </a:br>
            <a:r>
              <a:rPr lang="en-GB" sz="3600" dirty="0">
                <a:solidFill>
                  <a:srgbClr val="C00000"/>
                </a:solidFill>
                <a:latin typeface="Berkeley"/>
                <a:cs typeface="Arial"/>
              </a:rPr>
              <a:t> (FAQs)</a:t>
            </a:r>
            <a:endParaRPr lang="en-US" sz="3600">
              <a:latin typeface="Berkeley"/>
            </a:endParaRPr>
          </a:p>
        </p:txBody>
      </p:sp>
      <p:sp>
        <p:nvSpPr>
          <p:cNvPr id="5" name="Title 5"/>
          <p:cNvSpPr txBox="1">
            <a:spLocks/>
          </p:cNvSpPr>
          <p:nvPr/>
        </p:nvSpPr>
        <p:spPr bwMode="auto">
          <a:xfrm>
            <a:off x="188502" y="2006319"/>
            <a:ext cx="8731045" cy="3383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algn="ctr" rtl="0" eaLnBrk="1" fontAlgn="base" hangingPunct="1">
              <a:spcBef>
                <a:spcPct val="0"/>
              </a:spcBef>
              <a:spcAft>
                <a:spcPct val="0"/>
              </a:spcAft>
              <a:defRPr sz="4000" b="0">
                <a:solidFill>
                  <a:schemeClr val="tx2"/>
                </a:solidFill>
                <a:effectLst>
                  <a:outerShdw blurRad="38100" dist="38100" dir="2700000" algn="tl">
                    <a:srgbClr val="000000">
                      <a:alpha val="43137"/>
                    </a:srgbClr>
                  </a:outerShdw>
                </a:effectLst>
                <a:latin typeface="+mj-lt"/>
                <a:ea typeface="+mj-ea"/>
                <a:cs typeface="+mj-cs"/>
              </a:defRPr>
            </a:lvl1pPr>
            <a:lvl2pPr algn="ctr" rtl="0" eaLnBrk="1" fontAlgn="base" hangingPunct="1">
              <a:spcBef>
                <a:spcPct val="0"/>
              </a:spcBef>
              <a:spcAft>
                <a:spcPct val="0"/>
              </a:spcAft>
              <a:defRPr sz="3300">
                <a:solidFill>
                  <a:schemeClr val="tx2"/>
                </a:solidFill>
                <a:latin typeface="Arial" charset="0"/>
              </a:defRPr>
            </a:lvl2pPr>
            <a:lvl3pPr algn="ctr" rtl="0" eaLnBrk="1" fontAlgn="base" hangingPunct="1">
              <a:spcBef>
                <a:spcPct val="0"/>
              </a:spcBef>
              <a:spcAft>
                <a:spcPct val="0"/>
              </a:spcAft>
              <a:defRPr sz="3300">
                <a:solidFill>
                  <a:schemeClr val="tx2"/>
                </a:solidFill>
                <a:latin typeface="Arial" charset="0"/>
              </a:defRPr>
            </a:lvl3pPr>
            <a:lvl4pPr algn="ctr" rtl="0" eaLnBrk="1" fontAlgn="base" hangingPunct="1">
              <a:spcBef>
                <a:spcPct val="0"/>
              </a:spcBef>
              <a:spcAft>
                <a:spcPct val="0"/>
              </a:spcAft>
              <a:defRPr sz="3300">
                <a:solidFill>
                  <a:schemeClr val="tx2"/>
                </a:solidFill>
                <a:latin typeface="Arial" charset="0"/>
              </a:defRPr>
            </a:lvl4pPr>
            <a:lvl5pPr algn="ctr" rtl="0" eaLnBrk="1" fontAlgn="base" hangingPunct="1">
              <a:spcBef>
                <a:spcPct val="0"/>
              </a:spcBef>
              <a:spcAft>
                <a:spcPct val="0"/>
              </a:spcAft>
              <a:defRPr sz="3300">
                <a:solidFill>
                  <a:schemeClr val="tx2"/>
                </a:solidFill>
                <a:latin typeface="Arial" charset="0"/>
              </a:defRPr>
            </a:lvl5pPr>
            <a:lvl6pPr marL="342900" algn="ctr" rtl="0" eaLnBrk="1" fontAlgn="base" hangingPunct="1">
              <a:spcBef>
                <a:spcPct val="0"/>
              </a:spcBef>
              <a:spcAft>
                <a:spcPct val="0"/>
              </a:spcAft>
              <a:defRPr sz="3300">
                <a:solidFill>
                  <a:schemeClr val="tx2"/>
                </a:solidFill>
                <a:latin typeface="Arial" charset="0"/>
              </a:defRPr>
            </a:lvl6pPr>
            <a:lvl7pPr marL="685800" algn="ctr" rtl="0" eaLnBrk="1" fontAlgn="base" hangingPunct="1">
              <a:spcBef>
                <a:spcPct val="0"/>
              </a:spcBef>
              <a:spcAft>
                <a:spcPct val="0"/>
              </a:spcAft>
              <a:defRPr sz="3300">
                <a:solidFill>
                  <a:schemeClr val="tx2"/>
                </a:solidFill>
                <a:latin typeface="Arial" charset="0"/>
              </a:defRPr>
            </a:lvl7pPr>
            <a:lvl8pPr marL="1028700" algn="ctr" rtl="0" eaLnBrk="1" fontAlgn="base" hangingPunct="1">
              <a:spcBef>
                <a:spcPct val="0"/>
              </a:spcBef>
              <a:spcAft>
                <a:spcPct val="0"/>
              </a:spcAft>
              <a:defRPr sz="3300">
                <a:solidFill>
                  <a:schemeClr val="tx2"/>
                </a:solidFill>
                <a:latin typeface="Arial" charset="0"/>
              </a:defRPr>
            </a:lvl8pPr>
            <a:lvl9pPr marL="1371600" algn="ctr" rtl="0" eaLnBrk="1" fontAlgn="base" hangingPunct="1">
              <a:spcBef>
                <a:spcPct val="0"/>
              </a:spcBef>
              <a:spcAft>
                <a:spcPct val="0"/>
              </a:spcAft>
              <a:defRPr sz="3300">
                <a:solidFill>
                  <a:schemeClr val="tx2"/>
                </a:solidFill>
                <a:latin typeface="Arial" charset="0"/>
              </a:defRPr>
            </a:lvl9pPr>
          </a:lstStyle>
          <a:p>
            <a:pPr marL="571500" indent="-571500" algn="l">
              <a:buFont typeface="Arial" panose="020B0604020202020204" pitchFamily="34" charset="0"/>
              <a:buChar char="•"/>
            </a:pPr>
            <a:endParaRPr lang="en-GB" sz="2800" kern="0" dirty="0">
              <a:solidFill>
                <a:schemeClr val="tx1"/>
              </a:solidFill>
              <a:effectLst/>
              <a:latin typeface="Swis721 Lt BT" panose="020B0403020202020204" pitchFamily="34" charset="0"/>
            </a:endParaRPr>
          </a:p>
        </p:txBody>
      </p:sp>
      <p:sp>
        <p:nvSpPr>
          <p:cNvPr id="2" name="TextBox 1">
            <a:extLst>
              <a:ext uri="{FF2B5EF4-FFF2-40B4-BE49-F238E27FC236}">
                <a16:creationId xmlns:a16="http://schemas.microsoft.com/office/drawing/2014/main" id="{05E5A11B-2E00-4353-A1B9-B38980C10F91}"/>
              </a:ext>
            </a:extLst>
          </p:cNvPr>
          <p:cNvSpPr txBox="1"/>
          <p:nvPr/>
        </p:nvSpPr>
        <p:spPr>
          <a:xfrm>
            <a:off x="138964" y="2006319"/>
            <a:ext cx="8731045" cy="4524315"/>
          </a:xfrm>
          <a:prstGeom prst="rect">
            <a:avLst/>
          </a:prstGeom>
          <a:noFill/>
        </p:spPr>
        <p:txBody>
          <a:bodyPr wrap="square" lIns="91440" tIns="45720" rIns="91440" bIns="45720" rtlCol="0" anchor="t">
            <a:spAutoFit/>
          </a:bodyPr>
          <a:lstStyle/>
          <a:p>
            <a:pPr marL="342900" indent="-342900">
              <a:buFont typeface="+mj-lt"/>
              <a:buAutoNum type="arabicPeriod"/>
            </a:pPr>
            <a:r>
              <a:rPr lang="en-GB" sz="1600" b="1" dirty="0">
                <a:latin typeface="+mn-lt"/>
              </a:rPr>
              <a:t>Is it hard? </a:t>
            </a:r>
          </a:p>
          <a:p>
            <a:pPr lvl="1"/>
            <a:r>
              <a:rPr lang="en-GB" sz="1600" dirty="0">
                <a:latin typeface="+mn-lt"/>
                <a:cs typeface="Arial"/>
              </a:rPr>
              <a:t>Yes. Like all subjects, there are challenges. But that makes it valuable. And there is plenty of support available and we will do everything we can to get you to where you want to be. Like all subjects, there will be bits you get straight away, and others you have to work a little harder at.</a:t>
            </a:r>
            <a:endParaRPr lang="en-GB" sz="1600" b="1" dirty="0">
              <a:latin typeface="+mn-lt"/>
              <a:cs typeface="Arial"/>
            </a:endParaRPr>
          </a:p>
          <a:p>
            <a:pPr marL="342900" indent="-342900">
              <a:buFont typeface="+mj-lt"/>
              <a:buAutoNum type="arabicPeriod"/>
            </a:pPr>
            <a:r>
              <a:rPr lang="en-GB" sz="1600" b="1" dirty="0">
                <a:latin typeface="+mn-lt"/>
              </a:rPr>
              <a:t>Are there any trips? </a:t>
            </a:r>
          </a:p>
          <a:p>
            <a:pPr lvl="1"/>
            <a:r>
              <a:rPr lang="en-GB" sz="1600" dirty="0">
                <a:latin typeface="+mn-lt"/>
                <a:cs typeface="Arial"/>
              </a:rPr>
              <a:t>We will do our best to arrange trips where possible following the government guidelines. In the past, this has been to places like the Thackray Medical Museum and Auschwitz! We love trips as much as you do and would like to be able to go on them again.</a:t>
            </a:r>
            <a:endParaRPr lang="en-GB" sz="1600" b="1" dirty="0">
              <a:latin typeface="+mn-lt"/>
              <a:cs typeface="Arial"/>
            </a:endParaRPr>
          </a:p>
          <a:p>
            <a:pPr marL="342900" indent="-342900">
              <a:buFont typeface="+mj-lt"/>
              <a:buAutoNum type="arabicPeriod"/>
            </a:pPr>
            <a:r>
              <a:rPr lang="en-GB" sz="1600" b="1" dirty="0">
                <a:latin typeface="+mn-lt"/>
              </a:rPr>
              <a:t>Is there a lot of writing? </a:t>
            </a:r>
          </a:p>
          <a:p>
            <a:pPr lvl="1"/>
            <a:r>
              <a:rPr lang="en-GB" sz="1600" dirty="0">
                <a:latin typeface="+mn-lt"/>
                <a:cs typeface="Arial"/>
              </a:rPr>
              <a:t>Yes. History is an academic subject which does require extended written assessments. A lot of the written skills you have practiced already, and a lot of it links to other subjects like English!</a:t>
            </a:r>
            <a:endParaRPr lang="en-GB" sz="1600" b="1" dirty="0">
              <a:latin typeface="+mn-lt"/>
              <a:cs typeface="Arial"/>
            </a:endParaRPr>
          </a:p>
          <a:p>
            <a:pPr marL="342900" indent="-342900">
              <a:buFont typeface="+mj-lt"/>
              <a:buAutoNum type="arabicPeriod"/>
            </a:pPr>
            <a:r>
              <a:rPr lang="en-GB" sz="1600" b="1" dirty="0">
                <a:latin typeface="+mn-lt"/>
              </a:rPr>
              <a:t>What’s the point in history? </a:t>
            </a:r>
          </a:p>
          <a:p>
            <a:pPr lvl="1"/>
            <a:r>
              <a:rPr lang="en-GB" sz="1600" dirty="0">
                <a:latin typeface="+mn-lt"/>
                <a:cs typeface="Arial"/>
              </a:rPr>
              <a:t>History helps us to understand the world we live in, how we came to exist in the way we do now, and it helps us understand what we can do to make the world a better place in the future. History is more than dates and events and war. It is about how relationships are formed, how society changes, and the impact any one person can create. </a:t>
            </a:r>
            <a:endParaRPr lang="en-GB" sz="1600" b="1" dirty="0">
              <a:latin typeface="+mn-lt"/>
            </a:endParaRPr>
          </a:p>
        </p:txBody>
      </p:sp>
    </p:spTree>
    <p:extLst>
      <p:ext uri="{BB962C8B-B14F-4D97-AF65-F5344CB8AC3E}">
        <p14:creationId xmlns:p14="http://schemas.microsoft.com/office/powerpoint/2010/main" val="3735779703"/>
      </p:ext>
    </p:extLst>
  </p:cSld>
  <p:clrMapOvr>
    <a:masterClrMapping/>
  </p:clrMapOvr>
  <mc:AlternateContent xmlns:mc="http://schemas.openxmlformats.org/markup-compatibility/2006" xmlns:p14="http://schemas.microsoft.com/office/powerpoint/2010/main">
    <mc:Choice Requires="p14">
      <p:transition spd="slow" p14:dur="2000" advTm="57319">
        <p14:prism isContent="1"/>
      </p:transition>
    </mc:Choice>
    <mc:Fallback xmlns="">
      <p:transition spd="slow" advTm="57319">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Text Box 12"/>
          <p:cNvSpPr txBox="1">
            <a:spLocks noChangeArrowheads="1"/>
          </p:cNvSpPr>
          <p:nvPr/>
        </p:nvSpPr>
        <p:spPr bwMode="auto">
          <a:xfrm>
            <a:off x="-279132" y="220030"/>
            <a:ext cx="77057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4000" dirty="0">
                <a:solidFill>
                  <a:srgbClr val="C00000"/>
                </a:solidFill>
                <a:latin typeface="Berkeley" panose="02020500000000000000" pitchFamily="18" charset="0"/>
              </a:rPr>
              <a:t>Views From Current Students</a:t>
            </a:r>
          </a:p>
        </p:txBody>
      </p:sp>
      <p:sp>
        <p:nvSpPr>
          <p:cNvPr id="2" name="Speech Bubble: Rectangle with Corners Rounded 1">
            <a:extLst>
              <a:ext uri="{FF2B5EF4-FFF2-40B4-BE49-F238E27FC236}">
                <a16:creationId xmlns:a16="http://schemas.microsoft.com/office/drawing/2014/main" id="{D254115F-DF12-4EA4-B658-AA937E30D62F}"/>
              </a:ext>
            </a:extLst>
          </p:cNvPr>
          <p:cNvSpPr/>
          <p:nvPr/>
        </p:nvSpPr>
        <p:spPr bwMode="auto">
          <a:xfrm>
            <a:off x="150339" y="2132856"/>
            <a:ext cx="3240360" cy="1656184"/>
          </a:xfrm>
          <a:prstGeom prst="wedgeRoundRectCallout">
            <a:avLst>
              <a:gd name="adj1" fmla="val -11836"/>
              <a:gd name="adj2" fmla="val -63926"/>
              <a:gd name="adj3" fmla="val 16667"/>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en-GB" sz="1800" dirty="0">
                <a:solidFill>
                  <a:srgbClr val="000000"/>
                </a:solidFill>
                <a:effectLst/>
                <a:ea typeface="Times New Roman" panose="02020603050405020304" pitchFamily="18" charset="0"/>
                <a:cs typeface="Times New Roman" panose="02020603050405020304" pitchFamily="18" charset="0"/>
              </a:rPr>
              <a:t>I chose to take history because I like to learn about what has happened in the past and how it has shaped the world we live in today</a:t>
            </a:r>
            <a:endParaRPr lang="en-GB" sz="1800" dirty="0">
              <a:effectLst/>
              <a:ea typeface="Times New Roman" panose="02020603050405020304" pitchFamily="18" charset="0"/>
              <a:cs typeface="Times New Roman" panose="02020603050405020304" pitchFamily="18" charset="0"/>
            </a:endParaRPr>
          </a:p>
        </p:txBody>
      </p:sp>
      <p:sp>
        <p:nvSpPr>
          <p:cNvPr id="6" name="Speech Bubble: Rectangle with Corners Rounded 5">
            <a:extLst>
              <a:ext uri="{FF2B5EF4-FFF2-40B4-BE49-F238E27FC236}">
                <a16:creationId xmlns:a16="http://schemas.microsoft.com/office/drawing/2014/main" id="{1A13D270-7E8E-48B6-AAC9-6460DBA06F26}"/>
              </a:ext>
            </a:extLst>
          </p:cNvPr>
          <p:cNvSpPr/>
          <p:nvPr/>
        </p:nvSpPr>
        <p:spPr bwMode="auto">
          <a:xfrm>
            <a:off x="3851920" y="2132856"/>
            <a:ext cx="4248472" cy="1656184"/>
          </a:xfrm>
          <a:prstGeom prst="wedgeRoundRectCallou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en-GB" dirty="0"/>
              <a:t>I picked GCSE history as I find it interesting learning about the past and how we got to how we are now, and how different things were before and how things change over time</a:t>
            </a:r>
            <a:endParaRPr lang="en-GB" sz="1800" dirty="0">
              <a:effectLst/>
              <a:ea typeface="Times New Roman" panose="02020603050405020304" pitchFamily="18" charset="0"/>
              <a:cs typeface="Times New Roman" panose="02020603050405020304" pitchFamily="18" charset="0"/>
            </a:endParaRPr>
          </a:p>
        </p:txBody>
      </p:sp>
      <p:sp>
        <p:nvSpPr>
          <p:cNvPr id="7" name="Speech Bubble: Rectangle with Corners Rounded 6">
            <a:extLst>
              <a:ext uri="{FF2B5EF4-FFF2-40B4-BE49-F238E27FC236}">
                <a16:creationId xmlns:a16="http://schemas.microsoft.com/office/drawing/2014/main" id="{4FA05843-B525-40A4-8EF8-DA8B7372E8A5}"/>
              </a:ext>
            </a:extLst>
          </p:cNvPr>
          <p:cNvSpPr/>
          <p:nvPr/>
        </p:nvSpPr>
        <p:spPr bwMode="auto">
          <a:xfrm>
            <a:off x="172782" y="4119069"/>
            <a:ext cx="3370714" cy="1656184"/>
          </a:xfrm>
          <a:prstGeom prst="wedgeRoundRectCallout">
            <a:avLst>
              <a:gd name="adj1" fmla="val 44824"/>
              <a:gd name="adj2" fmla="val -83130"/>
              <a:gd name="adj3" fmla="val 16667"/>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en-GB" dirty="0"/>
              <a:t>I picked GCSE History because of my interest in war and the Nazi topic is very interesting and controversial to learn about.</a:t>
            </a:r>
          </a:p>
        </p:txBody>
      </p:sp>
      <p:sp>
        <p:nvSpPr>
          <p:cNvPr id="8" name="Speech Bubble: Rectangle with Corners Rounded 7">
            <a:extLst>
              <a:ext uri="{FF2B5EF4-FFF2-40B4-BE49-F238E27FC236}">
                <a16:creationId xmlns:a16="http://schemas.microsoft.com/office/drawing/2014/main" id="{01413C73-EEAF-4C44-B969-5FD3FAA9A67E}"/>
              </a:ext>
            </a:extLst>
          </p:cNvPr>
          <p:cNvSpPr/>
          <p:nvPr/>
        </p:nvSpPr>
        <p:spPr bwMode="auto">
          <a:xfrm>
            <a:off x="4696715" y="3921572"/>
            <a:ext cx="4248472" cy="2478283"/>
          </a:xfrm>
          <a:prstGeom prst="wedgeRoundRectCallout">
            <a:avLst>
              <a:gd name="adj1" fmla="val 23186"/>
              <a:gd name="adj2" fmla="val -68757"/>
              <a:gd name="adj3" fmla="val 16667"/>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en-GB" sz="1600" dirty="0"/>
              <a:t>I chose GCSE history because I enjoyed doing the WW1 and WW2 history in year 8 and wanted to continue that. I found Germany interesting because of the incredible events and timing that helped Hitler rise to power. I also enjoy looking at how society, particularly attitudes in society, changed over time and linking that to the modern world.</a:t>
            </a:r>
          </a:p>
        </p:txBody>
      </p:sp>
      <p:sp>
        <p:nvSpPr>
          <p:cNvPr id="9" name="Speech Bubble: Rectangle with Corners Rounded 8">
            <a:extLst>
              <a:ext uri="{FF2B5EF4-FFF2-40B4-BE49-F238E27FC236}">
                <a16:creationId xmlns:a16="http://schemas.microsoft.com/office/drawing/2014/main" id="{A1ED4785-FF80-4862-B03E-ACA6F50A690E}"/>
              </a:ext>
            </a:extLst>
          </p:cNvPr>
          <p:cNvSpPr/>
          <p:nvPr/>
        </p:nvSpPr>
        <p:spPr bwMode="auto">
          <a:xfrm>
            <a:off x="275968" y="3573016"/>
            <a:ext cx="4198160" cy="3024336"/>
          </a:xfrm>
          <a:prstGeom prst="wedgeRoundRectCallout">
            <a:avLst>
              <a:gd name="adj1" fmla="val -50996"/>
              <a:gd name="adj2" fmla="val 57878"/>
              <a:gd name="adj3" fmla="val 16667"/>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en-GB" sz="1600" dirty="0"/>
              <a:t>I chose GCSE history because it’s a really good way to learn about important past events that, if had ended differently, would have made our lives a lot different to what they are today. My favourite part of studying GCSE history is the interesting topics that you cover, such as the American west and Weimar and Nazi Germany. Additionally, GCSE history gives you a lot of writing skills that will benefit your other subjects.</a:t>
            </a:r>
          </a:p>
        </p:txBody>
      </p:sp>
      <p:sp>
        <p:nvSpPr>
          <p:cNvPr id="10" name="Speech Bubble: Rectangle with Corners Rounded 9">
            <a:extLst>
              <a:ext uri="{FF2B5EF4-FFF2-40B4-BE49-F238E27FC236}">
                <a16:creationId xmlns:a16="http://schemas.microsoft.com/office/drawing/2014/main" id="{C80ACE4A-3F63-4CC4-A565-F8F155F756BD}"/>
              </a:ext>
            </a:extLst>
          </p:cNvPr>
          <p:cNvSpPr/>
          <p:nvPr/>
        </p:nvSpPr>
        <p:spPr bwMode="auto">
          <a:xfrm>
            <a:off x="2326365" y="1396185"/>
            <a:ext cx="3602153" cy="1941647"/>
          </a:xfrm>
          <a:prstGeom prst="wedgeRoundRectCallout">
            <a:avLst>
              <a:gd name="adj1" fmla="val 71529"/>
              <a:gd name="adj2" fmla="val -50167"/>
              <a:gd name="adj3" fmla="val 16667"/>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r>
              <a:rPr lang="en-GB" sz="1600" dirty="0"/>
              <a:t>I chose GCSE history because it’s an easy pathway to broaden knowledge on our origins and how life used to be like in the past . My favourite part of history is seeing my classmates' opinions and views on large historic events.</a:t>
            </a:r>
          </a:p>
        </p:txBody>
      </p:sp>
      <p:sp>
        <p:nvSpPr>
          <p:cNvPr id="11" name="Speech Bubble: Rectangle with Corners Rounded 10">
            <a:extLst>
              <a:ext uri="{FF2B5EF4-FFF2-40B4-BE49-F238E27FC236}">
                <a16:creationId xmlns:a16="http://schemas.microsoft.com/office/drawing/2014/main" id="{93A22DA1-2D29-4891-891B-DF58BE39CEEA}"/>
              </a:ext>
            </a:extLst>
          </p:cNvPr>
          <p:cNvSpPr/>
          <p:nvPr/>
        </p:nvSpPr>
        <p:spPr bwMode="auto">
          <a:xfrm>
            <a:off x="3507864" y="4778507"/>
            <a:ext cx="3644961" cy="1950208"/>
          </a:xfrm>
          <a:prstGeom prst="wedgeRoundRectCallout">
            <a:avLst>
              <a:gd name="adj1" fmla="val -12094"/>
              <a:gd name="adj2" fmla="val -83464"/>
              <a:gd name="adj3" fmla="val 16667"/>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r>
              <a:rPr lang="en-GB" sz="1600" dirty="0"/>
              <a:t>History is really fascinating as we can see how ancient events affect modern living! My favourite part of history is source analysis and using inference skills. Plus I picked it because it looks good for college and jobs!</a:t>
            </a:r>
          </a:p>
        </p:txBody>
      </p:sp>
      <p:sp>
        <p:nvSpPr>
          <p:cNvPr id="13" name="Speech Bubble: Rectangle with Corners Rounded 12">
            <a:extLst>
              <a:ext uri="{FF2B5EF4-FFF2-40B4-BE49-F238E27FC236}">
                <a16:creationId xmlns:a16="http://schemas.microsoft.com/office/drawing/2014/main" id="{941AD778-AC56-4884-BE8F-A5F0743302BE}"/>
              </a:ext>
            </a:extLst>
          </p:cNvPr>
          <p:cNvSpPr/>
          <p:nvPr/>
        </p:nvSpPr>
        <p:spPr bwMode="auto">
          <a:xfrm>
            <a:off x="4615714" y="3749225"/>
            <a:ext cx="4060742" cy="2848127"/>
          </a:xfrm>
          <a:prstGeom prst="wedgeRoundRectCallout">
            <a:avLst>
              <a:gd name="adj1" fmla="val -12094"/>
              <a:gd name="adj2" fmla="val -83464"/>
              <a:gd name="adj3" fmla="val 16667"/>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en-GB" sz="1600" dirty="0">
                <a:solidFill>
                  <a:srgbClr val="000000"/>
                </a:solidFill>
                <a:ea typeface="Times New Roman" panose="02020603050405020304" pitchFamily="18" charset="0"/>
                <a:cs typeface="Times New Roman"/>
              </a:rPr>
              <a:t>I chose GCSE history mainly because I’m interested and intrigued by the topic as a whole, more than actually taking it into a future job. I think that it’s really interesting and fun to learn about war, medieval medicine, Anglo-Saxons, and everything else in the past because it’s, most of the time, mind blowing and just allows you to learn more about what life used to be like</a:t>
            </a:r>
            <a:endParaRPr lang="en-GB" sz="1600" dirty="0">
              <a:cs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1200" advClick="0" advTm="52921">
        <p14:prism/>
      </p:transition>
    </mc:Choice>
    <mc:Fallback xmlns="">
      <p:transition spd="slow" advClick="0" advTm="52921">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animBg="1"/>
      <p:bldP spid="8" grpId="0" animBg="1"/>
      <p:bldP spid="9" grpId="0" animBg="1"/>
      <p:bldP spid="10" grpId="0" animBg="1"/>
      <p:bldP spid="11" grpId="0" animBg="1"/>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11"/>
          <p:cNvSpPr>
            <a:spLocks noChangeArrowheads="1"/>
          </p:cNvSpPr>
          <p:nvPr/>
        </p:nvSpPr>
        <p:spPr bwMode="auto">
          <a:xfrm>
            <a:off x="251520" y="1700808"/>
            <a:ext cx="8568952" cy="2616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p>
            <a:pPr algn="ctr"/>
            <a:r>
              <a:rPr lang="en-GB" sz="4000" u="sng" dirty="0">
                <a:solidFill>
                  <a:srgbClr val="C00000"/>
                </a:solidFill>
                <a:latin typeface="+mj-lt"/>
              </a:rPr>
              <a:t>Contact Details For Further Questions…</a:t>
            </a:r>
          </a:p>
          <a:p>
            <a:pPr algn="ctr"/>
            <a:endParaRPr lang="en-GB" sz="4000" dirty="0">
              <a:latin typeface="Gill Sans MT" pitchFamily="34" charset="0"/>
            </a:endParaRPr>
          </a:p>
          <a:p>
            <a:pPr algn="ctr"/>
            <a:endParaRPr lang="en-GB" sz="2800" dirty="0">
              <a:latin typeface="Gill Sans MT" pitchFamily="34" charset="0"/>
            </a:endParaRPr>
          </a:p>
          <a:p>
            <a:pPr algn="ctr"/>
            <a:r>
              <a:rPr lang="en-GB" sz="2800" dirty="0">
                <a:latin typeface="Gill Sans MT" pitchFamily="34" charset="0"/>
              </a:rPr>
              <a:t>M Hall – (Team Leader for Humanities) – </a:t>
            </a:r>
            <a:r>
              <a:rPr lang="en-GB" sz="2800" dirty="0">
                <a:latin typeface="Gill Sans MT" pitchFamily="34" charset="0"/>
                <a:hlinkClick r:id="rId3"/>
              </a:rPr>
              <a:t>mhall@tscacademy.org.uk</a:t>
            </a:r>
            <a:endParaRPr lang="en-GB" sz="2800" dirty="0">
              <a:latin typeface="Gill Sans MT"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200" advClick="0" advTm="10000">
        <p14:prism/>
      </p:transition>
    </mc:Choice>
    <mc:Fallback xmlns="">
      <p:transition spd="slow">
        <p:fade/>
      </p:transition>
    </mc:Fallback>
  </mc:AlternateContent>
</p:sld>
</file>

<file path=ppt/theme/theme1.xml><?xml version="1.0" encoding="utf-8"?>
<a:theme xmlns:a="http://schemas.openxmlformats.org/drawingml/2006/main" name="Theme1">
  <a:themeElements>
    <a:clrScheme name="Theme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heme1">
      <a:majorFont>
        <a:latin typeface="BerkeleyOldstyleITCbyBT"/>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Theme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heme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heme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heme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heme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heme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heme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heme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heme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heme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heme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heme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FECAC11CC589A4FA00B5741399EF0A8" ma:contentTypeVersion="5" ma:contentTypeDescription="Create a new document." ma:contentTypeScope="" ma:versionID="8d218f2ceba4cbdfd2d4c0569ed04799">
  <xsd:schema xmlns:xsd="http://www.w3.org/2001/XMLSchema" xmlns:xs="http://www.w3.org/2001/XMLSchema" xmlns:p="http://schemas.microsoft.com/office/2006/metadata/properties" xmlns:ns2="6d49f7e4-8427-4c61-9628-db4dc497675f" targetNamespace="http://schemas.microsoft.com/office/2006/metadata/properties" ma:root="true" ma:fieldsID="cdcf792b092717272fed23783e557d3b" ns2:_="">
    <xsd:import namespace="6d49f7e4-8427-4c61-9628-db4dc497675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49f7e4-8427-4c61-9628-db4dc49767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B3E09EF-0889-4657-A221-AD48ED2298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49f7e4-8427-4c61-9628-db4dc49767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049E843-BD8F-4536-9C4F-F1D17316C64B}">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E232DE7B-908D-4714-8075-E084C336AA9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Powerpoint Template</Template>
  <TotalTime>2975</TotalTime>
  <Words>1182</Words>
  <Application>Microsoft Office PowerPoint</Application>
  <PresentationFormat>On-screen Show (4:3)</PresentationFormat>
  <Paragraphs>88</Paragraphs>
  <Slides>8</Slides>
  <Notes>8</Notes>
  <HiddenSlides>0</HiddenSlides>
  <MMClips>7</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Theme1</vt:lpstr>
      <vt:lpstr>Key Stage 4 Guided Choices Year 9 into 10</vt:lpstr>
      <vt:lpstr>Course Topics</vt:lpstr>
      <vt:lpstr>PowerPoint Presentation</vt:lpstr>
      <vt:lpstr>How is the course assessed? </vt:lpstr>
      <vt:lpstr>PowerPoint Presentation</vt:lpstr>
      <vt:lpstr>Frequently Asked Questions  (FAQs)</vt:lpstr>
      <vt:lpstr>PowerPoint Presentation</vt:lpstr>
      <vt:lpstr>PowerPoint Presentation</vt:lpstr>
    </vt:vector>
  </TitlesOfParts>
  <Company>Outwood Grange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Open Evening  29th September 2009</dc:title>
  <dc:creator>klw</dc:creator>
  <cp:lastModifiedBy>Christopher Vallance</cp:lastModifiedBy>
  <cp:revision>274</cp:revision>
  <cp:lastPrinted>2019-01-28T13:36:12Z</cp:lastPrinted>
  <dcterms:created xsi:type="dcterms:W3CDTF">2009-09-17T06:29:05Z</dcterms:created>
  <dcterms:modified xsi:type="dcterms:W3CDTF">2023-02-07T13:04:42Z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0x010100BFECAC11CC589A4FA00B5741399EF0A8</vt:lpwstr>
  </property>
</Properties>
</file>