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3"/>
  </p:notesMasterIdLst>
  <p:handoutMasterIdLst>
    <p:handoutMasterId r:id="rId14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34" r:id="rId11"/>
    <p:sldId id="530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702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Mathematics GCSE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086376"/>
              </p:ext>
            </p:extLst>
          </p:nvPr>
        </p:nvGraphicFramePr>
        <p:xfrm>
          <a:off x="72548" y="1988836"/>
          <a:ext cx="8606312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November 2020 Mock Exams (A full set of November 2019 papers)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 x 80 = 240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November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is a full GCSE test paper, so is good evidence of your achievement at that time over a whole GCSE course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May 2021 Assessment Papers</a:t>
                      </a:r>
                    </a:p>
                    <a:p>
                      <a:r>
                        <a:rPr lang="en-GB" dirty="0"/>
                        <a:t>(A calculator and non calculator assessment based on questions from the November 2020 papers)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x 80 = 160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The number of marks were weighted and combined with the November mock exams to produce a final mark and a final grade.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is the most recent test data we have. The paper was adapted to make sure only the topics you had been taught were assessed.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If any of this evidence was missing, we looked further back to either the lockdown mock or the exam papers you sat in year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291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46953-D2F1-4DE4-85F9-18587A2936D4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94dd0775-76b5-42f4-b7e9-fc4c1ed2f738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2DD0542-1254-4A72-8B90-97E322C1B9F2}"/>
</file>

<file path=customXml/itemProps3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5759</TotalTime>
  <Words>568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432</cp:revision>
  <cp:lastPrinted>2016-09-20T15:40:55Z</cp:lastPrinted>
  <dcterms:created xsi:type="dcterms:W3CDTF">2008-04-21T08:30:49Z</dcterms:created>
  <dcterms:modified xsi:type="dcterms:W3CDTF">2021-07-02T09:39:07Z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