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8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Music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901715"/>
              </p:ext>
            </p:extLst>
          </p:nvPr>
        </p:nvGraphicFramePr>
        <p:xfrm>
          <a:off x="72548" y="1988836"/>
          <a:ext cx="8606312" cy="4648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US" dirty="0"/>
                        <a:t>Listening and Appraising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Meets the requirements of the course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US" dirty="0"/>
                        <a:t>Composition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2021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Meets the requirements of the course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US" dirty="0"/>
                        <a:t>Performance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2020/21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Meets the requirements of the course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1F870D-6EBA-48D9-8F9C-95982CC719C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451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434</cp:revision>
  <cp:lastPrinted>2016-09-20T15:40:55Z</cp:lastPrinted>
  <dcterms:created xsi:type="dcterms:W3CDTF">2008-04-21T08:30:49Z</dcterms:created>
  <dcterms:modified xsi:type="dcterms:W3CDTF">2021-07-02T09:44:50Z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