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58" r:id="rId5"/>
    <p:sldId id="259" r:id="rId6"/>
    <p:sldId id="263" r:id="rId7"/>
    <p:sldId id="260" r:id="rId8"/>
    <p:sldId id="261" r:id="rId9"/>
    <p:sldId id="262"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5619C-60FC-413A-A03C-09CD12099E04}" v="7" dt="2023-01-18T11:12:50.736"/>
    <p1510:client id="{7F9C5D5F-B101-44B6-A6F8-34BC93EC99C1}" v="27" dt="2023-01-18T11:07:04.816"/>
    <p1510:client id="{A19F01D1-FDC0-4180-BB48-E843AD387780}" v="138" dt="2023-02-08T08:51:27.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Spencer" userId="S::sspencer@tscacademy.org.uk::b0601bad-6da8-4353-80fd-a3f9447daa35" providerId="AD" clId="Web-{A19F01D1-FDC0-4180-BB48-E843AD387780}"/>
    <pc:docChg chg="modSld">
      <pc:chgData name="Sally Spencer" userId="S::sspencer@tscacademy.org.uk::b0601bad-6da8-4353-80fd-a3f9447daa35" providerId="AD" clId="Web-{A19F01D1-FDC0-4180-BB48-E843AD387780}" dt="2023-02-08T08:51:27.233" v="91" actId="20577"/>
      <pc:docMkLst>
        <pc:docMk/>
      </pc:docMkLst>
      <pc:sldChg chg="modSp">
        <pc:chgData name="Sally Spencer" userId="S::sspencer@tscacademy.org.uk::b0601bad-6da8-4353-80fd-a3f9447daa35" providerId="AD" clId="Web-{A19F01D1-FDC0-4180-BB48-E843AD387780}" dt="2023-02-08T08:48:40.242" v="72" actId="20577"/>
        <pc:sldMkLst>
          <pc:docMk/>
          <pc:sldMk cId="3247413960" sldId="259"/>
        </pc:sldMkLst>
        <pc:spChg chg="mod">
          <ac:chgData name="Sally Spencer" userId="S::sspencer@tscacademy.org.uk::b0601bad-6da8-4353-80fd-a3f9447daa35" providerId="AD" clId="Web-{A19F01D1-FDC0-4180-BB48-E843AD387780}" dt="2023-02-08T08:48:40.242" v="72" actId="20577"/>
          <ac:spMkLst>
            <pc:docMk/>
            <pc:sldMk cId="3247413960" sldId="259"/>
            <ac:spMk id="4100" creationId="{00000000-0000-0000-0000-000000000000}"/>
          </ac:spMkLst>
        </pc:spChg>
      </pc:sldChg>
      <pc:sldChg chg="modSp">
        <pc:chgData name="Sally Spencer" userId="S::sspencer@tscacademy.org.uk::b0601bad-6da8-4353-80fd-a3f9447daa35" providerId="AD" clId="Web-{A19F01D1-FDC0-4180-BB48-E843AD387780}" dt="2023-02-08T08:51:27.233" v="91" actId="20577"/>
        <pc:sldMkLst>
          <pc:docMk/>
          <pc:sldMk cId="3364861211" sldId="260"/>
        </pc:sldMkLst>
        <pc:spChg chg="mod">
          <ac:chgData name="Sally Spencer" userId="S::sspencer@tscacademy.org.uk::b0601bad-6da8-4353-80fd-a3f9447daa35" providerId="AD" clId="Web-{A19F01D1-FDC0-4180-BB48-E843AD387780}" dt="2023-02-08T08:44:45.390" v="3" actId="20577"/>
          <ac:spMkLst>
            <pc:docMk/>
            <pc:sldMk cId="3364861211" sldId="260"/>
            <ac:spMk id="4" creationId="{04E647B5-06F6-3ACF-A7C2-356499F77338}"/>
          </ac:spMkLst>
        </pc:spChg>
        <pc:spChg chg="mod">
          <ac:chgData name="Sally Spencer" userId="S::sspencer@tscacademy.org.uk::b0601bad-6da8-4353-80fd-a3f9447daa35" providerId="AD" clId="Web-{A19F01D1-FDC0-4180-BB48-E843AD387780}" dt="2023-02-08T08:51:27.233" v="91" actId="20577"/>
          <ac:spMkLst>
            <pc:docMk/>
            <pc:sldMk cId="3364861211" sldId="260"/>
            <ac:spMk id="4100" creationId="{00000000-0000-0000-0000-000000000000}"/>
          </ac:spMkLst>
        </pc:spChg>
      </pc:sldChg>
      <pc:sldChg chg="modSp">
        <pc:chgData name="Sally Spencer" userId="S::sspencer@tscacademy.org.uk::b0601bad-6da8-4353-80fd-a3f9447daa35" providerId="AD" clId="Web-{A19F01D1-FDC0-4180-BB48-E843AD387780}" dt="2023-02-08T08:51:11.123" v="88" actId="20577"/>
        <pc:sldMkLst>
          <pc:docMk/>
          <pc:sldMk cId="280305681" sldId="261"/>
        </pc:sldMkLst>
        <pc:spChg chg="mod">
          <ac:chgData name="Sally Spencer" userId="S::sspencer@tscacademy.org.uk::b0601bad-6da8-4353-80fd-a3f9447daa35" providerId="AD" clId="Web-{A19F01D1-FDC0-4180-BB48-E843AD387780}" dt="2023-02-08T08:45:02.594" v="7" actId="20577"/>
          <ac:spMkLst>
            <pc:docMk/>
            <pc:sldMk cId="280305681" sldId="261"/>
            <ac:spMk id="8" creationId="{C224E8FF-18CF-4882-8AAA-B63FF5D8D1D0}"/>
          </ac:spMkLst>
        </pc:spChg>
        <pc:spChg chg="mod">
          <ac:chgData name="Sally Spencer" userId="S::sspencer@tscacademy.org.uk::b0601bad-6da8-4353-80fd-a3f9447daa35" providerId="AD" clId="Web-{A19F01D1-FDC0-4180-BB48-E843AD387780}" dt="2023-02-08T08:51:11.123" v="88" actId="20577"/>
          <ac:spMkLst>
            <pc:docMk/>
            <pc:sldMk cId="280305681" sldId="261"/>
            <ac:spMk id="4100" creationId="{00000000-0000-0000-0000-000000000000}"/>
          </ac:spMkLst>
        </pc:spChg>
      </pc:sldChg>
      <pc:sldChg chg="modSp">
        <pc:chgData name="Sally Spencer" userId="S::sspencer@tscacademy.org.uk::b0601bad-6da8-4353-80fd-a3f9447daa35" providerId="AD" clId="Web-{A19F01D1-FDC0-4180-BB48-E843AD387780}" dt="2023-02-08T08:51:03.529" v="87" actId="20577"/>
        <pc:sldMkLst>
          <pc:docMk/>
          <pc:sldMk cId="2088188087" sldId="262"/>
        </pc:sldMkLst>
        <pc:spChg chg="mod">
          <ac:chgData name="Sally Spencer" userId="S::sspencer@tscacademy.org.uk::b0601bad-6da8-4353-80fd-a3f9447daa35" providerId="AD" clId="Web-{A19F01D1-FDC0-4180-BB48-E843AD387780}" dt="2023-02-08T08:50:24.043" v="83" actId="1076"/>
          <ac:spMkLst>
            <pc:docMk/>
            <pc:sldMk cId="2088188087" sldId="262"/>
            <ac:spMk id="5" creationId="{F424DBED-E493-44FC-8F98-2166D1451EDE}"/>
          </ac:spMkLst>
        </pc:spChg>
        <pc:spChg chg="mod">
          <ac:chgData name="Sally Spencer" userId="S::sspencer@tscacademy.org.uk::b0601bad-6da8-4353-80fd-a3f9447daa35" providerId="AD" clId="Web-{A19F01D1-FDC0-4180-BB48-E843AD387780}" dt="2023-02-08T08:50:37.918" v="84" actId="1076"/>
          <ac:spMkLst>
            <pc:docMk/>
            <pc:sldMk cId="2088188087" sldId="262"/>
            <ac:spMk id="6" creationId="{C523AA7C-D977-4FC2-A60F-1DE87E5CB9FD}"/>
          </ac:spMkLst>
        </pc:spChg>
        <pc:spChg chg="mod">
          <ac:chgData name="Sally Spencer" userId="S::sspencer@tscacademy.org.uk::b0601bad-6da8-4353-80fd-a3f9447daa35" providerId="AD" clId="Web-{A19F01D1-FDC0-4180-BB48-E843AD387780}" dt="2023-02-08T08:51:03.529" v="87" actId="20577"/>
          <ac:spMkLst>
            <pc:docMk/>
            <pc:sldMk cId="2088188087" sldId="262"/>
            <ac:spMk id="4100" creationId="{00000000-0000-0000-0000-000000000000}"/>
          </ac:spMkLst>
        </pc:spChg>
        <pc:picChg chg="mod">
          <ac:chgData name="Sally Spencer" userId="S::sspencer@tscacademy.org.uk::b0601bad-6da8-4353-80fd-a3f9447daa35" providerId="AD" clId="Web-{A19F01D1-FDC0-4180-BB48-E843AD387780}" dt="2023-02-08T08:50:49.700" v="86" actId="1076"/>
          <ac:picMkLst>
            <pc:docMk/>
            <pc:sldMk cId="2088188087" sldId="262"/>
            <ac:picMk id="10" creationId="{70F6FCB9-3C1E-49BE-B458-6E4399F53503}"/>
          </ac:picMkLst>
        </pc:picChg>
        <pc:cxnChg chg="mod">
          <ac:chgData name="Sally Spencer" userId="S::sspencer@tscacademy.org.uk::b0601bad-6da8-4353-80fd-a3f9447daa35" providerId="AD" clId="Web-{A19F01D1-FDC0-4180-BB48-E843AD387780}" dt="2023-02-08T08:50:43.606" v="85" actId="1076"/>
          <ac:cxnSpMkLst>
            <pc:docMk/>
            <pc:sldMk cId="2088188087" sldId="262"/>
            <ac:cxnSpMk id="7" creationId="{25D2A812-7489-4132-AD79-13FEA8775E58}"/>
          </ac:cxnSpMkLst>
        </pc:cxnChg>
      </pc:sldChg>
      <pc:sldChg chg="modSp">
        <pc:chgData name="Sally Spencer" userId="S::sspencer@tscacademy.org.uk::b0601bad-6da8-4353-80fd-a3f9447daa35" providerId="AD" clId="Web-{A19F01D1-FDC0-4180-BB48-E843AD387780}" dt="2023-02-08T08:48:47.977" v="74" actId="20577"/>
        <pc:sldMkLst>
          <pc:docMk/>
          <pc:sldMk cId="3769445429" sldId="263"/>
        </pc:sldMkLst>
        <pc:spChg chg="mod">
          <ac:chgData name="Sally Spencer" userId="S::sspencer@tscacademy.org.uk::b0601bad-6da8-4353-80fd-a3f9447daa35" providerId="AD" clId="Web-{A19F01D1-FDC0-4180-BB48-E843AD387780}" dt="2023-02-08T08:44:29.343" v="0" actId="1076"/>
          <ac:spMkLst>
            <pc:docMk/>
            <pc:sldMk cId="3769445429" sldId="263"/>
            <ac:spMk id="13" creationId="{CB86958A-4C51-4EA8-94C8-4C5F3D7DDC8D}"/>
          </ac:spMkLst>
        </pc:spChg>
        <pc:spChg chg="mod">
          <ac:chgData name="Sally Spencer" userId="S::sspencer@tscacademy.org.uk::b0601bad-6da8-4353-80fd-a3f9447daa35" providerId="AD" clId="Web-{A19F01D1-FDC0-4180-BB48-E843AD387780}" dt="2023-02-08T08:48:47.977" v="74" actId="20577"/>
          <ac:spMkLst>
            <pc:docMk/>
            <pc:sldMk cId="3769445429" sldId="263"/>
            <ac:spMk id="4100" creationId="{00000000-0000-0000-0000-000000000000}"/>
          </ac:spMkLst>
        </pc:spChg>
      </pc:sldChg>
      <pc:sldChg chg="modSp">
        <pc:chgData name="Sally Spencer" userId="S::sspencer@tscacademy.org.uk::b0601bad-6da8-4353-80fd-a3f9447daa35" providerId="AD" clId="Web-{A19F01D1-FDC0-4180-BB48-E843AD387780}" dt="2023-02-08T08:48:35.070" v="71" actId="20577"/>
        <pc:sldMkLst>
          <pc:docMk/>
          <pc:sldMk cId="1573760758" sldId="264"/>
        </pc:sldMkLst>
        <pc:spChg chg="mod">
          <ac:chgData name="Sally Spencer" userId="S::sspencer@tscacademy.org.uk::b0601bad-6da8-4353-80fd-a3f9447daa35" providerId="AD" clId="Web-{A19F01D1-FDC0-4180-BB48-E843AD387780}" dt="2023-02-08T08:46:43.317" v="25" actId="1076"/>
          <ac:spMkLst>
            <pc:docMk/>
            <pc:sldMk cId="1573760758" sldId="264"/>
            <ac:spMk id="6" creationId="{082A1232-0367-43CD-8712-3F022E0E9577}"/>
          </ac:spMkLst>
        </pc:spChg>
        <pc:spChg chg="mod">
          <ac:chgData name="Sally Spencer" userId="S::sspencer@tscacademy.org.uk::b0601bad-6da8-4353-80fd-a3f9447daa35" providerId="AD" clId="Web-{A19F01D1-FDC0-4180-BB48-E843AD387780}" dt="2023-02-08T08:46:40.426" v="24" actId="1076"/>
          <ac:spMkLst>
            <pc:docMk/>
            <pc:sldMk cId="1573760758" sldId="264"/>
            <ac:spMk id="7" creationId="{34F3B805-7CF2-4379-9277-53C2072DD122}"/>
          </ac:spMkLst>
        </pc:spChg>
        <pc:spChg chg="mod">
          <ac:chgData name="Sally Spencer" userId="S::sspencer@tscacademy.org.uk::b0601bad-6da8-4353-80fd-a3f9447daa35" providerId="AD" clId="Web-{A19F01D1-FDC0-4180-BB48-E843AD387780}" dt="2023-02-08T08:48:18.898" v="69" actId="20577"/>
          <ac:spMkLst>
            <pc:docMk/>
            <pc:sldMk cId="1573760758" sldId="264"/>
            <ac:spMk id="13" creationId="{53715C43-F1A9-47BF-B0B4-7066D843A636}"/>
          </ac:spMkLst>
        </pc:spChg>
        <pc:spChg chg="mod">
          <ac:chgData name="Sally Spencer" userId="S::sspencer@tscacademy.org.uk::b0601bad-6da8-4353-80fd-a3f9447daa35" providerId="AD" clId="Web-{A19F01D1-FDC0-4180-BB48-E843AD387780}" dt="2023-02-08T08:48:00.788" v="65" actId="20577"/>
          <ac:spMkLst>
            <pc:docMk/>
            <pc:sldMk cId="1573760758" sldId="264"/>
            <ac:spMk id="15" creationId="{A77F74EB-E87D-4854-BEB9-B743CF9FCB2D}"/>
          </ac:spMkLst>
        </pc:spChg>
        <pc:spChg chg="mod">
          <ac:chgData name="Sally Spencer" userId="S::sspencer@tscacademy.org.uk::b0601bad-6da8-4353-80fd-a3f9447daa35" providerId="AD" clId="Web-{A19F01D1-FDC0-4180-BB48-E843AD387780}" dt="2023-02-08T08:48:35.070" v="71" actId="20577"/>
          <ac:spMkLst>
            <pc:docMk/>
            <pc:sldMk cId="1573760758" sldId="264"/>
            <ac:spMk id="4100" creationId="{00000000-0000-0000-0000-000000000000}"/>
          </ac:spMkLst>
        </pc:spChg>
      </pc:sldChg>
    </pc:docChg>
  </pc:docChgLst>
  <pc:docChgLst>
    <pc:chgData name="James Copley-Dunn" userId="S::jcopley-dunn@tscacademy.org.uk::d96f3133-13b2-48ea-9206-f2bc54f7d423" providerId="AD" clId="Web-{7F9C5D5F-B101-44B6-A6F8-34BC93EC99C1}"/>
    <pc:docChg chg="modSld">
      <pc:chgData name="James Copley-Dunn" userId="S::jcopley-dunn@tscacademy.org.uk::d96f3133-13b2-48ea-9206-f2bc54f7d423" providerId="AD" clId="Web-{7F9C5D5F-B101-44B6-A6F8-34BC93EC99C1}" dt="2023-01-18T11:07:04.816" v="26" actId="1076"/>
      <pc:docMkLst>
        <pc:docMk/>
      </pc:docMkLst>
      <pc:sldChg chg="modSp">
        <pc:chgData name="James Copley-Dunn" userId="S::jcopley-dunn@tscacademy.org.uk::d96f3133-13b2-48ea-9206-f2bc54f7d423" providerId="AD" clId="Web-{7F9C5D5F-B101-44B6-A6F8-34BC93EC99C1}" dt="2023-01-18T11:06:02.361" v="11" actId="20577"/>
        <pc:sldMkLst>
          <pc:docMk/>
          <pc:sldMk cId="3247413960" sldId="259"/>
        </pc:sldMkLst>
        <pc:spChg chg="mod">
          <ac:chgData name="James Copley-Dunn" userId="S::jcopley-dunn@tscacademy.org.uk::d96f3133-13b2-48ea-9206-f2bc54f7d423" providerId="AD" clId="Web-{7F9C5D5F-B101-44B6-A6F8-34BC93EC99C1}" dt="2023-01-18T11:05:54.642" v="8" actId="1076"/>
          <ac:spMkLst>
            <pc:docMk/>
            <pc:sldMk cId="3247413960" sldId="259"/>
            <ac:spMk id="5" creationId="{8275ECA8-D7F1-49FE-A26D-CC9C8659D067}"/>
          </ac:spMkLst>
        </pc:spChg>
        <pc:spChg chg="mod">
          <ac:chgData name="James Copley-Dunn" userId="S::jcopley-dunn@tscacademy.org.uk::d96f3133-13b2-48ea-9206-f2bc54f7d423" providerId="AD" clId="Web-{7F9C5D5F-B101-44B6-A6F8-34BC93EC99C1}" dt="2023-01-18T11:06:02.361" v="11" actId="20577"/>
          <ac:spMkLst>
            <pc:docMk/>
            <pc:sldMk cId="3247413960" sldId="259"/>
            <ac:spMk id="6" creationId="{1F17A497-7615-4CE2-8D5B-75D13FBC744A}"/>
          </ac:spMkLst>
        </pc:spChg>
      </pc:sldChg>
      <pc:sldChg chg="modSp">
        <pc:chgData name="James Copley-Dunn" userId="S::jcopley-dunn@tscacademy.org.uk::d96f3133-13b2-48ea-9206-f2bc54f7d423" providerId="AD" clId="Web-{7F9C5D5F-B101-44B6-A6F8-34BC93EC99C1}" dt="2023-01-18T11:06:34.768" v="17" actId="1076"/>
        <pc:sldMkLst>
          <pc:docMk/>
          <pc:sldMk cId="3364861211" sldId="260"/>
        </pc:sldMkLst>
        <pc:spChg chg="mod">
          <ac:chgData name="James Copley-Dunn" userId="S::jcopley-dunn@tscacademy.org.uk::d96f3133-13b2-48ea-9206-f2bc54f7d423" providerId="AD" clId="Web-{7F9C5D5F-B101-44B6-A6F8-34BC93EC99C1}" dt="2023-01-18T11:06:31.987" v="16" actId="14100"/>
          <ac:spMkLst>
            <pc:docMk/>
            <pc:sldMk cId="3364861211" sldId="260"/>
            <ac:spMk id="2" creationId="{41953123-5BF6-8D57-3A9C-C9C8419F0922}"/>
          </ac:spMkLst>
        </pc:spChg>
        <pc:spChg chg="mod">
          <ac:chgData name="James Copley-Dunn" userId="S::jcopley-dunn@tscacademy.org.uk::d96f3133-13b2-48ea-9206-f2bc54f7d423" providerId="AD" clId="Web-{7F9C5D5F-B101-44B6-A6F8-34BC93EC99C1}" dt="2023-01-18T11:06:34.768" v="17" actId="1076"/>
          <ac:spMkLst>
            <pc:docMk/>
            <pc:sldMk cId="3364861211" sldId="260"/>
            <ac:spMk id="4" creationId="{04E647B5-06F6-3ACF-A7C2-356499F77338}"/>
          </ac:spMkLst>
        </pc:spChg>
        <pc:spChg chg="mod">
          <ac:chgData name="James Copley-Dunn" userId="S::jcopley-dunn@tscacademy.org.uk::d96f3133-13b2-48ea-9206-f2bc54f7d423" providerId="AD" clId="Web-{7F9C5D5F-B101-44B6-A6F8-34BC93EC99C1}" dt="2023-01-18T11:06:21.565" v="14" actId="14100"/>
          <ac:spMkLst>
            <pc:docMk/>
            <pc:sldMk cId="3364861211" sldId="260"/>
            <ac:spMk id="7" creationId="{113B51BF-A48F-06D3-1EDB-D166F8152B8D}"/>
          </ac:spMkLst>
        </pc:spChg>
      </pc:sldChg>
      <pc:sldChg chg="modSp">
        <pc:chgData name="James Copley-Dunn" userId="S::jcopley-dunn@tscacademy.org.uk::d96f3133-13b2-48ea-9206-f2bc54f7d423" providerId="AD" clId="Web-{7F9C5D5F-B101-44B6-A6F8-34BC93EC99C1}" dt="2023-01-18T11:06:49.487" v="22" actId="14100"/>
        <pc:sldMkLst>
          <pc:docMk/>
          <pc:sldMk cId="2088188087" sldId="262"/>
        </pc:sldMkLst>
        <pc:spChg chg="mod">
          <ac:chgData name="James Copley-Dunn" userId="S::jcopley-dunn@tscacademy.org.uk::d96f3133-13b2-48ea-9206-f2bc54f7d423" providerId="AD" clId="Web-{7F9C5D5F-B101-44B6-A6F8-34BC93EC99C1}" dt="2023-01-18T11:06:49.487" v="22" actId="14100"/>
          <ac:spMkLst>
            <pc:docMk/>
            <pc:sldMk cId="2088188087" sldId="262"/>
            <ac:spMk id="4" creationId="{4FB54B2B-2335-47E5-802A-AFC9AD3D6B4F}"/>
          </ac:spMkLst>
        </pc:spChg>
        <pc:spChg chg="mod">
          <ac:chgData name="James Copley-Dunn" userId="S::jcopley-dunn@tscacademy.org.uk::d96f3133-13b2-48ea-9206-f2bc54f7d423" providerId="AD" clId="Web-{7F9C5D5F-B101-44B6-A6F8-34BC93EC99C1}" dt="2023-01-18T11:06:41.878" v="19" actId="1076"/>
          <ac:spMkLst>
            <pc:docMk/>
            <pc:sldMk cId="2088188087" sldId="262"/>
            <ac:spMk id="5" creationId="{F424DBED-E493-44FC-8F98-2166D1451EDE}"/>
          </ac:spMkLst>
        </pc:spChg>
        <pc:spChg chg="mod">
          <ac:chgData name="James Copley-Dunn" userId="S::jcopley-dunn@tscacademy.org.uk::d96f3133-13b2-48ea-9206-f2bc54f7d423" providerId="AD" clId="Web-{7F9C5D5F-B101-44B6-A6F8-34BC93EC99C1}" dt="2023-01-18T11:06:45.925" v="20" actId="14100"/>
          <ac:spMkLst>
            <pc:docMk/>
            <pc:sldMk cId="2088188087" sldId="262"/>
            <ac:spMk id="9" creationId="{88AA0255-6DD6-424F-8BB8-95F7CF201E3A}"/>
          </ac:spMkLst>
        </pc:spChg>
        <pc:cxnChg chg="mod">
          <ac:chgData name="James Copley-Dunn" userId="S::jcopley-dunn@tscacademy.org.uk::d96f3133-13b2-48ea-9206-f2bc54f7d423" providerId="AD" clId="Web-{7F9C5D5F-B101-44B6-A6F8-34BC93EC99C1}" dt="2023-01-18T11:06:46.956" v="21" actId="1076"/>
          <ac:cxnSpMkLst>
            <pc:docMk/>
            <pc:sldMk cId="2088188087" sldId="262"/>
            <ac:cxnSpMk id="7" creationId="{25D2A812-7489-4132-AD79-13FEA8775E58}"/>
          </ac:cxnSpMkLst>
        </pc:cxnChg>
      </pc:sldChg>
      <pc:sldChg chg="modSp">
        <pc:chgData name="James Copley-Dunn" userId="S::jcopley-dunn@tscacademy.org.uk::d96f3133-13b2-48ea-9206-f2bc54f7d423" providerId="AD" clId="Web-{7F9C5D5F-B101-44B6-A6F8-34BC93EC99C1}" dt="2023-01-18T11:06:10.893" v="13" actId="1076"/>
        <pc:sldMkLst>
          <pc:docMk/>
          <pc:sldMk cId="3769445429" sldId="263"/>
        </pc:sldMkLst>
        <pc:spChg chg="mod">
          <ac:chgData name="James Copley-Dunn" userId="S::jcopley-dunn@tscacademy.org.uk::d96f3133-13b2-48ea-9206-f2bc54f7d423" providerId="AD" clId="Web-{7F9C5D5F-B101-44B6-A6F8-34BC93EC99C1}" dt="2023-01-18T11:05:34.032" v="3" actId="14100"/>
          <ac:spMkLst>
            <pc:docMk/>
            <pc:sldMk cId="3769445429" sldId="263"/>
            <ac:spMk id="5" creationId="{8275ECA8-D7F1-49FE-A26D-CC9C8659D067}"/>
          </ac:spMkLst>
        </pc:spChg>
        <pc:spChg chg="mod">
          <ac:chgData name="James Copley-Dunn" userId="S::jcopley-dunn@tscacademy.org.uk::d96f3133-13b2-48ea-9206-f2bc54f7d423" providerId="AD" clId="Web-{7F9C5D5F-B101-44B6-A6F8-34BC93EC99C1}" dt="2023-01-18T11:06:10.893" v="13" actId="1076"/>
          <ac:spMkLst>
            <pc:docMk/>
            <pc:sldMk cId="3769445429" sldId="263"/>
            <ac:spMk id="6" creationId="{1F17A497-7615-4CE2-8D5B-75D13FBC744A}"/>
          </ac:spMkLst>
        </pc:spChg>
        <pc:spChg chg="mod">
          <ac:chgData name="James Copley-Dunn" userId="S::jcopley-dunn@tscacademy.org.uk::d96f3133-13b2-48ea-9206-f2bc54f7d423" providerId="AD" clId="Web-{7F9C5D5F-B101-44B6-A6F8-34BC93EC99C1}" dt="2023-01-18T11:05:30.829" v="1" actId="14100"/>
          <ac:spMkLst>
            <pc:docMk/>
            <pc:sldMk cId="3769445429" sldId="263"/>
            <ac:spMk id="7" creationId="{BE60BEA4-0C19-40A6-A118-C3D77E9F3736}"/>
          </ac:spMkLst>
        </pc:spChg>
        <pc:spChg chg="mod">
          <ac:chgData name="James Copley-Dunn" userId="S::jcopley-dunn@tscacademy.org.uk::d96f3133-13b2-48ea-9206-f2bc54f7d423" providerId="AD" clId="Web-{7F9C5D5F-B101-44B6-A6F8-34BC93EC99C1}" dt="2023-01-18T11:05:24.704" v="0" actId="14100"/>
          <ac:spMkLst>
            <pc:docMk/>
            <pc:sldMk cId="3769445429" sldId="263"/>
            <ac:spMk id="15" creationId="{B42B2C93-914A-443E-AC88-9991A427FB2D}"/>
          </ac:spMkLst>
        </pc:spChg>
      </pc:sldChg>
      <pc:sldChg chg="modSp">
        <pc:chgData name="James Copley-Dunn" userId="S::jcopley-dunn@tscacademy.org.uk::d96f3133-13b2-48ea-9206-f2bc54f7d423" providerId="AD" clId="Web-{7F9C5D5F-B101-44B6-A6F8-34BC93EC99C1}" dt="2023-01-18T11:07:04.816" v="26" actId="1076"/>
        <pc:sldMkLst>
          <pc:docMk/>
          <pc:sldMk cId="1573760758" sldId="264"/>
        </pc:sldMkLst>
        <pc:spChg chg="mod">
          <ac:chgData name="James Copley-Dunn" userId="S::jcopley-dunn@tscacademy.org.uk::d96f3133-13b2-48ea-9206-f2bc54f7d423" providerId="AD" clId="Web-{7F9C5D5F-B101-44B6-A6F8-34BC93EC99C1}" dt="2023-01-18T11:07:04.816" v="26" actId="1076"/>
          <ac:spMkLst>
            <pc:docMk/>
            <pc:sldMk cId="1573760758" sldId="264"/>
            <ac:spMk id="6" creationId="{082A1232-0367-43CD-8712-3F022E0E9577}"/>
          </ac:spMkLst>
        </pc:spChg>
        <pc:spChg chg="mod">
          <ac:chgData name="James Copley-Dunn" userId="S::jcopley-dunn@tscacademy.org.uk::d96f3133-13b2-48ea-9206-f2bc54f7d423" providerId="AD" clId="Web-{7F9C5D5F-B101-44B6-A6F8-34BC93EC99C1}" dt="2023-01-18T11:06:57.456" v="24" actId="14100"/>
          <ac:spMkLst>
            <pc:docMk/>
            <pc:sldMk cId="1573760758" sldId="264"/>
            <ac:spMk id="7" creationId="{34F3B805-7CF2-4379-9277-53C2072DD122}"/>
          </ac:spMkLst>
        </pc:spChg>
      </pc:sldChg>
    </pc:docChg>
  </pc:docChgLst>
  <pc:docChgLst>
    <pc:chgData name="James Copley-Dunn" userId="S::jcopley-dunn@tscacademy.org.uk::d96f3133-13b2-48ea-9206-f2bc54f7d423" providerId="AD" clId="Web-{18D5619C-60FC-413A-A03C-09CD12099E04}"/>
    <pc:docChg chg="modSld">
      <pc:chgData name="James Copley-Dunn" userId="S::jcopley-dunn@tscacademy.org.uk::d96f3133-13b2-48ea-9206-f2bc54f7d423" providerId="AD" clId="Web-{18D5619C-60FC-413A-A03C-09CD12099E04}" dt="2023-01-18T11:12:50.736" v="6" actId="20577"/>
      <pc:docMkLst>
        <pc:docMk/>
      </pc:docMkLst>
      <pc:sldChg chg="modSp">
        <pc:chgData name="James Copley-Dunn" userId="S::jcopley-dunn@tscacademy.org.uk::d96f3133-13b2-48ea-9206-f2bc54f7d423" providerId="AD" clId="Web-{18D5619C-60FC-413A-A03C-09CD12099E04}" dt="2023-01-18T11:08:05.181" v="0" actId="1076"/>
        <pc:sldMkLst>
          <pc:docMk/>
          <pc:sldMk cId="3247413960" sldId="259"/>
        </pc:sldMkLst>
        <pc:picChg chg="mod">
          <ac:chgData name="James Copley-Dunn" userId="S::jcopley-dunn@tscacademy.org.uk::d96f3133-13b2-48ea-9206-f2bc54f7d423" providerId="AD" clId="Web-{18D5619C-60FC-413A-A03C-09CD12099E04}" dt="2023-01-18T11:08:05.181" v="0" actId="1076"/>
          <ac:picMkLst>
            <pc:docMk/>
            <pc:sldMk cId="3247413960" sldId="259"/>
            <ac:picMk id="3" creationId="{40622F98-0635-4F70-84EC-9676D4C9C0E4}"/>
          </ac:picMkLst>
        </pc:picChg>
      </pc:sldChg>
      <pc:sldChg chg="modSp">
        <pc:chgData name="James Copley-Dunn" userId="S::jcopley-dunn@tscacademy.org.uk::d96f3133-13b2-48ea-9206-f2bc54f7d423" providerId="AD" clId="Web-{18D5619C-60FC-413A-A03C-09CD12099E04}" dt="2023-01-18T11:11:57.204" v="4" actId="20577"/>
        <pc:sldMkLst>
          <pc:docMk/>
          <pc:sldMk cId="280305681" sldId="261"/>
        </pc:sldMkLst>
        <pc:spChg chg="mod">
          <ac:chgData name="James Copley-Dunn" userId="S::jcopley-dunn@tscacademy.org.uk::d96f3133-13b2-48ea-9206-f2bc54f7d423" providerId="AD" clId="Web-{18D5619C-60FC-413A-A03C-09CD12099E04}" dt="2023-01-18T11:11:40.109" v="2" actId="20577"/>
          <ac:spMkLst>
            <pc:docMk/>
            <pc:sldMk cId="280305681" sldId="261"/>
            <ac:spMk id="6" creationId="{13A3327F-912A-4877-8518-3F576B10D7D2}"/>
          </ac:spMkLst>
        </pc:spChg>
        <pc:spChg chg="mod">
          <ac:chgData name="James Copley-Dunn" userId="S::jcopley-dunn@tscacademy.org.uk::d96f3133-13b2-48ea-9206-f2bc54f7d423" providerId="AD" clId="Web-{18D5619C-60FC-413A-A03C-09CD12099E04}" dt="2023-01-18T11:11:57.204" v="4" actId="20577"/>
          <ac:spMkLst>
            <pc:docMk/>
            <pc:sldMk cId="280305681" sldId="261"/>
            <ac:spMk id="8" creationId="{C224E8FF-18CF-4882-8AAA-B63FF5D8D1D0}"/>
          </ac:spMkLst>
        </pc:spChg>
      </pc:sldChg>
      <pc:sldChg chg="modSp">
        <pc:chgData name="James Copley-Dunn" userId="S::jcopley-dunn@tscacademy.org.uk::d96f3133-13b2-48ea-9206-f2bc54f7d423" providerId="AD" clId="Web-{18D5619C-60FC-413A-A03C-09CD12099E04}" dt="2023-01-18T11:12:50.736" v="6" actId="20577"/>
        <pc:sldMkLst>
          <pc:docMk/>
          <pc:sldMk cId="2088188087" sldId="262"/>
        </pc:sldMkLst>
        <pc:spChg chg="mod">
          <ac:chgData name="James Copley-Dunn" userId="S::jcopley-dunn@tscacademy.org.uk::d96f3133-13b2-48ea-9206-f2bc54f7d423" providerId="AD" clId="Web-{18D5619C-60FC-413A-A03C-09CD12099E04}" dt="2023-01-18T11:12:50.736" v="6" actId="20577"/>
          <ac:spMkLst>
            <pc:docMk/>
            <pc:sldMk cId="2088188087" sldId="262"/>
            <ac:spMk id="5" creationId="{F424DBED-E493-44FC-8F98-2166D1451ED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4_C88FB51B.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GCSE Music</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E4-41E8-9F2D-216366F999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E4-41E8-9F2D-216366F999C8}"/>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ACB6-4195-85A2-BEBB8A3642EB}"/>
              </c:ext>
            </c:extLst>
          </c:dPt>
          <c:cat>
            <c:strRef>
              <c:f>Sheet1!$A$2:$A$4</c:f>
              <c:strCache>
                <c:ptCount val="3"/>
                <c:pt idx="0">
                  <c:v>Listening</c:v>
                </c:pt>
                <c:pt idx="1">
                  <c:v>Composition</c:v>
                </c:pt>
                <c:pt idx="2">
                  <c:v>Performance</c:v>
                </c:pt>
              </c:strCache>
            </c:strRef>
          </c:cat>
          <c:val>
            <c:numRef>
              <c:f>Sheet1!$B$2:$B$4</c:f>
              <c:numCache>
                <c:formatCode>General</c:formatCode>
                <c:ptCount val="3"/>
                <c:pt idx="0">
                  <c:v>40</c:v>
                </c:pt>
                <c:pt idx="1">
                  <c:v>30</c:v>
                </c:pt>
                <c:pt idx="2">
                  <c:v>30</c:v>
                </c:pt>
              </c:numCache>
            </c:numRef>
          </c:val>
          <c:extLst>
            <c:ext xmlns:c16="http://schemas.microsoft.com/office/drawing/2014/chart" uri="{C3380CC4-5D6E-409C-BE32-E72D297353CC}">
              <c16:uniqueId val="{00000000-ACB6-4195-85A2-BEBB8A3642E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5B2938-9D62-4F74-A5A1-02305FD4FCF1}" type="datetimeFigureOut">
              <a:rPr lang="en-GB" smtClean="0"/>
              <a:t>08/02/2023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A48A2-46FE-491D-860A-E4E176B70C8E}" type="slidenum">
              <a:rPr lang="en-GB" smtClean="0"/>
              <a:t>‹#›</a:t>
            </a:fld>
            <a:endParaRPr lang="en-GB"/>
          </a:p>
        </p:txBody>
      </p:sp>
    </p:spTree>
    <p:extLst>
      <p:ext uri="{BB962C8B-B14F-4D97-AF65-F5344CB8AC3E}">
        <p14:creationId xmlns:p14="http://schemas.microsoft.com/office/powerpoint/2010/main" val="434542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marL="0" marR="0" lvl="0" indent="0" algn="r" defTabSz="914221" rtl="0" eaLnBrk="1" fontAlgn="base" latinLnBrk="0" hangingPunct="1">
              <a:lnSpc>
                <a:spcPct val="100000"/>
              </a:lnSpc>
              <a:spcBef>
                <a:spcPct val="0"/>
              </a:spcBef>
              <a:spcAft>
                <a:spcPct val="0"/>
              </a:spcAft>
              <a:buClrTx/>
              <a:buSzTx/>
              <a:buFontTx/>
              <a:buNone/>
              <a:tabLst/>
              <a:defRPr/>
            </a:pPr>
            <a:fld id="{8E2CDF59-B69F-472D-83C4-F7605012CE1E}"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221"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28675" name="Rectangle 2"/>
          <p:cNvSpPr>
            <a:spLocks noGrp="1" noRot="1" noChangeAspect="1" noChangeArrowheads="1" noTextEdit="1"/>
          </p:cNvSpPr>
          <p:nvPr>
            <p:ph type="sldImg"/>
          </p:nvPr>
        </p:nvSpPr>
        <p:spPr>
          <a:xfrm>
            <a:off x="92075" y="744538"/>
            <a:ext cx="6615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0000"/>
                </a:solidFill>
              </a:rPr>
              <a:t>**** See notes underneath</a:t>
            </a:r>
            <a:r>
              <a:rPr lang="en-US" baseline="0">
                <a:solidFill>
                  <a:srgbClr val="FF0000"/>
                </a:solidFill>
              </a:rPr>
              <a:t> each slide ****</a:t>
            </a:r>
            <a:endParaRPr lang="en-US">
              <a:solidFill>
                <a:srgbClr val="FF0000"/>
              </a:solidFill>
            </a:endParaRPr>
          </a:p>
        </p:txBody>
      </p:sp>
    </p:spTree>
    <p:extLst>
      <p:ext uri="{BB962C8B-B14F-4D97-AF65-F5344CB8AC3E}">
        <p14:creationId xmlns:p14="http://schemas.microsoft.com/office/powerpoint/2010/main" val="1658567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marL="0" marR="0" lvl="0" indent="0" algn="r" defTabSz="914221" rtl="0" eaLnBrk="1" fontAlgn="base" latinLnBrk="0" hangingPunct="1">
              <a:lnSpc>
                <a:spcPct val="100000"/>
              </a:lnSpc>
              <a:spcBef>
                <a:spcPct val="0"/>
              </a:spcBef>
              <a:spcAft>
                <a:spcPct val="0"/>
              </a:spcAft>
              <a:buClrTx/>
              <a:buSzTx/>
              <a:buFontTx/>
              <a:buNone/>
              <a:tabLst/>
              <a:defRPr/>
            </a:pPr>
            <a:fld id="{8E2CDF59-B69F-472D-83C4-F7605012CE1E}"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221"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28675" name="Rectangle 2"/>
          <p:cNvSpPr>
            <a:spLocks noGrp="1" noRot="1" noChangeAspect="1" noChangeArrowheads="1" noTextEdit="1"/>
          </p:cNvSpPr>
          <p:nvPr>
            <p:ph type="sldImg"/>
          </p:nvPr>
        </p:nvSpPr>
        <p:spPr>
          <a:xfrm>
            <a:off x="92075" y="744538"/>
            <a:ext cx="6615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0000"/>
                </a:solidFill>
              </a:rPr>
              <a:t>**** See notes underneath</a:t>
            </a:r>
            <a:r>
              <a:rPr lang="en-US" baseline="0">
                <a:solidFill>
                  <a:srgbClr val="FF0000"/>
                </a:solidFill>
              </a:rPr>
              <a:t> each slide ****</a:t>
            </a:r>
            <a:endParaRPr lang="en-US">
              <a:solidFill>
                <a:srgbClr val="FF0000"/>
              </a:solidFill>
            </a:endParaRPr>
          </a:p>
        </p:txBody>
      </p:sp>
    </p:spTree>
    <p:extLst>
      <p:ext uri="{BB962C8B-B14F-4D97-AF65-F5344CB8AC3E}">
        <p14:creationId xmlns:p14="http://schemas.microsoft.com/office/powerpoint/2010/main" val="338550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marL="0" marR="0" lvl="0" indent="0" algn="r" defTabSz="914221" rtl="0" eaLnBrk="1" fontAlgn="base" latinLnBrk="0" hangingPunct="1">
              <a:lnSpc>
                <a:spcPct val="100000"/>
              </a:lnSpc>
              <a:spcBef>
                <a:spcPct val="0"/>
              </a:spcBef>
              <a:spcAft>
                <a:spcPct val="0"/>
              </a:spcAft>
              <a:buClrTx/>
              <a:buSzTx/>
              <a:buFontTx/>
              <a:buNone/>
              <a:tabLst/>
              <a:defRPr/>
            </a:pPr>
            <a:fld id="{8E2CDF59-B69F-472D-83C4-F7605012CE1E}"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221"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28675" name="Rectangle 2"/>
          <p:cNvSpPr>
            <a:spLocks noGrp="1" noRot="1" noChangeAspect="1" noChangeArrowheads="1" noTextEdit="1"/>
          </p:cNvSpPr>
          <p:nvPr>
            <p:ph type="sldImg"/>
          </p:nvPr>
        </p:nvSpPr>
        <p:spPr>
          <a:xfrm>
            <a:off x="92075" y="744538"/>
            <a:ext cx="6615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0000"/>
                </a:solidFill>
              </a:rPr>
              <a:t>**** See notes underneath</a:t>
            </a:r>
            <a:r>
              <a:rPr lang="en-US" baseline="0">
                <a:solidFill>
                  <a:srgbClr val="FF0000"/>
                </a:solidFill>
              </a:rPr>
              <a:t> each slide ****</a:t>
            </a:r>
            <a:endParaRPr lang="en-US">
              <a:solidFill>
                <a:srgbClr val="FF0000"/>
              </a:solidFill>
            </a:endParaRPr>
          </a:p>
        </p:txBody>
      </p:sp>
    </p:spTree>
    <p:extLst>
      <p:ext uri="{BB962C8B-B14F-4D97-AF65-F5344CB8AC3E}">
        <p14:creationId xmlns:p14="http://schemas.microsoft.com/office/powerpoint/2010/main" val="1617396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marL="0" marR="0" lvl="0" indent="0" algn="r" defTabSz="914221" rtl="0" eaLnBrk="1" fontAlgn="base" latinLnBrk="0" hangingPunct="1">
              <a:lnSpc>
                <a:spcPct val="100000"/>
              </a:lnSpc>
              <a:spcBef>
                <a:spcPct val="0"/>
              </a:spcBef>
              <a:spcAft>
                <a:spcPct val="0"/>
              </a:spcAft>
              <a:buClrTx/>
              <a:buSzTx/>
              <a:buFontTx/>
              <a:buNone/>
              <a:tabLst/>
              <a:defRPr/>
            </a:pPr>
            <a:fld id="{8E2CDF59-B69F-472D-83C4-F7605012CE1E}"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221"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28675" name="Rectangle 2"/>
          <p:cNvSpPr>
            <a:spLocks noGrp="1" noRot="1" noChangeAspect="1" noChangeArrowheads="1" noTextEdit="1"/>
          </p:cNvSpPr>
          <p:nvPr>
            <p:ph type="sldImg"/>
          </p:nvPr>
        </p:nvSpPr>
        <p:spPr>
          <a:xfrm>
            <a:off x="92075" y="744538"/>
            <a:ext cx="6615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0000"/>
                </a:solidFill>
              </a:rPr>
              <a:t>**** See notes underneath</a:t>
            </a:r>
            <a:r>
              <a:rPr lang="en-US" baseline="0">
                <a:solidFill>
                  <a:srgbClr val="FF0000"/>
                </a:solidFill>
              </a:rPr>
              <a:t> each slide ****</a:t>
            </a:r>
            <a:endParaRPr lang="en-US">
              <a:solidFill>
                <a:srgbClr val="FF0000"/>
              </a:solidFill>
            </a:endParaRPr>
          </a:p>
        </p:txBody>
      </p:sp>
    </p:spTree>
    <p:extLst>
      <p:ext uri="{BB962C8B-B14F-4D97-AF65-F5344CB8AC3E}">
        <p14:creationId xmlns:p14="http://schemas.microsoft.com/office/powerpoint/2010/main" val="2748292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marL="0" marR="0" lvl="0" indent="0" algn="r" defTabSz="914221" rtl="0" eaLnBrk="1" fontAlgn="base" latinLnBrk="0" hangingPunct="1">
              <a:lnSpc>
                <a:spcPct val="100000"/>
              </a:lnSpc>
              <a:spcBef>
                <a:spcPct val="0"/>
              </a:spcBef>
              <a:spcAft>
                <a:spcPct val="0"/>
              </a:spcAft>
              <a:buClrTx/>
              <a:buSzTx/>
              <a:buFontTx/>
              <a:buNone/>
              <a:tabLst/>
              <a:defRPr/>
            </a:pPr>
            <a:fld id="{8E2CDF59-B69F-472D-83C4-F7605012CE1E}"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221"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28675" name="Rectangle 2"/>
          <p:cNvSpPr>
            <a:spLocks noGrp="1" noRot="1" noChangeAspect="1" noChangeArrowheads="1" noTextEdit="1"/>
          </p:cNvSpPr>
          <p:nvPr>
            <p:ph type="sldImg"/>
          </p:nvPr>
        </p:nvSpPr>
        <p:spPr>
          <a:xfrm>
            <a:off x="92075" y="744538"/>
            <a:ext cx="6615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0000"/>
                </a:solidFill>
              </a:rPr>
              <a:t>**** See notes underneath</a:t>
            </a:r>
            <a:r>
              <a:rPr lang="en-US" baseline="0">
                <a:solidFill>
                  <a:srgbClr val="FF0000"/>
                </a:solidFill>
              </a:rPr>
              <a:t> each slide ****</a:t>
            </a:r>
            <a:endParaRPr lang="en-US">
              <a:solidFill>
                <a:srgbClr val="FF0000"/>
              </a:solidFill>
            </a:endParaRPr>
          </a:p>
        </p:txBody>
      </p:sp>
    </p:spTree>
    <p:extLst>
      <p:ext uri="{BB962C8B-B14F-4D97-AF65-F5344CB8AC3E}">
        <p14:creationId xmlns:p14="http://schemas.microsoft.com/office/powerpoint/2010/main" val="172668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marL="0" marR="0" lvl="0" indent="0" algn="r" defTabSz="914221" rtl="0" eaLnBrk="1" fontAlgn="base" latinLnBrk="0" hangingPunct="1">
              <a:lnSpc>
                <a:spcPct val="100000"/>
              </a:lnSpc>
              <a:spcBef>
                <a:spcPct val="0"/>
              </a:spcBef>
              <a:spcAft>
                <a:spcPct val="0"/>
              </a:spcAft>
              <a:buClrTx/>
              <a:buSzTx/>
              <a:buFontTx/>
              <a:buNone/>
              <a:tabLst/>
              <a:defRPr/>
            </a:pPr>
            <a:fld id="{8E2CDF59-B69F-472D-83C4-F7605012CE1E}"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221"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28675" name="Rectangle 2"/>
          <p:cNvSpPr>
            <a:spLocks noGrp="1" noRot="1" noChangeAspect="1" noChangeArrowheads="1" noTextEdit="1"/>
          </p:cNvSpPr>
          <p:nvPr>
            <p:ph type="sldImg"/>
          </p:nvPr>
        </p:nvSpPr>
        <p:spPr>
          <a:xfrm>
            <a:off x="92075" y="744538"/>
            <a:ext cx="6615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0000"/>
                </a:solidFill>
              </a:rPr>
              <a:t>**** See notes underneath</a:t>
            </a:r>
            <a:r>
              <a:rPr lang="en-US" baseline="0">
                <a:solidFill>
                  <a:srgbClr val="FF0000"/>
                </a:solidFill>
              </a:rPr>
              <a:t> each slide ****</a:t>
            </a:r>
            <a:endParaRPr lang="en-US">
              <a:solidFill>
                <a:srgbClr val="FF0000"/>
              </a:solidFill>
            </a:endParaRPr>
          </a:p>
        </p:txBody>
      </p:sp>
    </p:spTree>
    <p:extLst>
      <p:ext uri="{BB962C8B-B14F-4D97-AF65-F5344CB8AC3E}">
        <p14:creationId xmlns:p14="http://schemas.microsoft.com/office/powerpoint/2010/main" val="386596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1" eaLnBrk="0" hangingPunct="0">
              <a:defRPr>
                <a:solidFill>
                  <a:schemeClr val="tx1"/>
                </a:solidFill>
                <a:latin typeface="Arial" charset="0"/>
              </a:defRPr>
            </a:lvl1pPr>
            <a:lvl2pPr marL="736412" indent="-283235" defTabSz="914221" eaLnBrk="0" hangingPunct="0">
              <a:defRPr>
                <a:solidFill>
                  <a:schemeClr val="tx1"/>
                </a:solidFill>
                <a:latin typeface="Arial" charset="0"/>
              </a:defRPr>
            </a:lvl2pPr>
            <a:lvl3pPr marL="1132942" indent="-226588" defTabSz="914221" eaLnBrk="0" hangingPunct="0">
              <a:defRPr>
                <a:solidFill>
                  <a:schemeClr val="tx1"/>
                </a:solidFill>
                <a:latin typeface="Arial" charset="0"/>
              </a:defRPr>
            </a:lvl3pPr>
            <a:lvl4pPr marL="1586118" indent="-226588" defTabSz="914221" eaLnBrk="0" hangingPunct="0">
              <a:defRPr>
                <a:solidFill>
                  <a:schemeClr val="tx1"/>
                </a:solidFill>
                <a:latin typeface="Arial" charset="0"/>
              </a:defRPr>
            </a:lvl4pPr>
            <a:lvl5pPr marL="2039295" indent="-226588" defTabSz="914221" eaLnBrk="0" hangingPunct="0">
              <a:defRPr>
                <a:solidFill>
                  <a:schemeClr val="tx1"/>
                </a:solidFill>
                <a:latin typeface="Arial" charset="0"/>
              </a:defRPr>
            </a:lvl5pPr>
            <a:lvl6pPr marL="2492472" indent="-226588" defTabSz="914221" eaLnBrk="0" fontAlgn="base" hangingPunct="0">
              <a:spcBef>
                <a:spcPct val="0"/>
              </a:spcBef>
              <a:spcAft>
                <a:spcPct val="0"/>
              </a:spcAft>
              <a:defRPr>
                <a:solidFill>
                  <a:schemeClr val="tx1"/>
                </a:solidFill>
                <a:latin typeface="Arial" charset="0"/>
              </a:defRPr>
            </a:lvl6pPr>
            <a:lvl7pPr marL="2945648" indent="-226588" defTabSz="914221" eaLnBrk="0" fontAlgn="base" hangingPunct="0">
              <a:spcBef>
                <a:spcPct val="0"/>
              </a:spcBef>
              <a:spcAft>
                <a:spcPct val="0"/>
              </a:spcAft>
              <a:defRPr>
                <a:solidFill>
                  <a:schemeClr val="tx1"/>
                </a:solidFill>
                <a:latin typeface="Arial" charset="0"/>
              </a:defRPr>
            </a:lvl7pPr>
            <a:lvl8pPr marL="3398825" indent="-226588" defTabSz="914221" eaLnBrk="0" fontAlgn="base" hangingPunct="0">
              <a:spcBef>
                <a:spcPct val="0"/>
              </a:spcBef>
              <a:spcAft>
                <a:spcPct val="0"/>
              </a:spcAft>
              <a:defRPr>
                <a:solidFill>
                  <a:schemeClr val="tx1"/>
                </a:solidFill>
                <a:latin typeface="Arial" charset="0"/>
              </a:defRPr>
            </a:lvl8pPr>
            <a:lvl9pPr marL="3852001" indent="-226588" defTabSz="914221" eaLnBrk="0" fontAlgn="base" hangingPunct="0">
              <a:spcBef>
                <a:spcPct val="0"/>
              </a:spcBef>
              <a:spcAft>
                <a:spcPct val="0"/>
              </a:spcAft>
              <a:defRPr>
                <a:solidFill>
                  <a:schemeClr val="tx1"/>
                </a:solidFill>
                <a:latin typeface="Arial" charset="0"/>
              </a:defRPr>
            </a:lvl9pPr>
          </a:lstStyle>
          <a:p>
            <a:pPr marL="0" marR="0" lvl="0" indent="0" algn="r" defTabSz="914221" rtl="0" eaLnBrk="1" fontAlgn="base" latinLnBrk="0" hangingPunct="1">
              <a:lnSpc>
                <a:spcPct val="100000"/>
              </a:lnSpc>
              <a:spcBef>
                <a:spcPct val="0"/>
              </a:spcBef>
              <a:spcAft>
                <a:spcPct val="0"/>
              </a:spcAft>
              <a:buClrTx/>
              <a:buSzTx/>
              <a:buFontTx/>
              <a:buNone/>
              <a:tabLst/>
              <a:defRPr/>
            </a:pPr>
            <a:fld id="{8E2CDF59-B69F-472D-83C4-F7605012CE1E}"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221"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
        <p:nvSpPr>
          <p:cNvPr id="28675" name="Rectangle 2"/>
          <p:cNvSpPr>
            <a:spLocks noGrp="1" noRot="1" noChangeAspect="1" noChangeArrowheads="1" noTextEdit="1"/>
          </p:cNvSpPr>
          <p:nvPr>
            <p:ph type="sldImg"/>
          </p:nvPr>
        </p:nvSpPr>
        <p:spPr>
          <a:xfrm>
            <a:off x="92075" y="744538"/>
            <a:ext cx="6615113" cy="3722687"/>
          </a:xfrm>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FF0000"/>
                </a:solidFill>
              </a:rPr>
              <a:t>**** See notes underneath</a:t>
            </a:r>
            <a:r>
              <a:rPr lang="en-US" baseline="0">
                <a:solidFill>
                  <a:srgbClr val="FF0000"/>
                </a:solidFill>
              </a:rPr>
              <a:t> each slide ****</a:t>
            </a:r>
            <a:endParaRPr lang="en-US">
              <a:solidFill>
                <a:srgbClr val="FF0000"/>
              </a:solidFill>
            </a:endParaRPr>
          </a:p>
        </p:txBody>
      </p:sp>
    </p:spTree>
    <p:extLst>
      <p:ext uri="{BB962C8B-B14F-4D97-AF65-F5344CB8AC3E}">
        <p14:creationId xmlns:p14="http://schemas.microsoft.com/office/powerpoint/2010/main" val="359643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92637584"/>
      </p:ext>
    </p:extLst>
  </p:cSld>
  <p:clrMapOvr>
    <a:masterClrMapping/>
  </p:clrMapOvr>
  <p:transition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7C5265-D6E9-4EAA-B9A6-E4C01B350E34}" type="slidenum">
              <a:rPr lang="en-GB" smtClean="0"/>
              <a:pPr>
                <a:defRPr/>
              </a:pPr>
              <a:t>‹#›</a:t>
            </a:fld>
            <a:endParaRPr lang="en-GB"/>
          </a:p>
        </p:txBody>
      </p:sp>
    </p:spTree>
    <p:extLst>
      <p:ext uri="{BB962C8B-B14F-4D97-AF65-F5344CB8AC3E}">
        <p14:creationId xmlns:p14="http://schemas.microsoft.com/office/powerpoint/2010/main" val="3021922600"/>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085" y="258764"/>
            <a:ext cx="2745316" cy="5978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96900" y="258764"/>
            <a:ext cx="8036984" cy="5978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B6F4EB4-716F-4399-AB6B-28CA9F697CF4}" type="slidenum">
              <a:rPr lang="en-GB" smtClean="0"/>
              <a:pPr>
                <a:defRPr/>
              </a:pPr>
              <a:t>‹#›</a:t>
            </a:fld>
            <a:endParaRPr lang="en-GB"/>
          </a:p>
        </p:txBody>
      </p:sp>
    </p:spTree>
    <p:extLst>
      <p:ext uri="{BB962C8B-B14F-4D97-AF65-F5344CB8AC3E}">
        <p14:creationId xmlns:p14="http://schemas.microsoft.com/office/powerpoint/2010/main" val="2179482866"/>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853565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01598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864858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19862430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357180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887163B-879F-47C8-B626-8AD8781926C5}" type="slidenum">
              <a:rPr lang="en-GB"/>
              <a:pPr>
                <a:defRPr/>
              </a:pPr>
              <a:t>‹#›</a:t>
            </a:fld>
            <a:endParaRPr lang="en-GB"/>
          </a:p>
        </p:txBody>
      </p:sp>
    </p:spTree>
    <p:extLst>
      <p:ext uri="{BB962C8B-B14F-4D97-AF65-F5344CB8AC3E}">
        <p14:creationId xmlns:p14="http://schemas.microsoft.com/office/powerpoint/2010/main" val="2459767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1966705873"/>
      </p:ext>
    </p:extLst>
  </p:cSld>
  <p:clrMapOvr>
    <a:masterClrMapping/>
  </p:clrMapOvr>
  <p:transition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D35A16-A163-412C-839F-BB18B8C444DD}" type="slidenum">
              <a:rPr lang="en-GB" smtClean="0"/>
              <a:pPr>
                <a:defRPr/>
              </a:pPr>
              <a:t>‹#›</a:t>
            </a:fld>
            <a:endParaRPr lang="en-GB"/>
          </a:p>
        </p:txBody>
      </p:sp>
    </p:spTree>
    <p:extLst>
      <p:ext uri="{BB962C8B-B14F-4D97-AF65-F5344CB8AC3E}">
        <p14:creationId xmlns:p14="http://schemas.microsoft.com/office/powerpoint/2010/main" val="350404087"/>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485900"/>
            <a:ext cx="53848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485900"/>
            <a:ext cx="5384800" cy="4751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66AC8DF-E507-418D-B041-8FE73AB15E9A}" type="slidenum">
              <a:rPr lang="en-GB" smtClean="0"/>
              <a:pPr>
                <a:defRPr/>
              </a:pPr>
              <a:t>‹#›</a:t>
            </a:fld>
            <a:endParaRPr lang="en-GB"/>
          </a:p>
        </p:txBody>
      </p:sp>
    </p:spTree>
    <p:extLst>
      <p:ext uri="{BB962C8B-B14F-4D97-AF65-F5344CB8AC3E}">
        <p14:creationId xmlns:p14="http://schemas.microsoft.com/office/powerpoint/2010/main" val="849213820"/>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805BAC4-289B-448F-A666-7D8FCA85BE7B}" type="slidenum">
              <a:rPr lang="en-GB" smtClean="0"/>
              <a:pPr>
                <a:defRPr/>
              </a:pPr>
              <a:t>‹#›</a:t>
            </a:fld>
            <a:endParaRPr lang="en-GB"/>
          </a:p>
        </p:txBody>
      </p:sp>
    </p:spTree>
    <p:extLst>
      <p:ext uri="{BB962C8B-B14F-4D97-AF65-F5344CB8AC3E}">
        <p14:creationId xmlns:p14="http://schemas.microsoft.com/office/powerpoint/2010/main" val="2386867538"/>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E670B42-713F-49A2-8194-35861649CA37}" type="slidenum">
              <a:rPr lang="en-GB" smtClean="0"/>
              <a:pPr>
                <a:defRPr/>
              </a:pPr>
              <a:t>‹#›</a:t>
            </a:fld>
            <a:endParaRPr lang="en-GB"/>
          </a:p>
        </p:txBody>
      </p:sp>
    </p:spTree>
    <p:extLst>
      <p:ext uri="{BB962C8B-B14F-4D97-AF65-F5344CB8AC3E}">
        <p14:creationId xmlns:p14="http://schemas.microsoft.com/office/powerpoint/2010/main" val="240216420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1F4A144-5E12-4E8A-8F3C-EC706A7969BE}" type="slidenum">
              <a:rPr lang="en-GB" smtClean="0"/>
              <a:pPr>
                <a:defRPr/>
              </a:pPr>
              <a:t>‹#›</a:t>
            </a:fld>
            <a:endParaRPr lang="en-GB"/>
          </a:p>
        </p:txBody>
      </p:sp>
    </p:spTree>
    <p:extLst>
      <p:ext uri="{BB962C8B-B14F-4D97-AF65-F5344CB8AC3E}">
        <p14:creationId xmlns:p14="http://schemas.microsoft.com/office/powerpoint/2010/main" val="3089074573"/>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EC6452D-00D3-4351-A99E-9947DD3B984D}" type="slidenum">
              <a:rPr lang="en-GB" smtClean="0"/>
              <a:pPr>
                <a:defRPr/>
              </a:pPr>
              <a:t>‹#›</a:t>
            </a:fld>
            <a:endParaRPr lang="en-GB"/>
          </a:p>
        </p:txBody>
      </p:sp>
    </p:spTree>
    <p:extLst>
      <p:ext uri="{BB962C8B-B14F-4D97-AF65-F5344CB8AC3E}">
        <p14:creationId xmlns:p14="http://schemas.microsoft.com/office/powerpoint/2010/main" val="783593342"/>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96550B8-8755-4DF6-9CC7-806E9B06812A}" type="slidenum">
              <a:rPr lang="en-GB" smtClean="0"/>
              <a:pPr>
                <a:defRPr/>
              </a:pPr>
              <a:t>‹#›</a:t>
            </a:fld>
            <a:endParaRPr lang="en-GB"/>
          </a:p>
        </p:txBody>
      </p:sp>
    </p:spTree>
    <p:extLst>
      <p:ext uri="{BB962C8B-B14F-4D97-AF65-F5344CB8AC3E}">
        <p14:creationId xmlns:p14="http://schemas.microsoft.com/office/powerpoint/2010/main" val="1863727430"/>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descr="content-backgroun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596901" y="258763"/>
            <a:ext cx="8667751"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Section title goes here</a:t>
            </a:r>
          </a:p>
        </p:txBody>
      </p:sp>
      <p:sp>
        <p:nvSpPr>
          <p:cNvPr id="1028" name="Rectangle 3"/>
          <p:cNvSpPr>
            <a:spLocks noGrp="1" noChangeArrowheads="1"/>
          </p:cNvSpPr>
          <p:nvPr>
            <p:ph type="body" idx="1"/>
          </p:nvPr>
        </p:nvSpPr>
        <p:spPr bwMode="auto">
          <a:xfrm>
            <a:off x="609600" y="1485900"/>
            <a:ext cx="1097280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Sub heading text goes here</a:t>
            </a:r>
          </a:p>
          <a:p>
            <a:pPr lvl="0"/>
            <a:endParaRPr lang="en-GB" altLang="en-US"/>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 name="Rectangle 4"/>
          <p:cNvSpPr>
            <a:spLocks noGrp="1" noChangeArrowheads="1"/>
          </p:cNvSpPr>
          <p:nvPr>
            <p:ph type="dt" sz="half" idx="2"/>
          </p:nvPr>
        </p:nvSpPr>
        <p:spPr bwMode="auto">
          <a:xfrm>
            <a:off x="609600" y="6453189"/>
            <a:ext cx="28448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333333"/>
                </a:solidFill>
                <a:latin typeface="+mn-lt"/>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4165600" y="6453189"/>
            <a:ext cx="38608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333333"/>
                </a:solidFill>
                <a:latin typeface="+mn-lt"/>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8737600" y="6453189"/>
            <a:ext cx="28448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333333"/>
                </a:solidFill>
              </a:defRPr>
            </a:lvl1pPr>
          </a:lstStyle>
          <a:p>
            <a:pPr>
              <a:defRPr/>
            </a:pPr>
            <a:fld id="{0773102D-BADE-4383-814B-F3F96D3E2B6F}" type="slidenum">
              <a:rPr lang="en-GB" smtClean="0"/>
              <a:pPr>
                <a:defRPr/>
              </a:pPr>
              <a:t>‹#›</a:t>
            </a:fld>
            <a:endParaRPr lang="en-GB"/>
          </a:p>
        </p:txBody>
      </p:sp>
    </p:spTree>
    <p:extLst>
      <p:ext uri="{BB962C8B-B14F-4D97-AF65-F5344CB8AC3E}">
        <p14:creationId xmlns:p14="http://schemas.microsoft.com/office/powerpoint/2010/main" val="2836391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xStyles>
    <p:titleStyle>
      <a:lvl1pPr algn="l" rtl="0" eaLnBrk="1" fontAlgn="base" hangingPunct="1">
        <a:spcBef>
          <a:spcPct val="0"/>
        </a:spcBef>
        <a:spcAft>
          <a:spcPct val="0"/>
        </a:spcAft>
        <a:defRPr sz="4400">
          <a:solidFill>
            <a:srgbClr val="CCCCCC"/>
          </a:solidFill>
          <a:latin typeface="Arial" pitchFamily="34" charset="0"/>
          <a:ea typeface="+mj-ea"/>
          <a:cs typeface="Arial" pitchFamily="34" charset="0"/>
        </a:defRPr>
      </a:lvl1pPr>
      <a:lvl2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rgbClr val="CCCCCC"/>
          </a:solidFill>
          <a:latin typeface="BerkeleyOldstyleITCbyBT"/>
        </a:defRPr>
      </a:lvl6pPr>
      <a:lvl7pPr marL="914400" algn="l" rtl="0" eaLnBrk="1" fontAlgn="base" hangingPunct="1">
        <a:spcBef>
          <a:spcPct val="0"/>
        </a:spcBef>
        <a:spcAft>
          <a:spcPct val="0"/>
        </a:spcAft>
        <a:defRPr sz="4400">
          <a:solidFill>
            <a:srgbClr val="CCCCCC"/>
          </a:solidFill>
          <a:latin typeface="BerkeleyOldstyleITCbyBT"/>
        </a:defRPr>
      </a:lvl7pPr>
      <a:lvl8pPr marL="1371600" algn="l" rtl="0" eaLnBrk="1" fontAlgn="base" hangingPunct="1">
        <a:spcBef>
          <a:spcPct val="0"/>
        </a:spcBef>
        <a:spcAft>
          <a:spcPct val="0"/>
        </a:spcAft>
        <a:defRPr sz="4400">
          <a:solidFill>
            <a:srgbClr val="CCCCCC"/>
          </a:solidFill>
          <a:latin typeface="BerkeleyOldstyleITCbyBT"/>
        </a:defRPr>
      </a:lvl8pPr>
      <a:lvl9pPr marL="1828800" algn="l" rtl="0" eaLnBrk="1" fontAlgn="base" hangingPunct="1">
        <a:spcBef>
          <a:spcPct val="0"/>
        </a:spcBef>
        <a:spcAft>
          <a:spcPct val="0"/>
        </a:spcAft>
        <a:defRPr sz="4400">
          <a:solidFill>
            <a:srgbClr val="CCCCCC"/>
          </a:solidFill>
          <a:latin typeface="BerkeleyOldstyleITCbyBT"/>
        </a:defRPr>
      </a:lvl9pPr>
    </p:titleStyle>
    <p:bodyStyle>
      <a:lvl1pPr marL="342900" indent="-342900" algn="l" rtl="0" eaLnBrk="1" fontAlgn="base" hangingPunct="1">
        <a:spcBef>
          <a:spcPct val="20000"/>
        </a:spcBef>
        <a:spcAft>
          <a:spcPct val="0"/>
        </a:spcAft>
        <a:buClr>
          <a:srgbClr val="CC3333"/>
        </a:buClr>
        <a:buChar char="•"/>
        <a:defRPr sz="3200">
          <a:solidFill>
            <a:srgbClr val="333333"/>
          </a:solidFill>
          <a:latin typeface="+mn-lt"/>
          <a:ea typeface="+mn-ea"/>
          <a:cs typeface="+mn-cs"/>
        </a:defRPr>
      </a:lvl1pPr>
      <a:lvl2pPr marL="742950" indent="-285750" algn="l" rtl="0" eaLnBrk="1" fontAlgn="base" hangingPunct="1">
        <a:spcBef>
          <a:spcPct val="20000"/>
        </a:spcBef>
        <a:spcAft>
          <a:spcPct val="0"/>
        </a:spcAft>
        <a:buClr>
          <a:srgbClr val="CC3333"/>
        </a:buClr>
        <a:buChar char="•"/>
        <a:defRPr sz="1600">
          <a:solidFill>
            <a:srgbClr val="333333"/>
          </a:solidFill>
          <a:latin typeface="+mn-lt"/>
        </a:defRPr>
      </a:lvl2pPr>
      <a:lvl3pPr marL="1143000" indent="-228600" algn="l" rtl="0" eaLnBrk="1" fontAlgn="base" hangingPunct="1">
        <a:spcBef>
          <a:spcPct val="20000"/>
        </a:spcBef>
        <a:spcAft>
          <a:spcPct val="0"/>
        </a:spcAft>
        <a:buClr>
          <a:srgbClr val="CC3333"/>
        </a:buClr>
        <a:buChar char="•"/>
        <a:defRPr sz="1600">
          <a:solidFill>
            <a:srgbClr val="333333"/>
          </a:solidFill>
          <a:latin typeface="+mn-lt"/>
        </a:defRPr>
      </a:lvl3pPr>
      <a:lvl4pPr marL="1600200" indent="-228600" algn="l" rtl="0" eaLnBrk="1" fontAlgn="base" hangingPunct="1">
        <a:spcBef>
          <a:spcPct val="20000"/>
        </a:spcBef>
        <a:spcAft>
          <a:spcPct val="0"/>
        </a:spcAft>
        <a:buClr>
          <a:srgbClr val="CC3333"/>
        </a:buClr>
        <a:buChar char="•"/>
        <a:defRPr sz="1600">
          <a:solidFill>
            <a:srgbClr val="333333"/>
          </a:solidFill>
          <a:latin typeface="+mn-lt"/>
        </a:defRPr>
      </a:lvl4pPr>
      <a:lvl5pPr marL="2057400" indent="-228600" algn="l" rtl="0" eaLnBrk="1" fontAlgn="base" hangingPunct="1">
        <a:spcBef>
          <a:spcPct val="20000"/>
        </a:spcBef>
        <a:spcAft>
          <a:spcPct val="0"/>
        </a:spcAft>
        <a:buClr>
          <a:srgbClr val="CC3333"/>
        </a:buClr>
        <a:buChar char="•"/>
        <a:defRPr sz="1600">
          <a:solidFill>
            <a:srgbClr val="333333"/>
          </a:solidFill>
          <a:latin typeface="+mn-lt"/>
        </a:defRPr>
      </a:lvl5pPr>
      <a:lvl6pPr marL="2514600" indent="-228600" algn="l" rtl="0" eaLnBrk="1" fontAlgn="base" hangingPunct="1">
        <a:spcBef>
          <a:spcPct val="20000"/>
        </a:spcBef>
        <a:spcAft>
          <a:spcPct val="0"/>
        </a:spcAft>
        <a:buClr>
          <a:srgbClr val="CC3333"/>
        </a:buClr>
        <a:buChar char="•"/>
        <a:defRPr sz="1600">
          <a:solidFill>
            <a:srgbClr val="333333"/>
          </a:solidFill>
          <a:latin typeface="+mn-lt"/>
        </a:defRPr>
      </a:lvl6pPr>
      <a:lvl7pPr marL="2971800" indent="-228600" algn="l" rtl="0" eaLnBrk="1" fontAlgn="base" hangingPunct="1">
        <a:spcBef>
          <a:spcPct val="20000"/>
        </a:spcBef>
        <a:spcAft>
          <a:spcPct val="0"/>
        </a:spcAft>
        <a:buClr>
          <a:srgbClr val="CC3333"/>
        </a:buClr>
        <a:buChar char="•"/>
        <a:defRPr sz="1600">
          <a:solidFill>
            <a:srgbClr val="333333"/>
          </a:solidFill>
          <a:latin typeface="+mn-lt"/>
        </a:defRPr>
      </a:lvl7pPr>
      <a:lvl8pPr marL="3429000" indent="-228600" algn="l" rtl="0" eaLnBrk="1" fontAlgn="base" hangingPunct="1">
        <a:spcBef>
          <a:spcPct val="20000"/>
        </a:spcBef>
        <a:spcAft>
          <a:spcPct val="0"/>
        </a:spcAft>
        <a:buClr>
          <a:srgbClr val="CC3333"/>
        </a:buClr>
        <a:buChar char="•"/>
        <a:defRPr sz="1600">
          <a:solidFill>
            <a:srgbClr val="333333"/>
          </a:solidFill>
          <a:latin typeface="+mn-lt"/>
        </a:defRPr>
      </a:lvl8pPr>
      <a:lvl9pPr marL="3886200" indent="-228600" algn="l" rtl="0" eaLnBrk="1" fontAlgn="base" hangingPunct="1">
        <a:spcBef>
          <a:spcPct val="20000"/>
        </a:spcBef>
        <a:spcAft>
          <a:spcPct val="0"/>
        </a:spcAft>
        <a:buClr>
          <a:srgbClr val="CC3333"/>
        </a:buClr>
        <a:buChar char="•"/>
        <a:defRPr sz="16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1524000" y="1341438"/>
            <a:ext cx="9036496" cy="2735262"/>
          </a:xfrm>
        </p:spPr>
        <p:txBody>
          <a:bodyPr/>
          <a:lstStyle/>
          <a:p>
            <a:pPr algn="ctr" eaLnBrk="1" hangingPunct="1"/>
            <a:r>
              <a:rPr lang="en-GB" sz="5400" b="1" u="sng">
                <a:solidFill>
                  <a:srgbClr val="C00000"/>
                </a:solidFill>
                <a:latin typeface="Berkeley" panose="02020500000000000000" pitchFamily="18" charset="0"/>
              </a:rPr>
              <a:t>Key Stage 4</a:t>
            </a:r>
            <a:br>
              <a:rPr lang="en-GB" sz="5400" b="1" u="sng">
                <a:solidFill>
                  <a:srgbClr val="C00000"/>
                </a:solidFill>
                <a:latin typeface="Berkeley" panose="02020500000000000000" pitchFamily="18" charset="0"/>
              </a:rPr>
            </a:br>
            <a:r>
              <a:rPr lang="en-GB" sz="5400" b="1" u="sng">
                <a:solidFill>
                  <a:srgbClr val="C00000"/>
                </a:solidFill>
                <a:latin typeface="Berkeley" panose="02020500000000000000" pitchFamily="18" charset="0"/>
              </a:rPr>
              <a:t>Guided Choices</a:t>
            </a:r>
            <a:br>
              <a:rPr lang="en-GB" sz="5400" b="1">
                <a:solidFill>
                  <a:srgbClr val="C00000"/>
                </a:solidFill>
                <a:latin typeface="Berkeley" panose="02020500000000000000" pitchFamily="18" charset="0"/>
              </a:rPr>
            </a:br>
            <a:r>
              <a:rPr lang="en-GB" sz="5400" b="1">
                <a:solidFill>
                  <a:srgbClr val="C00000"/>
                </a:solidFill>
                <a:latin typeface="Berkeley" panose="02020500000000000000" pitchFamily="18" charset="0"/>
              </a:rPr>
              <a:t>Year 9 into 10</a:t>
            </a:r>
            <a:endParaRPr lang="en-GB" sz="5400">
              <a:solidFill>
                <a:srgbClr val="C00000"/>
              </a:solidFill>
              <a:latin typeface="Berkeley" panose="02020500000000000000" pitchFamily="18" charset="0"/>
            </a:endParaRPr>
          </a:p>
        </p:txBody>
      </p:sp>
      <p:sp>
        <p:nvSpPr>
          <p:cNvPr id="4101" name="Text Box 9"/>
          <p:cNvSpPr txBox="1">
            <a:spLocks noChangeArrowheads="1"/>
          </p:cNvSpPr>
          <p:nvPr/>
        </p:nvSpPr>
        <p:spPr bwMode="auto">
          <a:xfrm>
            <a:off x="2711624" y="4437112"/>
            <a:ext cx="76328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200">
                <a:solidFill>
                  <a:srgbClr val="000000"/>
                </a:solidFill>
                <a:latin typeface="Swis721 BT" panose="020B0504020202020204" pitchFamily="34" charset="0"/>
                <a:cs typeface="Arial" panose="020B0604020202020204" pitchFamily="34" charset="0"/>
              </a:rPr>
              <a:t>Subject: GCSE Music</a:t>
            </a:r>
          </a:p>
          <a:p>
            <a:pPr eaLnBrk="1" fontAlgn="base" hangingPunct="1">
              <a:spcBef>
                <a:spcPct val="0"/>
              </a:spcBef>
              <a:spcAft>
                <a:spcPct val="0"/>
              </a:spcAft>
            </a:pPr>
            <a:endParaRPr lang="en-US" sz="3200">
              <a:solidFill>
                <a:srgbClr val="000000"/>
              </a:solidFill>
              <a:latin typeface="Swis721 BT" panose="020B0504020202020204" pitchFamily="34" charset="0"/>
              <a:cs typeface="Arial" panose="020B0604020202020204" pitchFamily="34" charset="0"/>
            </a:endParaRPr>
          </a:p>
          <a:p>
            <a:pPr eaLnBrk="1" fontAlgn="base" hangingPunct="1">
              <a:spcBef>
                <a:spcPct val="0"/>
              </a:spcBef>
              <a:spcAft>
                <a:spcPct val="0"/>
              </a:spcAft>
            </a:pPr>
            <a:r>
              <a:rPr lang="en-US" sz="3200">
                <a:solidFill>
                  <a:srgbClr val="000000"/>
                </a:solidFill>
                <a:latin typeface="Swis721 BT"/>
                <a:cs typeface="Arial"/>
              </a:rPr>
              <a:t>Team Leader: James Copley-Dunn</a:t>
            </a:r>
            <a:endParaRPr lang="en-US" sz="3200">
              <a:solidFill>
                <a:srgbClr val="000000"/>
              </a:solidFill>
              <a:latin typeface="Swis721 BT" panose="020B05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BF43E6E2-FDE0-4AD8-B34F-977B1910B5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3699809"/>
      </p:ext>
    </p:extLst>
  </p:cSld>
  <p:clrMapOvr>
    <a:masterClrMapping/>
  </p:clrMapOvr>
  <mc:AlternateContent xmlns:mc="http://schemas.openxmlformats.org/markup-compatibility/2006" xmlns:p14="http://schemas.microsoft.com/office/powerpoint/2010/main">
    <mc:Choice Requires="p14">
      <p:transition p14:dur="0" advTm="15753">
        <p14:prism/>
      </p:transition>
    </mc:Choice>
    <mc:Fallback xmlns="">
      <p:transition advTm="1575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453775" y="230574"/>
            <a:ext cx="9036496" cy="644116"/>
          </a:xfrm>
        </p:spPr>
        <p:txBody>
          <a:bodyPr/>
          <a:lstStyle/>
          <a:p>
            <a:pPr eaLnBrk="1" hangingPunct="1"/>
            <a:r>
              <a:rPr lang="en-GB" dirty="0">
                <a:solidFill>
                  <a:srgbClr val="C00000"/>
                </a:solidFill>
                <a:latin typeface="Berkeley"/>
                <a:cs typeface="Arial"/>
              </a:rPr>
              <a:t>Is GCSE Music right for me?</a:t>
            </a:r>
          </a:p>
        </p:txBody>
      </p:sp>
      <p:sp>
        <p:nvSpPr>
          <p:cNvPr id="5" name="Rectangle: Rounded Corners 4">
            <a:extLst>
              <a:ext uri="{FF2B5EF4-FFF2-40B4-BE49-F238E27FC236}">
                <a16:creationId xmlns:a16="http://schemas.microsoft.com/office/drawing/2014/main" id="{8275ECA8-D7F1-49FE-A26D-CC9C8659D067}"/>
              </a:ext>
            </a:extLst>
          </p:cNvPr>
          <p:cNvSpPr/>
          <p:nvPr/>
        </p:nvSpPr>
        <p:spPr bwMode="auto">
          <a:xfrm>
            <a:off x="102742" y="2056216"/>
            <a:ext cx="5440281" cy="4080473"/>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50000"/>
              </a:lnSpc>
              <a:spcBef>
                <a:spcPct val="0"/>
              </a:spcBef>
              <a:spcAft>
                <a:spcPct val="0"/>
              </a:spcAft>
              <a:buClrTx/>
              <a:buSzTx/>
              <a:buFontTx/>
              <a:buNone/>
              <a:tabLst/>
            </a:pPr>
            <a:r>
              <a:rPr kumimoji="0" lang="en-GB" sz="2000" b="1" i="0" u="none" strike="noStrike" cap="none" normalizeH="0" baseline="0">
                <a:ln>
                  <a:noFill/>
                </a:ln>
                <a:effectLst/>
                <a:latin typeface="+mj-lt"/>
                <a:cs typeface="Arial"/>
              </a:rPr>
              <a:t>Are you passionate about music?</a:t>
            </a:r>
            <a:endParaRPr lang="en-GB" sz="2000" b="1">
              <a:latin typeface="+mj-lt"/>
              <a:cs typeface="Arial"/>
            </a:endParaRPr>
          </a:p>
          <a:p>
            <a:pPr marL="0" marR="0" indent="0" algn="ctr" defTabSz="914400" rtl="0" eaLnBrk="0" fontAlgn="base" latinLnBrk="0" hangingPunct="0">
              <a:lnSpc>
                <a:spcPct val="150000"/>
              </a:lnSpc>
              <a:spcBef>
                <a:spcPct val="0"/>
              </a:spcBef>
              <a:spcAft>
                <a:spcPct val="0"/>
              </a:spcAft>
              <a:buClrTx/>
              <a:buSzTx/>
              <a:buFontTx/>
              <a:buNone/>
              <a:tabLst/>
            </a:pPr>
            <a:r>
              <a:rPr lang="en-GB" sz="2000" b="1">
                <a:latin typeface="+mj-lt"/>
                <a:cs typeface="Arial"/>
              </a:rPr>
              <a:t>Do you enjoy listening to music?</a:t>
            </a:r>
          </a:p>
          <a:p>
            <a:pPr marL="0" marR="0" indent="0" algn="ctr" defTabSz="914400" rtl="0" eaLnBrk="0" fontAlgn="base" latinLnBrk="0" hangingPunct="0">
              <a:lnSpc>
                <a:spcPct val="150000"/>
              </a:lnSpc>
              <a:spcBef>
                <a:spcPct val="0"/>
              </a:spcBef>
              <a:spcAft>
                <a:spcPct val="0"/>
              </a:spcAft>
              <a:buClrTx/>
              <a:buSzTx/>
              <a:buFontTx/>
              <a:buNone/>
              <a:tabLst/>
            </a:pPr>
            <a:r>
              <a:rPr lang="en-GB" sz="2000" b="1">
                <a:latin typeface="+mj-lt"/>
                <a:cs typeface="Arial"/>
              </a:rPr>
              <a:t>Do you enjoy creating your own music?</a:t>
            </a:r>
          </a:p>
          <a:p>
            <a:pPr marL="0" marR="0" indent="0" algn="ctr" defTabSz="914400" rtl="0" eaLnBrk="0" fontAlgn="base" latinLnBrk="0" hangingPunct="0">
              <a:lnSpc>
                <a:spcPct val="150000"/>
              </a:lnSpc>
              <a:spcBef>
                <a:spcPct val="0"/>
              </a:spcBef>
              <a:spcAft>
                <a:spcPct val="0"/>
              </a:spcAft>
              <a:buClrTx/>
              <a:buSzTx/>
              <a:buFontTx/>
              <a:buNone/>
              <a:tabLst/>
            </a:pPr>
            <a:r>
              <a:rPr lang="en-GB" sz="2000" b="1">
                <a:latin typeface="+mj-lt"/>
                <a:cs typeface="Arial"/>
              </a:rPr>
              <a:t>Do you enjoy singing or playing an instrument?</a:t>
            </a:r>
          </a:p>
          <a:p>
            <a:pPr marL="0" marR="0" indent="0" algn="ctr" defTabSz="914400" rtl="0" eaLnBrk="0" fontAlgn="base" latinLnBrk="0" hangingPunct="0">
              <a:lnSpc>
                <a:spcPct val="150000"/>
              </a:lnSpc>
              <a:spcBef>
                <a:spcPct val="0"/>
              </a:spcBef>
              <a:spcAft>
                <a:spcPct val="0"/>
              </a:spcAft>
              <a:buClrTx/>
              <a:buSzTx/>
              <a:buFontTx/>
              <a:buNone/>
              <a:tabLst/>
            </a:pPr>
            <a:r>
              <a:rPr lang="en-GB" sz="2000" b="1">
                <a:latin typeface="+mj-lt"/>
                <a:cs typeface="Arial"/>
              </a:rPr>
              <a:t>Are you interested in learning more about the music industry?</a:t>
            </a:r>
          </a:p>
          <a:p>
            <a:pPr marL="0" marR="0" indent="0" algn="ctr" defTabSz="914400" rtl="0" eaLnBrk="0" fontAlgn="base" latinLnBrk="0" hangingPunct="0">
              <a:lnSpc>
                <a:spcPct val="150000"/>
              </a:lnSpc>
              <a:spcBef>
                <a:spcPct val="0"/>
              </a:spcBef>
              <a:spcAft>
                <a:spcPct val="0"/>
              </a:spcAft>
              <a:buClrTx/>
              <a:buSzTx/>
              <a:buFontTx/>
              <a:buNone/>
              <a:tabLst/>
            </a:pPr>
            <a:r>
              <a:rPr lang="en-GB" sz="2000" b="1">
                <a:latin typeface="+mj-lt"/>
                <a:cs typeface="Arial"/>
              </a:rPr>
              <a:t>Have you enjoyed music lessons in Y9?</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6" name="Rectangle: Rounded Corners 5">
            <a:extLst>
              <a:ext uri="{FF2B5EF4-FFF2-40B4-BE49-F238E27FC236}">
                <a16:creationId xmlns:a16="http://schemas.microsoft.com/office/drawing/2014/main" id="{1F17A497-7615-4CE2-8D5B-75D13FBC744A}"/>
              </a:ext>
            </a:extLst>
          </p:cNvPr>
          <p:cNvSpPr/>
          <p:nvPr/>
        </p:nvSpPr>
        <p:spPr bwMode="auto">
          <a:xfrm>
            <a:off x="7499758" y="3331072"/>
            <a:ext cx="4472709" cy="181976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a:ln>
                  <a:noFill/>
                </a:ln>
                <a:effectLst/>
                <a:latin typeface="+mj-lt"/>
                <a:cs typeface="Arial"/>
              </a:rPr>
              <a:t>If you answere</a:t>
            </a:r>
            <a:r>
              <a:rPr lang="en-GB" sz="2400" b="1">
                <a:latin typeface="+mj-lt"/>
                <a:cs typeface="Arial"/>
              </a:rPr>
              <a:t>d YES to any of these questions, then GCSE music could be the right course for you!</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cxnSp>
        <p:nvCxnSpPr>
          <p:cNvPr id="4" name="Straight Arrow Connector 3">
            <a:extLst>
              <a:ext uri="{FF2B5EF4-FFF2-40B4-BE49-F238E27FC236}">
                <a16:creationId xmlns:a16="http://schemas.microsoft.com/office/drawing/2014/main" id="{6136D592-8584-479B-9E75-948A1170A17A}"/>
              </a:ext>
            </a:extLst>
          </p:cNvPr>
          <p:cNvCxnSpPr>
            <a:cxnSpLocks/>
          </p:cNvCxnSpPr>
          <p:nvPr/>
        </p:nvCxnSpPr>
        <p:spPr bwMode="auto">
          <a:xfrm>
            <a:off x="6230319" y="4300247"/>
            <a:ext cx="995671" cy="0"/>
          </a:xfrm>
          <a:prstGeom prst="straightConnector1">
            <a:avLst/>
          </a:prstGeom>
          <a:solidFill>
            <a:schemeClr val="accent1"/>
          </a:solidFill>
          <a:ln w="127000" cap="flat" cmpd="sng" algn="ctr">
            <a:solidFill>
              <a:srgbClr val="FF0000"/>
            </a:solidFill>
            <a:prstDash val="solid"/>
            <a:round/>
            <a:headEnd type="none" w="med" len="med"/>
            <a:tailEnd type="triangle"/>
          </a:ln>
          <a:effectLst/>
        </p:spPr>
      </p:cxnSp>
      <p:pic>
        <p:nvPicPr>
          <p:cNvPr id="3" name="Picture 2">
            <a:extLst>
              <a:ext uri="{FF2B5EF4-FFF2-40B4-BE49-F238E27FC236}">
                <a16:creationId xmlns:a16="http://schemas.microsoft.com/office/drawing/2014/main" id="{40622F98-0635-4F70-84EC-9676D4C9C0E4}"/>
              </a:ext>
            </a:extLst>
          </p:cNvPr>
          <p:cNvPicPr>
            <a:picLocks noChangeAspect="1"/>
          </p:cNvPicPr>
          <p:nvPr/>
        </p:nvPicPr>
        <p:blipFill>
          <a:blip r:embed="rId5"/>
          <a:stretch>
            <a:fillRect/>
          </a:stretch>
        </p:blipFill>
        <p:spPr>
          <a:xfrm>
            <a:off x="6560328" y="1376610"/>
            <a:ext cx="2547099" cy="1698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E19B717-8CE1-4623-93B0-FE14492412DD}"/>
              </a:ext>
            </a:extLst>
          </p:cNvPr>
          <p:cNvPicPr>
            <a:picLocks noChangeAspect="1"/>
          </p:cNvPicPr>
          <p:nvPr/>
        </p:nvPicPr>
        <p:blipFill>
          <a:blip r:embed="rId6"/>
          <a:stretch>
            <a:fillRect/>
          </a:stretch>
        </p:blipFill>
        <p:spPr>
          <a:xfrm>
            <a:off x="5852109" y="5321361"/>
            <a:ext cx="2276824" cy="1334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5834B30F-DB06-4B4A-BE29-2AA25D50184E}"/>
              </a:ext>
            </a:extLst>
          </p:cNvPr>
          <p:cNvPicPr>
            <a:picLocks noChangeAspect="1"/>
          </p:cNvPicPr>
          <p:nvPr/>
        </p:nvPicPr>
        <p:blipFill>
          <a:blip r:embed="rId7"/>
          <a:stretch>
            <a:fillRect/>
          </a:stretch>
        </p:blipFill>
        <p:spPr>
          <a:xfrm>
            <a:off x="9736112" y="1332916"/>
            <a:ext cx="1360854" cy="1792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Audio 10">
            <a:hlinkClick r:id="" action="ppaction://media"/>
            <a:extLst>
              <a:ext uri="{FF2B5EF4-FFF2-40B4-BE49-F238E27FC236}">
                <a16:creationId xmlns:a16="http://schemas.microsoft.com/office/drawing/2014/main" id="{397BE468-3EA3-414D-A445-D001BBA622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7413960"/>
      </p:ext>
    </p:extLst>
  </p:cSld>
  <p:clrMapOvr>
    <a:masterClrMapping/>
  </p:clrMapOvr>
  <mc:AlternateContent xmlns:mc="http://schemas.openxmlformats.org/markup-compatibility/2006" xmlns:p14="http://schemas.microsoft.com/office/powerpoint/2010/main">
    <mc:Choice Requires="p14">
      <p:transition spd="slow" p14:dur="1200" advTm="27570">
        <p14:prism/>
      </p:transition>
    </mc:Choice>
    <mc:Fallback xmlns="">
      <p:transition spd="slow" advTm="27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393843" y="256260"/>
            <a:ext cx="9036496" cy="644116"/>
          </a:xfrm>
        </p:spPr>
        <p:txBody>
          <a:bodyPr/>
          <a:lstStyle/>
          <a:p>
            <a:pPr eaLnBrk="1" hangingPunct="1"/>
            <a:r>
              <a:rPr lang="en-GB" dirty="0">
                <a:solidFill>
                  <a:srgbClr val="C00000"/>
                </a:solidFill>
                <a:latin typeface="Berkeley"/>
                <a:cs typeface="Arial"/>
              </a:rPr>
              <a:t>What do we learn about?</a:t>
            </a:r>
            <a:endParaRPr lang="en-GB">
              <a:solidFill>
                <a:srgbClr val="C00000"/>
              </a:solidFill>
              <a:latin typeface="Berkeley"/>
              <a:cs typeface="Arial"/>
            </a:endParaRPr>
          </a:p>
        </p:txBody>
      </p:sp>
      <p:sp>
        <p:nvSpPr>
          <p:cNvPr id="5" name="Rectangle: Rounded Corners 4">
            <a:extLst>
              <a:ext uri="{FF2B5EF4-FFF2-40B4-BE49-F238E27FC236}">
                <a16:creationId xmlns:a16="http://schemas.microsoft.com/office/drawing/2014/main" id="{8275ECA8-D7F1-49FE-A26D-CC9C8659D067}"/>
              </a:ext>
            </a:extLst>
          </p:cNvPr>
          <p:cNvSpPr/>
          <p:nvPr/>
        </p:nvSpPr>
        <p:spPr bwMode="auto">
          <a:xfrm>
            <a:off x="6515362" y="1465903"/>
            <a:ext cx="5277462" cy="138356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kumimoji="0" lang="en-GB" sz="2400" b="1" i="0" u="none" strike="noStrike" cap="none" normalizeH="0" baseline="0">
                <a:ln>
                  <a:noFill/>
                </a:ln>
                <a:solidFill>
                  <a:schemeClr val="tx1"/>
                </a:solidFill>
                <a:effectLst/>
                <a:latin typeface="+mj-lt"/>
                <a:cs typeface="Arial" pitchFamily="34" charset="0"/>
              </a:rPr>
              <a:t>Performance</a:t>
            </a:r>
          </a:p>
          <a:p>
            <a:pPr marL="0" marR="0" indent="0" algn="ctr" defTabSz="914400" rtl="0" eaLnBrk="0" fontAlgn="base" latinLnBrk="0" hangingPunct="0">
              <a:spcBef>
                <a:spcPct val="0"/>
              </a:spcBef>
              <a:spcAft>
                <a:spcPct val="0"/>
              </a:spcAft>
              <a:buClrTx/>
              <a:buSzTx/>
              <a:buFontTx/>
              <a:buNone/>
              <a:tabLst/>
            </a:pPr>
            <a:r>
              <a:rPr lang="en-GB" sz="2400" b="1">
                <a:latin typeface="+mj-lt"/>
                <a:cs typeface="Arial" pitchFamily="34" charset="0"/>
              </a:rPr>
              <a:t>Perform on an instrument or as a singer. In groups or as a soloist</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6" name="Rectangle: Rounded Corners 5">
            <a:extLst>
              <a:ext uri="{FF2B5EF4-FFF2-40B4-BE49-F238E27FC236}">
                <a16:creationId xmlns:a16="http://schemas.microsoft.com/office/drawing/2014/main" id="{1F17A497-7615-4CE2-8D5B-75D13FBC744A}"/>
              </a:ext>
            </a:extLst>
          </p:cNvPr>
          <p:cNvSpPr/>
          <p:nvPr/>
        </p:nvSpPr>
        <p:spPr bwMode="auto">
          <a:xfrm>
            <a:off x="4000305" y="3649223"/>
            <a:ext cx="4662289" cy="98630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Learn about the following styles of music!</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7" name="Rectangle: Rounded Corners 6">
            <a:extLst>
              <a:ext uri="{FF2B5EF4-FFF2-40B4-BE49-F238E27FC236}">
                <a16:creationId xmlns:a16="http://schemas.microsoft.com/office/drawing/2014/main" id="{BE60BEA4-0C19-40A6-A118-C3D77E9F3736}"/>
              </a:ext>
            </a:extLst>
          </p:cNvPr>
          <p:cNvSpPr/>
          <p:nvPr/>
        </p:nvSpPr>
        <p:spPr bwMode="auto">
          <a:xfrm>
            <a:off x="219533" y="5269424"/>
            <a:ext cx="4755193" cy="1366443"/>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spcBef>
                <a:spcPct val="0"/>
              </a:spcBef>
              <a:spcAft>
                <a:spcPct val="0"/>
              </a:spcAft>
              <a:buClrTx/>
              <a:buSzTx/>
              <a:buFontTx/>
              <a:buNone/>
              <a:tabLst/>
            </a:pPr>
            <a:r>
              <a:rPr kumimoji="0" lang="en-GB" sz="2400" b="1" i="0" u="none" strike="noStrike" cap="none" normalizeH="0" baseline="0">
                <a:ln>
                  <a:noFill/>
                </a:ln>
                <a:solidFill>
                  <a:schemeClr val="tx1"/>
                </a:solidFill>
                <a:effectLst/>
                <a:latin typeface="+mj-lt"/>
                <a:cs typeface="Arial" pitchFamily="34" charset="0"/>
              </a:rPr>
              <a:t>Composition</a:t>
            </a:r>
          </a:p>
          <a:p>
            <a:pPr marL="0" marR="0" indent="0" algn="ctr" defTabSz="914400" rtl="0" eaLnBrk="0" fontAlgn="base" latinLnBrk="0" hangingPunct="0">
              <a:spcBef>
                <a:spcPct val="0"/>
              </a:spcBef>
              <a:spcAft>
                <a:spcPct val="0"/>
              </a:spcAft>
              <a:buClrTx/>
              <a:buSzTx/>
              <a:buFontTx/>
              <a:buNone/>
              <a:tabLst/>
            </a:pPr>
            <a:r>
              <a:rPr lang="en-GB" sz="2400" b="1">
                <a:latin typeface="+mj-lt"/>
                <a:cs typeface="Arial" pitchFamily="34" charset="0"/>
              </a:rPr>
              <a:t>Learn to write your own music in different styles/genres</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8" name="Rectangle: Rounded Corners 7">
            <a:extLst>
              <a:ext uri="{FF2B5EF4-FFF2-40B4-BE49-F238E27FC236}">
                <a16:creationId xmlns:a16="http://schemas.microsoft.com/office/drawing/2014/main" id="{E027A975-E287-442E-B899-C0AA0FA11D59}"/>
              </a:ext>
            </a:extLst>
          </p:cNvPr>
          <p:cNvSpPr/>
          <p:nvPr/>
        </p:nvSpPr>
        <p:spPr bwMode="auto">
          <a:xfrm>
            <a:off x="299208" y="2153405"/>
            <a:ext cx="1309635" cy="607262"/>
          </a:xfrm>
          <a:prstGeom prst="roundRect">
            <a:avLst/>
          </a:prstGeom>
          <a:solidFill>
            <a:schemeClr val="accent6">
              <a:lumMod val="20000"/>
              <a:lumOff val="80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Rock</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9" name="Rectangle: Rounded Corners 8">
            <a:extLst>
              <a:ext uri="{FF2B5EF4-FFF2-40B4-BE49-F238E27FC236}">
                <a16:creationId xmlns:a16="http://schemas.microsoft.com/office/drawing/2014/main" id="{1D9F812D-A44A-47CE-8E9B-91D8F39CC989}"/>
              </a:ext>
            </a:extLst>
          </p:cNvPr>
          <p:cNvSpPr/>
          <p:nvPr/>
        </p:nvSpPr>
        <p:spPr bwMode="auto">
          <a:xfrm>
            <a:off x="543887" y="3711414"/>
            <a:ext cx="1309635" cy="607262"/>
          </a:xfrm>
          <a:prstGeom prst="roundRect">
            <a:avLst/>
          </a:prstGeom>
          <a:solidFill>
            <a:schemeClr val="accent6">
              <a:lumMod val="20000"/>
              <a:lumOff val="80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Jazz</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0" name="Rectangle: Rounded Corners 9">
            <a:extLst>
              <a:ext uri="{FF2B5EF4-FFF2-40B4-BE49-F238E27FC236}">
                <a16:creationId xmlns:a16="http://schemas.microsoft.com/office/drawing/2014/main" id="{744FAB82-02BE-401D-97D9-B4255EF2845B}"/>
              </a:ext>
            </a:extLst>
          </p:cNvPr>
          <p:cNvSpPr/>
          <p:nvPr/>
        </p:nvSpPr>
        <p:spPr bwMode="auto">
          <a:xfrm>
            <a:off x="4713216" y="2551776"/>
            <a:ext cx="1309635" cy="607262"/>
          </a:xfrm>
          <a:prstGeom prst="roundRect">
            <a:avLst/>
          </a:prstGeom>
          <a:solidFill>
            <a:schemeClr val="accent6">
              <a:lumMod val="20000"/>
              <a:lumOff val="80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Pop</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1" name="Rectangle: Rounded Corners 10">
            <a:extLst>
              <a:ext uri="{FF2B5EF4-FFF2-40B4-BE49-F238E27FC236}">
                <a16:creationId xmlns:a16="http://schemas.microsoft.com/office/drawing/2014/main" id="{0613D82F-1A79-4E8D-9DF0-3E98712C49A2}"/>
              </a:ext>
            </a:extLst>
          </p:cNvPr>
          <p:cNvSpPr/>
          <p:nvPr/>
        </p:nvSpPr>
        <p:spPr bwMode="auto">
          <a:xfrm>
            <a:off x="8933195" y="3303538"/>
            <a:ext cx="1712435" cy="607262"/>
          </a:xfrm>
          <a:prstGeom prst="roundRect">
            <a:avLst/>
          </a:prstGeom>
          <a:solidFill>
            <a:schemeClr val="accent6">
              <a:lumMod val="20000"/>
              <a:lumOff val="80000"/>
            </a:schemeClr>
          </a:solidFill>
          <a:ln w="9525"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Hip-hop</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2" name="Rectangle: Rounded Corners 11">
            <a:extLst>
              <a:ext uri="{FF2B5EF4-FFF2-40B4-BE49-F238E27FC236}">
                <a16:creationId xmlns:a16="http://schemas.microsoft.com/office/drawing/2014/main" id="{1B6A1E1A-BE0E-45CC-8D1C-683F20B3C7D6}"/>
              </a:ext>
            </a:extLst>
          </p:cNvPr>
          <p:cNvSpPr/>
          <p:nvPr/>
        </p:nvSpPr>
        <p:spPr bwMode="auto">
          <a:xfrm>
            <a:off x="5751101" y="5208705"/>
            <a:ext cx="1820411" cy="607262"/>
          </a:xfrm>
          <a:prstGeom prst="round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Classical</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3" name="Rectangle: Rounded Corners 12">
            <a:extLst>
              <a:ext uri="{FF2B5EF4-FFF2-40B4-BE49-F238E27FC236}">
                <a16:creationId xmlns:a16="http://schemas.microsoft.com/office/drawing/2014/main" id="{CB86958A-4C51-4EA8-94C8-4C5F3D7DDC8D}"/>
              </a:ext>
            </a:extLst>
          </p:cNvPr>
          <p:cNvSpPr/>
          <p:nvPr/>
        </p:nvSpPr>
        <p:spPr bwMode="auto">
          <a:xfrm>
            <a:off x="9938166" y="5310821"/>
            <a:ext cx="1820411" cy="607262"/>
          </a:xfrm>
          <a:prstGeom prst="round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Bhangra</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4" name="Rectangle: Rounded Corners 13">
            <a:extLst>
              <a:ext uri="{FF2B5EF4-FFF2-40B4-BE49-F238E27FC236}">
                <a16:creationId xmlns:a16="http://schemas.microsoft.com/office/drawing/2014/main" id="{68A146BC-6B31-4588-BA38-EB3B587958C0}"/>
              </a:ext>
            </a:extLst>
          </p:cNvPr>
          <p:cNvSpPr/>
          <p:nvPr/>
        </p:nvSpPr>
        <p:spPr bwMode="auto">
          <a:xfrm>
            <a:off x="3208613" y="2142316"/>
            <a:ext cx="1309635" cy="607262"/>
          </a:xfrm>
          <a:prstGeom prst="round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Blues</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5" name="Rectangle: Rounded Corners 14">
            <a:extLst>
              <a:ext uri="{FF2B5EF4-FFF2-40B4-BE49-F238E27FC236}">
                <a16:creationId xmlns:a16="http://schemas.microsoft.com/office/drawing/2014/main" id="{B42B2C93-914A-443E-AC88-9991A427FB2D}"/>
              </a:ext>
            </a:extLst>
          </p:cNvPr>
          <p:cNvSpPr/>
          <p:nvPr/>
        </p:nvSpPr>
        <p:spPr bwMode="auto">
          <a:xfrm>
            <a:off x="1768744" y="2856112"/>
            <a:ext cx="1489432" cy="615823"/>
          </a:xfrm>
          <a:prstGeom prst="roundRect">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Fusion</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6" name="Rectangle: Rounded Corners 15">
            <a:extLst>
              <a:ext uri="{FF2B5EF4-FFF2-40B4-BE49-F238E27FC236}">
                <a16:creationId xmlns:a16="http://schemas.microsoft.com/office/drawing/2014/main" id="{9C2A6058-813E-430B-A62C-F133DCC6075C}"/>
              </a:ext>
            </a:extLst>
          </p:cNvPr>
          <p:cNvSpPr/>
          <p:nvPr/>
        </p:nvSpPr>
        <p:spPr bwMode="auto">
          <a:xfrm>
            <a:off x="9446069" y="4138812"/>
            <a:ext cx="1309635" cy="607262"/>
          </a:xfrm>
          <a:prstGeom prst="roundRect">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Folk</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7" name="Rectangle: Rounded Corners 16">
            <a:extLst>
              <a:ext uri="{FF2B5EF4-FFF2-40B4-BE49-F238E27FC236}">
                <a16:creationId xmlns:a16="http://schemas.microsoft.com/office/drawing/2014/main" id="{1A6AE19E-A4D8-4E03-AEF8-AF9C4E5D2D7D}"/>
              </a:ext>
            </a:extLst>
          </p:cNvPr>
          <p:cNvSpPr/>
          <p:nvPr/>
        </p:nvSpPr>
        <p:spPr bwMode="auto">
          <a:xfrm>
            <a:off x="8117145" y="4965793"/>
            <a:ext cx="1309635" cy="607262"/>
          </a:xfrm>
          <a:prstGeom prst="roundRect">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Film</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sp>
        <p:nvSpPr>
          <p:cNvPr id="18" name="Rectangle: Rounded Corners 17">
            <a:extLst>
              <a:ext uri="{FF2B5EF4-FFF2-40B4-BE49-F238E27FC236}">
                <a16:creationId xmlns:a16="http://schemas.microsoft.com/office/drawing/2014/main" id="{28D54610-BC51-4A9C-8B6E-A43694187C43}"/>
              </a:ext>
            </a:extLst>
          </p:cNvPr>
          <p:cNvSpPr/>
          <p:nvPr/>
        </p:nvSpPr>
        <p:spPr bwMode="auto">
          <a:xfrm>
            <a:off x="2495887" y="3700326"/>
            <a:ext cx="1309635" cy="607262"/>
          </a:xfrm>
          <a:prstGeom prst="round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Dance</a:t>
            </a:r>
            <a:endParaRPr lang="en-GB" sz="2800"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b="1">
              <a:latin typeface="+mj-lt"/>
              <a:cs typeface="Arial" pitchFamily="34" charset="0"/>
            </a:endParaRPr>
          </a:p>
        </p:txBody>
      </p:sp>
      <p:pic>
        <p:nvPicPr>
          <p:cNvPr id="20" name="Audio 19">
            <a:hlinkClick r:id="" action="ppaction://media"/>
            <a:extLst>
              <a:ext uri="{FF2B5EF4-FFF2-40B4-BE49-F238E27FC236}">
                <a16:creationId xmlns:a16="http://schemas.microsoft.com/office/drawing/2014/main" id="{26DEA0D6-1460-4B3D-8A81-F7B5E7192C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9445429"/>
      </p:ext>
    </p:extLst>
  </p:cSld>
  <p:clrMapOvr>
    <a:masterClrMapping/>
  </p:clrMapOvr>
  <mc:AlternateContent xmlns:mc="http://schemas.openxmlformats.org/markup-compatibility/2006" xmlns:p14="http://schemas.microsoft.com/office/powerpoint/2010/main">
    <mc:Choice Requires="p14">
      <p:transition spd="slow" p14:dur="1200" advTm="25992">
        <p14:prism/>
      </p:transition>
    </mc:Choice>
    <mc:Fallback xmlns="">
      <p:transition spd="slow" advTm="25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265416" y="290506"/>
            <a:ext cx="9036496" cy="548322"/>
          </a:xfrm>
        </p:spPr>
        <p:txBody>
          <a:bodyPr/>
          <a:lstStyle/>
          <a:p>
            <a:r>
              <a:rPr lang="en-GB" sz="4800" dirty="0">
                <a:solidFill>
                  <a:srgbClr val="C00000"/>
                </a:solidFill>
                <a:latin typeface="Berkeley"/>
                <a:cs typeface="Arial"/>
              </a:rPr>
              <a:t>GCSE</a:t>
            </a:r>
            <a:r>
              <a:rPr lang="en-GB" sz="3600" dirty="0">
                <a:solidFill>
                  <a:srgbClr val="C00000"/>
                </a:solidFill>
                <a:latin typeface="Berkeley"/>
                <a:cs typeface="Arial"/>
              </a:rPr>
              <a:t> Music Content &amp; Assessment </a:t>
            </a:r>
            <a:endParaRPr lang="en-GB" sz="3600">
              <a:solidFill>
                <a:srgbClr val="C00000"/>
              </a:solidFill>
              <a:latin typeface="Berkeley" panose="02020500000000000000" pitchFamily="18" charset="0"/>
            </a:endParaRPr>
          </a:p>
        </p:txBody>
      </p:sp>
      <p:sp>
        <p:nvSpPr>
          <p:cNvPr id="7" name="Rectangle: Rounded Corners 6">
            <a:extLst>
              <a:ext uri="{FF2B5EF4-FFF2-40B4-BE49-F238E27FC236}">
                <a16:creationId xmlns:a16="http://schemas.microsoft.com/office/drawing/2014/main" id="{113B51BF-A48F-06D3-1EDB-D166F8152B8D}"/>
              </a:ext>
            </a:extLst>
          </p:cNvPr>
          <p:cNvSpPr/>
          <p:nvPr/>
        </p:nvSpPr>
        <p:spPr bwMode="auto">
          <a:xfrm>
            <a:off x="146496" y="2021840"/>
            <a:ext cx="3930974" cy="225552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a:latin typeface="+mj-lt"/>
                <a:cs typeface="Arial" pitchFamily="34" charset="0"/>
              </a:rPr>
              <a:t>Performance (30% Coursework)</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b="1">
                <a:latin typeface="+mj-lt"/>
                <a:cs typeface="Arial" pitchFamily="34" charset="0"/>
              </a:rPr>
              <a:t>One solo performance and one Ensemble performance</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b="1">
                <a:latin typeface="+mj-lt"/>
                <a:cs typeface="Arial" pitchFamily="34" charset="0"/>
              </a:rPr>
              <a:t>Develop your performance skills on your instrument</a:t>
            </a:r>
          </a:p>
        </p:txBody>
      </p:sp>
      <p:sp>
        <p:nvSpPr>
          <p:cNvPr id="2" name="Rectangle: Rounded Corners 1">
            <a:extLst>
              <a:ext uri="{FF2B5EF4-FFF2-40B4-BE49-F238E27FC236}">
                <a16:creationId xmlns:a16="http://schemas.microsoft.com/office/drawing/2014/main" id="{41953123-5BF6-8D57-3A9C-C9C8419F0922}"/>
              </a:ext>
            </a:extLst>
          </p:cNvPr>
          <p:cNvSpPr/>
          <p:nvPr/>
        </p:nvSpPr>
        <p:spPr bwMode="auto">
          <a:xfrm>
            <a:off x="146496" y="4455661"/>
            <a:ext cx="3862480" cy="204765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Arial" pitchFamily="34" charset="0"/>
              </a:rPr>
              <a:t>Composition (30% Coursework)</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b="1">
                <a:latin typeface="+mj-lt"/>
                <a:cs typeface="Arial" pitchFamily="34" charset="0"/>
              </a:rPr>
              <a:t>Compose two pieces of music</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b="1">
                <a:latin typeface="+mj-lt"/>
                <a:cs typeface="Arial" pitchFamily="34" charset="0"/>
              </a:rPr>
              <a:t>One piece can be in style and the other is to a given brief</a:t>
            </a:r>
            <a:endParaRPr lang="en-GB">
              <a:latin typeface="+mj-lt"/>
              <a:cs typeface="Arial" pitchFamily="34" charset="0"/>
            </a:endParaRPr>
          </a:p>
        </p:txBody>
      </p:sp>
      <p:sp>
        <p:nvSpPr>
          <p:cNvPr id="4" name="Rectangle: Rounded Corners 3">
            <a:extLst>
              <a:ext uri="{FF2B5EF4-FFF2-40B4-BE49-F238E27FC236}">
                <a16:creationId xmlns:a16="http://schemas.microsoft.com/office/drawing/2014/main" id="{04E647B5-06F6-3ACF-A7C2-356499F77338}"/>
              </a:ext>
            </a:extLst>
          </p:cNvPr>
          <p:cNvSpPr/>
          <p:nvPr/>
        </p:nvSpPr>
        <p:spPr bwMode="auto">
          <a:xfrm>
            <a:off x="8572300" y="1713616"/>
            <a:ext cx="3094544" cy="438912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kumimoji="0" lang="en-GB" sz="1800" b="1" i="0" u="none" strike="noStrike" cap="none" normalizeH="0" baseline="0" dirty="0">
                <a:ln>
                  <a:noFill/>
                </a:ln>
                <a:effectLst/>
                <a:latin typeface="+mj-lt"/>
                <a:cs typeface="Arial"/>
              </a:rPr>
              <a:t>Listening</a:t>
            </a:r>
            <a:r>
              <a:rPr lang="en-GB" b="1" dirty="0">
                <a:latin typeface="+mj-lt"/>
                <a:cs typeface="Arial"/>
              </a:rPr>
              <a:t> </a:t>
            </a:r>
            <a:r>
              <a:rPr kumimoji="0" lang="en-GB" sz="1800" b="1" i="0" u="none" strike="noStrike" cap="none" normalizeH="0" baseline="0" dirty="0">
                <a:ln>
                  <a:noFill/>
                </a:ln>
                <a:effectLst/>
                <a:latin typeface="+mj-lt"/>
                <a:cs typeface="Arial"/>
              </a:rPr>
              <a:t> (40% Written exam)</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b="1" dirty="0">
                <a:latin typeface="+mj-lt"/>
                <a:cs typeface="Arial"/>
              </a:rPr>
              <a:t>Written exam at the end of Year 11</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b="1" dirty="0">
                <a:latin typeface="+mj-lt"/>
                <a:cs typeface="Arial"/>
              </a:rPr>
              <a:t>Rock &amp; Pop</a:t>
            </a:r>
          </a:p>
          <a:p>
            <a:pPr marL="0" marR="0" indent="0" algn="ctr" defTabSz="914400" rtl="0" eaLnBrk="0" fontAlgn="base" latinLnBrk="0" hangingPunct="0">
              <a:lnSpc>
                <a:spcPct val="100000"/>
              </a:lnSpc>
              <a:spcBef>
                <a:spcPct val="0"/>
              </a:spcBef>
              <a:spcAft>
                <a:spcPct val="0"/>
              </a:spcAft>
              <a:buClrTx/>
              <a:buSzTx/>
              <a:buFontTx/>
              <a:buNone/>
              <a:tabLst/>
            </a:pPr>
            <a:r>
              <a:rPr lang="en-GB" b="1" dirty="0">
                <a:latin typeface="+mj-lt"/>
                <a:cs typeface="Arial"/>
              </a:rPr>
              <a:t>Hip-hop &amp; Dance</a:t>
            </a:r>
          </a:p>
          <a:p>
            <a:pPr marL="0" marR="0" indent="0" algn="ctr" defTabSz="914400" rtl="0" eaLnBrk="0" fontAlgn="base" latinLnBrk="0" hangingPunct="0">
              <a:lnSpc>
                <a:spcPct val="100000"/>
              </a:lnSpc>
              <a:spcBef>
                <a:spcPct val="0"/>
              </a:spcBef>
              <a:spcAft>
                <a:spcPct val="0"/>
              </a:spcAft>
              <a:buClrTx/>
              <a:buSzTx/>
              <a:buFontTx/>
              <a:buNone/>
              <a:tabLst/>
            </a:pPr>
            <a:r>
              <a:rPr lang="en-GB" b="1" dirty="0">
                <a:latin typeface="+mj-lt"/>
                <a:cs typeface="Arial"/>
              </a:rPr>
              <a:t>Jazz &amp; Blues</a:t>
            </a:r>
          </a:p>
          <a:p>
            <a:pPr marL="0" marR="0" indent="0" algn="ctr" defTabSz="914400" rtl="0" eaLnBrk="0" fontAlgn="base" latinLnBrk="0" hangingPunct="0">
              <a:lnSpc>
                <a:spcPct val="100000"/>
              </a:lnSpc>
              <a:spcBef>
                <a:spcPct val="0"/>
              </a:spcBef>
              <a:spcAft>
                <a:spcPct val="0"/>
              </a:spcAft>
              <a:buClrTx/>
              <a:buSzTx/>
              <a:buFontTx/>
              <a:buNone/>
              <a:tabLst/>
            </a:pPr>
            <a:r>
              <a:rPr lang="en-GB" b="1" dirty="0">
                <a:latin typeface="+mj-lt"/>
                <a:cs typeface="Arial"/>
              </a:rPr>
              <a:t>Fusion</a:t>
            </a:r>
          </a:p>
          <a:p>
            <a:pPr marL="0" marR="0" indent="0" algn="ctr" defTabSz="914400" rtl="0" eaLnBrk="0" fontAlgn="base" latinLnBrk="0" hangingPunct="0">
              <a:lnSpc>
                <a:spcPct val="100000"/>
              </a:lnSpc>
              <a:spcBef>
                <a:spcPct val="0"/>
              </a:spcBef>
              <a:spcAft>
                <a:spcPct val="0"/>
              </a:spcAft>
              <a:buClrTx/>
              <a:buSzTx/>
              <a:buFontTx/>
              <a:buNone/>
              <a:tabLst/>
            </a:pPr>
            <a:r>
              <a:rPr lang="en-GB" b="1" dirty="0">
                <a:latin typeface="+mj-lt"/>
                <a:cs typeface="Arial"/>
              </a:rPr>
              <a:t>Bhangra</a:t>
            </a:r>
          </a:p>
          <a:p>
            <a:pPr algn="ctr" eaLnBrk="0" fontAlgn="base" hangingPunct="0">
              <a:spcBef>
                <a:spcPct val="0"/>
              </a:spcBef>
              <a:spcAft>
                <a:spcPct val="0"/>
              </a:spcAft>
            </a:pPr>
            <a:r>
              <a:rPr lang="en-GB" b="1" dirty="0">
                <a:latin typeface="+mj-lt"/>
                <a:cs typeface="Arial"/>
              </a:rPr>
              <a:t>Classical </a:t>
            </a:r>
            <a:endParaRPr lang="en-GB" b="1" dirty="0">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b="1" dirty="0">
                <a:latin typeface="+mj-lt"/>
                <a:cs typeface="Arial"/>
              </a:rPr>
              <a:t>Film</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algn="ctr" eaLnBrk="0" fontAlgn="base" hangingPunct="0">
              <a:spcBef>
                <a:spcPct val="0"/>
              </a:spcBef>
              <a:spcAft>
                <a:spcPct val="0"/>
              </a:spcAft>
            </a:pPr>
            <a:r>
              <a:rPr lang="en-GB" b="1" dirty="0">
                <a:latin typeface="+mj-lt"/>
                <a:cs typeface="Arial"/>
              </a:rPr>
              <a:t>Music Theory </a:t>
            </a:r>
            <a:endParaRPr lang="en-GB" b="1" dirty="0">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p:txBody>
      </p:sp>
      <p:graphicFrame>
        <p:nvGraphicFramePr>
          <p:cNvPr id="8" name="Chart 7">
            <a:extLst>
              <a:ext uri="{FF2B5EF4-FFF2-40B4-BE49-F238E27FC236}">
                <a16:creationId xmlns:a16="http://schemas.microsoft.com/office/drawing/2014/main" id="{33EC4D12-15A5-8252-8407-F10E695C53A6}"/>
              </a:ext>
            </a:extLst>
          </p:cNvPr>
          <p:cNvGraphicFramePr/>
          <p:nvPr>
            <p:extLst>
              <p:ext uri="{D42A27DB-BD31-4B8C-83A1-F6EECF244321}">
                <p14:modId xmlns:p14="http://schemas.microsoft.com/office/powerpoint/2010/main" val="2268042728"/>
              </p:ext>
            </p:extLst>
          </p:nvPr>
        </p:nvGraphicFramePr>
        <p:xfrm>
          <a:off x="3931920" y="2315634"/>
          <a:ext cx="4511040" cy="3801533"/>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Straight Arrow Connector 9">
            <a:extLst>
              <a:ext uri="{FF2B5EF4-FFF2-40B4-BE49-F238E27FC236}">
                <a16:creationId xmlns:a16="http://schemas.microsoft.com/office/drawing/2014/main" id="{CB440A45-DDC2-60A5-6DB2-25E8BF366372}"/>
              </a:ext>
            </a:extLst>
          </p:cNvPr>
          <p:cNvCxnSpPr/>
          <p:nvPr/>
        </p:nvCxnSpPr>
        <p:spPr bwMode="auto">
          <a:xfrm flipH="1" flipV="1">
            <a:off x="4254088" y="3149600"/>
            <a:ext cx="528320" cy="27940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4D1DE260-278D-0132-6F6C-DB3C59A975F3}"/>
              </a:ext>
            </a:extLst>
          </p:cNvPr>
          <p:cNvCxnSpPr>
            <a:cxnSpLocks/>
          </p:cNvCxnSpPr>
          <p:nvPr/>
        </p:nvCxnSpPr>
        <p:spPr bwMode="auto">
          <a:xfrm flipH="1">
            <a:off x="4254088" y="5283200"/>
            <a:ext cx="663352" cy="274002"/>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3CCCB1AE-46CD-240E-174A-754F1E64DA78}"/>
              </a:ext>
            </a:extLst>
          </p:cNvPr>
          <p:cNvCxnSpPr>
            <a:cxnSpLocks/>
          </p:cNvCxnSpPr>
          <p:nvPr/>
        </p:nvCxnSpPr>
        <p:spPr bwMode="auto">
          <a:xfrm flipV="1">
            <a:off x="7981504" y="4003040"/>
            <a:ext cx="461456" cy="13716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pic>
        <p:nvPicPr>
          <p:cNvPr id="18" name="Audio 17">
            <a:hlinkClick r:id="" action="ppaction://media"/>
            <a:extLst>
              <a:ext uri="{FF2B5EF4-FFF2-40B4-BE49-F238E27FC236}">
                <a16:creationId xmlns:a16="http://schemas.microsoft.com/office/drawing/2014/main" id="{56BDF771-86FE-4493-AD48-33ECD9A91B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4861211"/>
      </p:ext>
    </p:extLst>
  </p:cSld>
  <p:clrMapOvr>
    <a:masterClrMapping/>
  </p:clrMapOvr>
  <mc:AlternateContent xmlns:mc="http://schemas.openxmlformats.org/markup-compatibility/2006" xmlns:p14="http://schemas.microsoft.com/office/powerpoint/2010/main">
    <mc:Choice Requires="p14">
      <p:transition spd="slow" p14:dur="1200" advTm="57176">
        <p14:prism/>
      </p:transition>
    </mc:Choice>
    <mc:Fallback xmlns="">
      <p:transition spd="slow" advTm="57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273978" y="324753"/>
            <a:ext cx="9036496" cy="548322"/>
          </a:xfrm>
        </p:spPr>
        <p:txBody>
          <a:bodyPr/>
          <a:lstStyle/>
          <a:p>
            <a:r>
              <a:rPr lang="en-GB" sz="4800" dirty="0">
                <a:solidFill>
                  <a:srgbClr val="C00000"/>
                </a:solidFill>
                <a:latin typeface="Berkeley"/>
                <a:cs typeface="Arial"/>
              </a:rPr>
              <a:t>Frequently</a:t>
            </a:r>
            <a:r>
              <a:rPr lang="en-GB" dirty="0">
                <a:solidFill>
                  <a:srgbClr val="C00000"/>
                </a:solidFill>
                <a:latin typeface="Berkeley"/>
                <a:cs typeface="Arial"/>
              </a:rPr>
              <a:t> Asked Questions </a:t>
            </a:r>
            <a:endParaRPr lang="en-GB">
              <a:solidFill>
                <a:srgbClr val="C00000"/>
              </a:solidFill>
              <a:latin typeface="Berkeley" panose="02020500000000000000" pitchFamily="18" charset="0"/>
            </a:endParaRPr>
          </a:p>
        </p:txBody>
      </p:sp>
      <p:sp>
        <p:nvSpPr>
          <p:cNvPr id="7" name="Rectangle: Rounded Corners 6">
            <a:extLst>
              <a:ext uri="{FF2B5EF4-FFF2-40B4-BE49-F238E27FC236}">
                <a16:creationId xmlns:a16="http://schemas.microsoft.com/office/drawing/2014/main" id="{113B51BF-A48F-06D3-1EDB-D166F8152B8D}"/>
              </a:ext>
            </a:extLst>
          </p:cNvPr>
          <p:cNvSpPr/>
          <p:nvPr/>
        </p:nvSpPr>
        <p:spPr bwMode="auto">
          <a:xfrm>
            <a:off x="271415" y="2063382"/>
            <a:ext cx="3542646" cy="2424727"/>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Arial" pitchFamily="34" charset="0"/>
              </a:rPr>
              <a:t>Do I have to be able to play an instrument?</a:t>
            </a: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a:latin typeface="+mj-lt"/>
                <a:cs typeface="Arial" pitchFamily="34" charset="0"/>
              </a:rPr>
              <a:t>Being able to play an instrument already is an advantage but it is not essential. You can learn to play an instrument or sing during GCSE music lessons</a:t>
            </a:r>
          </a:p>
        </p:txBody>
      </p:sp>
      <p:sp>
        <p:nvSpPr>
          <p:cNvPr id="6" name="Rectangle: Rounded Corners 5">
            <a:extLst>
              <a:ext uri="{FF2B5EF4-FFF2-40B4-BE49-F238E27FC236}">
                <a16:creationId xmlns:a16="http://schemas.microsoft.com/office/drawing/2014/main" id="{13A3327F-912A-4877-8518-3F576B10D7D2}"/>
              </a:ext>
            </a:extLst>
          </p:cNvPr>
          <p:cNvSpPr/>
          <p:nvPr/>
        </p:nvSpPr>
        <p:spPr bwMode="auto">
          <a:xfrm>
            <a:off x="39453" y="4951644"/>
            <a:ext cx="5045066" cy="157391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Arial" pitchFamily="34" charset="0"/>
              </a:rPr>
              <a:t>Is GCSE Music easy? </a:t>
            </a:r>
          </a:p>
          <a:p>
            <a:pPr algn="ctr" eaLnBrk="0" fontAlgn="base" hangingPunct="0">
              <a:spcBef>
                <a:spcPct val="0"/>
              </a:spcBef>
              <a:spcAft>
                <a:spcPct val="0"/>
              </a:spcAft>
            </a:pPr>
            <a:r>
              <a:rPr lang="en-GB">
                <a:latin typeface="+mj-lt"/>
                <a:cs typeface="Arial"/>
              </a:rPr>
              <a:t>No, but anything that’s easy is surely not worth doing! GCSE Music is a challenging academic course, and you need hard work and many different skills to be successful </a:t>
            </a:r>
            <a:endParaRPr lang="en-GB">
              <a:latin typeface="+mj-lt"/>
              <a:cs typeface="Arial" pitchFamily="34" charset="0"/>
            </a:endParaRPr>
          </a:p>
        </p:txBody>
      </p:sp>
      <p:sp>
        <p:nvSpPr>
          <p:cNvPr id="8" name="Rectangle: Rounded Corners 7">
            <a:extLst>
              <a:ext uri="{FF2B5EF4-FFF2-40B4-BE49-F238E27FC236}">
                <a16:creationId xmlns:a16="http://schemas.microsoft.com/office/drawing/2014/main" id="{C224E8FF-18CF-4882-8AAA-B63FF5D8D1D0}"/>
              </a:ext>
            </a:extLst>
          </p:cNvPr>
          <p:cNvSpPr/>
          <p:nvPr/>
        </p:nvSpPr>
        <p:spPr bwMode="auto">
          <a:xfrm>
            <a:off x="7366198" y="1468201"/>
            <a:ext cx="4554387" cy="354068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effectLst/>
                <a:latin typeface="+mj-lt"/>
                <a:cs typeface="Arial"/>
              </a:rPr>
              <a:t>What </a:t>
            </a:r>
            <a:r>
              <a:rPr lang="en-GB" b="1" dirty="0">
                <a:latin typeface="+mj-lt"/>
                <a:cs typeface="Arial"/>
              </a:rPr>
              <a:t>are GCSE music lessons like?</a:t>
            </a:r>
          </a:p>
          <a:p>
            <a:pPr marL="0" marR="0" indent="0" algn="ctr" defTabSz="914400" rtl="0" eaLnBrk="0" fontAlgn="base" latinLnBrk="0" hangingPunct="0">
              <a:lnSpc>
                <a:spcPct val="100000"/>
              </a:lnSpc>
              <a:spcBef>
                <a:spcPct val="0"/>
              </a:spcBef>
              <a:spcAft>
                <a:spcPct val="0"/>
              </a:spcAft>
              <a:buClrTx/>
              <a:buSzTx/>
              <a:buFontTx/>
              <a:buNone/>
              <a:tabLst/>
            </a:pPr>
            <a:endParaRPr lang="en-GB">
              <a:latin typeface="+mj-lt"/>
              <a:cs typeface="Arial" pitchFamily="34" charset="0"/>
            </a:endParaRPr>
          </a:p>
          <a:p>
            <a:pPr marL="285750" indent="-285750" eaLnBrk="0" fontAlgn="base" hangingPunct="0">
              <a:spcBef>
                <a:spcPct val="0"/>
              </a:spcBef>
              <a:spcAft>
                <a:spcPct val="0"/>
              </a:spcAft>
              <a:buFont typeface="Arial" panose="020B0604020202020204" pitchFamily="34" charset="0"/>
              <a:buChar char="•"/>
            </a:pPr>
            <a:r>
              <a:rPr lang="en-GB" dirty="0">
                <a:latin typeface="+mj-lt"/>
                <a:cs typeface="Arial"/>
              </a:rPr>
              <a:t>GCSE music will be like your Year 9 lessons except we will look at different styles of music in more detail and learn to perform and compose more complex music</a:t>
            </a: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a:latin typeface="+mj-lt"/>
              <a:cs typeface="Arial" pitchFamily="34" charset="0"/>
            </a:endParaRPr>
          </a:p>
          <a:p>
            <a:pPr marL="285750" marR="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dirty="0">
                <a:latin typeface="+mj-lt"/>
                <a:cs typeface="Arial"/>
              </a:rPr>
              <a:t>60% of GCSE Music is coursework based, so we do lots of performance and composition!</a:t>
            </a:r>
          </a:p>
        </p:txBody>
      </p:sp>
      <p:pic>
        <p:nvPicPr>
          <p:cNvPr id="3" name="Picture 2">
            <a:extLst>
              <a:ext uri="{FF2B5EF4-FFF2-40B4-BE49-F238E27FC236}">
                <a16:creationId xmlns:a16="http://schemas.microsoft.com/office/drawing/2014/main" id="{9E59B619-3054-4887-A044-1AAEC0BF38B7}"/>
              </a:ext>
            </a:extLst>
          </p:cNvPr>
          <p:cNvPicPr>
            <a:picLocks noChangeAspect="1"/>
          </p:cNvPicPr>
          <p:nvPr/>
        </p:nvPicPr>
        <p:blipFill>
          <a:blip r:embed="rId5"/>
          <a:stretch>
            <a:fillRect/>
          </a:stretch>
        </p:blipFill>
        <p:spPr>
          <a:xfrm>
            <a:off x="4028012" y="2426240"/>
            <a:ext cx="3124235" cy="1624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1B46E159-74A6-4A08-A0BC-D9526AF4B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10" name="Picture 9">
            <a:extLst>
              <a:ext uri="{FF2B5EF4-FFF2-40B4-BE49-F238E27FC236}">
                <a16:creationId xmlns:a16="http://schemas.microsoft.com/office/drawing/2014/main" id="{6E4E47A9-B645-4EA8-965E-2F9C9BFE4E57}"/>
              </a:ext>
            </a:extLst>
          </p:cNvPr>
          <p:cNvPicPr>
            <a:picLocks noChangeAspect="1"/>
          </p:cNvPicPr>
          <p:nvPr/>
        </p:nvPicPr>
        <p:blipFill>
          <a:blip r:embed="rId7"/>
          <a:stretch>
            <a:fillRect/>
          </a:stretch>
        </p:blipFill>
        <p:spPr>
          <a:xfrm rot="10800000" flipV="1">
            <a:off x="5456239" y="4994069"/>
            <a:ext cx="2102241" cy="1437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305681"/>
      </p:ext>
    </p:extLst>
  </p:cSld>
  <p:clrMapOvr>
    <a:masterClrMapping/>
  </p:clrMapOvr>
  <mc:AlternateContent xmlns:mc="http://schemas.openxmlformats.org/markup-compatibility/2006" xmlns:p14="http://schemas.microsoft.com/office/powerpoint/2010/main">
    <mc:Choice Requires="p14">
      <p:transition spd="slow" p14:dur="1200" advTm="54017">
        <p14:prism/>
      </p:transition>
    </mc:Choice>
    <mc:Fallback xmlns="">
      <p:transition spd="slow" advTm="54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214045" y="264821"/>
            <a:ext cx="9036496" cy="548322"/>
          </a:xfrm>
        </p:spPr>
        <p:txBody>
          <a:bodyPr/>
          <a:lstStyle/>
          <a:p>
            <a:r>
              <a:rPr lang="en-GB" sz="4800" dirty="0">
                <a:solidFill>
                  <a:srgbClr val="C00000"/>
                </a:solidFill>
                <a:latin typeface="Berkeley"/>
                <a:cs typeface="Arial"/>
              </a:rPr>
              <a:t>Frequently</a:t>
            </a:r>
            <a:r>
              <a:rPr lang="en-GB" dirty="0">
                <a:solidFill>
                  <a:srgbClr val="C00000"/>
                </a:solidFill>
                <a:latin typeface="Berkeley"/>
                <a:cs typeface="Arial"/>
              </a:rPr>
              <a:t> Asked Questions </a:t>
            </a:r>
            <a:endParaRPr lang="en-GB" sz="3600">
              <a:solidFill>
                <a:srgbClr val="C00000"/>
              </a:solidFill>
              <a:latin typeface="Berkeley" panose="02020500000000000000" pitchFamily="18" charset="0"/>
            </a:endParaRPr>
          </a:p>
        </p:txBody>
      </p:sp>
      <p:sp>
        <p:nvSpPr>
          <p:cNvPr id="4" name="Rectangle: Rounded Corners 3">
            <a:extLst>
              <a:ext uri="{FF2B5EF4-FFF2-40B4-BE49-F238E27FC236}">
                <a16:creationId xmlns:a16="http://schemas.microsoft.com/office/drawing/2014/main" id="{4FB54B2B-2335-47E5-802A-AFC9AD3D6B4F}"/>
              </a:ext>
            </a:extLst>
          </p:cNvPr>
          <p:cNvSpPr/>
          <p:nvPr/>
        </p:nvSpPr>
        <p:spPr bwMode="auto">
          <a:xfrm>
            <a:off x="7432946" y="1361759"/>
            <a:ext cx="4637036" cy="206566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Arial" pitchFamily="34" charset="0"/>
              </a:rPr>
              <a:t>Do I have to play in front of people?</a:t>
            </a: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a:latin typeface="+mj-lt"/>
                <a:cs typeface="Arial" pitchFamily="34" charset="0"/>
              </a:rPr>
              <a:t>There is no requirement for you to perform in front of anyone but your teacher. However, choosing GCSE music will develop your confidence and you may wish to perform to show off what you have learnt!</a:t>
            </a:r>
          </a:p>
        </p:txBody>
      </p:sp>
      <p:sp>
        <p:nvSpPr>
          <p:cNvPr id="5" name="Rectangle: Rounded Corners 4">
            <a:extLst>
              <a:ext uri="{FF2B5EF4-FFF2-40B4-BE49-F238E27FC236}">
                <a16:creationId xmlns:a16="http://schemas.microsoft.com/office/drawing/2014/main" id="{F424DBED-E493-44FC-8F98-2166D1451EDE}"/>
              </a:ext>
            </a:extLst>
          </p:cNvPr>
          <p:cNvSpPr/>
          <p:nvPr/>
        </p:nvSpPr>
        <p:spPr bwMode="auto">
          <a:xfrm>
            <a:off x="53524" y="1480839"/>
            <a:ext cx="4393147" cy="21591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Arial" pitchFamily="34" charset="0"/>
              </a:rPr>
              <a:t>Do I need an instrument at home?</a:t>
            </a: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a:latin typeface="+mj-lt"/>
                <a:cs typeface="Arial"/>
              </a:rPr>
              <a:t>Having an instrument at home is a big advantage as part of your homework will be to practice at home. However, this is not required at the start of the course, and we can explore options around getting an instrument.</a:t>
            </a:r>
          </a:p>
        </p:txBody>
      </p:sp>
      <p:sp>
        <p:nvSpPr>
          <p:cNvPr id="9" name="Rectangle: Rounded Corners 8">
            <a:extLst>
              <a:ext uri="{FF2B5EF4-FFF2-40B4-BE49-F238E27FC236}">
                <a16:creationId xmlns:a16="http://schemas.microsoft.com/office/drawing/2014/main" id="{88AA0255-6DD6-424F-8BB8-95F7CF201E3A}"/>
              </a:ext>
            </a:extLst>
          </p:cNvPr>
          <p:cNvSpPr/>
          <p:nvPr/>
        </p:nvSpPr>
        <p:spPr bwMode="auto">
          <a:xfrm>
            <a:off x="5218832" y="3867325"/>
            <a:ext cx="6658202" cy="269286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b="1">
                <a:latin typeface="+mj-lt"/>
                <a:cs typeface="Arial" pitchFamily="34" charset="0"/>
              </a:rPr>
              <a:t>I don’t want to be a musician, why should I study music?</a:t>
            </a:r>
          </a:p>
          <a:p>
            <a:pPr marL="0" marR="0" indent="0" algn="ctr" defTabSz="914400" rtl="0" eaLnBrk="0" fontAlgn="base" latinLnBrk="0" hangingPunct="0">
              <a:lnSpc>
                <a:spcPct val="100000"/>
              </a:lnSpc>
              <a:spcBef>
                <a:spcPct val="0"/>
              </a:spcBef>
              <a:spcAft>
                <a:spcPct val="0"/>
              </a:spcAft>
              <a:buClrTx/>
              <a:buSzTx/>
              <a:buFontTx/>
              <a:buNone/>
              <a:tabLst/>
            </a:pPr>
            <a:endParaRPr lang="en-GB" b="1">
              <a:latin typeface="+mj-lt"/>
              <a:cs typeface="Arial"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a:latin typeface="+mj-lt"/>
              </a:rPr>
              <a:t>Increasingly, employers and universities are looking for young people who have skills that are learned through creative subjects: creative thinking, emotional intelligence, adaptability, communication and tenacity to name just a few. Universities are keen to attract students who have a well-rounded education and achieve good results, no matter what the subject.</a:t>
            </a:r>
            <a:endParaRPr lang="en-GB" b="1">
              <a:latin typeface="+mj-lt"/>
              <a:cs typeface="Arial" pitchFamily="34" charset="0"/>
            </a:endParaRPr>
          </a:p>
        </p:txBody>
      </p:sp>
      <p:sp>
        <p:nvSpPr>
          <p:cNvPr id="6" name="Rectangle 2">
            <a:extLst>
              <a:ext uri="{FF2B5EF4-FFF2-40B4-BE49-F238E27FC236}">
                <a16:creationId xmlns:a16="http://schemas.microsoft.com/office/drawing/2014/main" id="{C523AA7C-D977-4FC2-A60F-1DE87E5CB9FD}"/>
              </a:ext>
            </a:extLst>
          </p:cNvPr>
          <p:cNvSpPr txBox="1">
            <a:spLocks noChangeArrowheads="1"/>
          </p:cNvSpPr>
          <p:nvPr/>
        </p:nvSpPr>
        <p:spPr bwMode="auto">
          <a:xfrm>
            <a:off x="533907" y="4033394"/>
            <a:ext cx="4217508" cy="242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rgbClr val="CCCCCC"/>
                </a:solidFill>
                <a:latin typeface="Arial" pitchFamily="34" charset="0"/>
                <a:ea typeface="+mj-ea"/>
                <a:cs typeface="Arial" pitchFamily="34" charset="0"/>
              </a:defRPr>
            </a:lvl1pPr>
            <a:lvl2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400">
                <a:solidFill>
                  <a:srgbClr val="CCCCCC"/>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400">
                <a:solidFill>
                  <a:srgbClr val="CCCCCC"/>
                </a:solidFill>
                <a:latin typeface="BerkeleyOldstyleITCbyBT"/>
              </a:defRPr>
            </a:lvl6pPr>
            <a:lvl7pPr marL="914400" algn="l" rtl="0" eaLnBrk="1" fontAlgn="base" hangingPunct="1">
              <a:spcBef>
                <a:spcPct val="0"/>
              </a:spcBef>
              <a:spcAft>
                <a:spcPct val="0"/>
              </a:spcAft>
              <a:defRPr sz="4400">
                <a:solidFill>
                  <a:srgbClr val="CCCCCC"/>
                </a:solidFill>
                <a:latin typeface="BerkeleyOldstyleITCbyBT"/>
              </a:defRPr>
            </a:lvl7pPr>
            <a:lvl8pPr marL="1371600" algn="l" rtl="0" eaLnBrk="1" fontAlgn="base" hangingPunct="1">
              <a:spcBef>
                <a:spcPct val="0"/>
              </a:spcBef>
              <a:spcAft>
                <a:spcPct val="0"/>
              </a:spcAft>
              <a:defRPr sz="4400">
                <a:solidFill>
                  <a:srgbClr val="CCCCCC"/>
                </a:solidFill>
                <a:latin typeface="BerkeleyOldstyleITCbyBT"/>
              </a:defRPr>
            </a:lvl8pPr>
            <a:lvl9pPr marL="1828800" algn="l" rtl="0" eaLnBrk="1" fontAlgn="base" hangingPunct="1">
              <a:spcBef>
                <a:spcPct val="0"/>
              </a:spcBef>
              <a:spcAft>
                <a:spcPct val="0"/>
              </a:spcAft>
              <a:defRPr sz="4400">
                <a:solidFill>
                  <a:srgbClr val="CCCCCC"/>
                </a:solidFill>
                <a:latin typeface="BerkeleyOldstyleITCbyBT"/>
              </a:defRPr>
            </a:lvl9pPr>
          </a:lstStyle>
          <a:p>
            <a:r>
              <a:rPr lang="en-GB" sz="3600" b="1" u="sng" kern="0">
                <a:solidFill>
                  <a:srgbClr val="C00000"/>
                </a:solidFill>
                <a:latin typeface="Berkeley" panose="02020500000000000000" pitchFamily="18" charset="0"/>
              </a:rPr>
              <a:t>Transferable Skills</a:t>
            </a:r>
          </a:p>
          <a:p>
            <a:pPr marL="342900" indent="-342900">
              <a:buFont typeface="Arial" panose="020B0604020202020204" pitchFamily="34" charset="0"/>
              <a:buChar char="•"/>
            </a:pPr>
            <a:r>
              <a:rPr lang="en-GB" sz="2000" kern="0">
                <a:solidFill>
                  <a:srgbClr val="C00000"/>
                </a:solidFill>
                <a:latin typeface="Berkeley" panose="02020500000000000000" pitchFamily="18" charset="0"/>
              </a:rPr>
              <a:t>Communication</a:t>
            </a:r>
          </a:p>
          <a:p>
            <a:pPr marL="342900" indent="-342900">
              <a:buFont typeface="Arial" panose="020B0604020202020204" pitchFamily="34" charset="0"/>
              <a:buChar char="•"/>
            </a:pPr>
            <a:r>
              <a:rPr lang="en-GB" sz="2000" kern="0">
                <a:solidFill>
                  <a:srgbClr val="C00000"/>
                </a:solidFill>
                <a:latin typeface="Berkeley" panose="02020500000000000000" pitchFamily="18" charset="0"/>
              </a:rPr>
              <a:t>Self-Discipline</a:t>
            </a:r>
          </a:p>
          <a:p>
            <a:pPr marL="342900" indent="-342900">
              <a:buFont typeface="Arial" panose="020B0604020202020204" pitchFamily="34" charset="0"/>
              <a:buChar char="•"/>
            </a:pPr>
            <a:r>
              <a:rPr lang="en-GB" sz="2000" kern="0">
                <a:solidFill>
                  <a:srgbClr val="C00000"/>
                </a:solidFill>
                <a:latin typeface="Berkeley" panose="02020500000000000000" pitchFamily="18" charset="0"/>
              </a:rPr>
              <a:t>Creative thinking</a:t>
            </a:r>
          </a:p>
          <a:p>
            <a:pPr marL="342900" indent="-342900">
              <a:buFont typeface="Arial" panose="020B0604020202020204" pitchFamily="34" charset="0"/>
              <a:buChar char="•"/>
            </a:pPr>
            <a:r>
              <a:rPr lang="en-GB" sz="2000" kern="0">
                <a:solidFill>
                  <a:srgbClr val="C00000"/>
                </a:solidFill>
                <a:latin typeface="Berkeley" panose="02020500000000000000" pitchFamily="18" charset="0"/>
              </a:rPr>
              <a:t>Resilience</a:t>
            </a:r>
          </a:p>
          <a:p>
            <a:pPr marL="342900" indent="-342900">
              <a:buFont typeface="Arial" panose="020B0604020202020204" pitchFamily="34" charset="0"/>
              <a:buChar char="•"/>
            </a:pPr>
            <a:r>
              <a:rPr lang="en-GB" sz="2000" kern="0">
                <a:solidFill>
                  <a:srgbClr val="C00000"/>
                </a:solidFill>
                <a:latin typeface="Berkeley" panose="02020500000000000000" pitchFamily="18" charset="0"/>
              </a:rPr>
              <a:t>Team working skills</a:t>
            </a:r>
          </a:p>
          <a:p>
            <a:pPr marL="342900" indent="-342900">
              <a:buFont typeface="Arial" panose="020B0604020202020204" pitchFamily="34" charset="0"/>
              <a:buChar char="•"/>
            </a:pPr>
            <a:r>
              <a:rPr lang="en-GB" sz="2000" kern="0">
                <a:solidFill>
                  <a:srgbClr val="C00000"/>
                </a:solidFill>
                <a:latin typeface="Berkeley" panose="02020500000000000000" pitchFamily="18" charset="0"/>
              </a:rPr>
              <a:t>Leadership  </a:t>
            </a:r>
          </a:p>
        </p:txBody>
      </p:sp>
      <p:cxnSp>
        <p:nvCxnSpPr>
          <p:cNvPr id="7" name="Straight Arrow Connector 6">
            <a:extLst>
              <a:ext uri="{FF2B5EF4-FFF2-40B4-BE49-F238E27FC236}">
                <a16:creationId xmlns:a16="http://schemas.microsoft.com/office/drawing/2014/main" id="{25D2A812-7489-4132-AD79-13FEA8775E58}"/>
              </a:ext>
            </a:extLst>
          </p:cNvPr>
          <p:cNvCxnSpPr>
            <a:cxnSpLocks/>
          </p:cNvCxnSpPr>
          <p:nvPr/>
        </p:nvCxnSpPr>
        <p:spPr bwMode="auto">
          <a:xfrm flipV="1">
            <a:off x="3979295" y="5253766"/>
            <a:ext cx="1006268" cy="68580"/>
          </a:xfrm>
          <a:prstGeom prst="straightConnector1">
            <a:avLst/>
          </a:prstGeom>
          <a:solidFill>
            <a:schemeClr val="accent1"/>
          </a:solidFill>
          <a:ln w="139700" cap="flat" cmpd="sng" algn="ctr">
            <a:solidFill>
              <a:schemeClr val="tx1"/>
            </a:solidFill>
            <a:prstDash val="solid"/>
            <a:round/>
            <a:headEnd type="none" w="med" len="med"/>
            <a:tailEnd type="triangle"/>
          </a:ln>
          <a:effectLst/>
        </p:spPr>
      </p:cxnSp>
      <p:pic>
        <p:nvPicPr>
          <p:cNvPr id="8" name="Picture 7">
            <a:extLst>
              <a:ext uri="{FF2B5EF4-FFF2-40B4-BE49-F238E27FC236}">
                <a16:creationId xmlns:a16="http://schemas.microsoft.com/office/drawing/2014/main" id="{BCF3388F-9697-4089-A96C-2C70F7A6F0CC}"/>
              </a:ext>
            </a:extLst>
          </p:cNvPr>
          <p:cNvPicPr>
            <a:picLocks noChangeAspect="1"/>
          </p:cNvPicPr>
          <p:nvPr/>
        </p:nvPicPr>
        <p:blipFill>
          <a:blip r:embed="rId5"/>
          <a:stretch>
            <a:fillRect/>
          </a:stretch>
        </p:blipFill>
        <p:spPr>
          <a:xfrm>
            <a:off x="4579258" y="1977112"/>
            <a:ext cx="2550254" cy="1700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Audio 9">
            <a:hlinkClick r:id="" action="ppaction://media"/>
            <a:extLst>
              <a:ext uri="{FF2B5EF4-FFF2-40B4-BE49-F238E27FC236}">
                <a16:creationId xmlns:a16="http://schemas.microsoft.com/office/drawing/2014/main" id="{70F6FCB9-3C1E-49BE-B458-6E4399F53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7938" y="6186612"/>
            <a:ext cx="609600" cy="609600"/>
          </a:xfrm>
          <a:prstGeom prst="rect">
            <a:avLst/>
          </a:prstGeom>
        </p:spPr>
      </p:pic>
    </p:spTree>
    <p:extLst>
      <p:ext uri="{BB962C8B-B14F-4D97-AF65-F5344CB8AC3E}">
        <p14:creationId xmlns:p14="http://schemas.microsoft.com/office/powerpoint/2010/main" val="2088188087"/>
      </p:ext>
    </p:extLst>
  </p:cSld>
  <p:clrMapOvr>
    <a:masterClrMapping/>
  </p:clrMapOvr>
  <mc:AlternateContent xmlns:mc="http://schemas.openxmlformats.org/markup-compatibility/2006" xmlns:p14="http://schemas.microsoft.com/office/powerpoint/2010/main">
    <mc:Choice Requires="p14">
      <p:transition spd="slow" p14:dur="1200" advTm="81212">
        <p14:prism/>
      </p:transition>
    </mc:Choice>
    <mc:Fallback xmlns="">
      <p:transition spd="slow" advTm="81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idx="4294967295"/>
          </p:nvPr>
        </p:nvSpPr>
        <p:spPr>
          <a:xfrm>
            <a:off x="522270" y="170641"/>
            <a:ext cx="9036496" cy="670615"/>
          </a:xfrm>
        </p:spPr>
        <p:txBody>
          <a:bodyPr/>
          <a:lstStyle/>
          <a:p>
            <a:pPr eaLnBrk="1" hangingPunct="1"/>
            <a:r>
              <a:rPr lang="en-GB" sz="5400" dirty="0">
                <a:solidFill>
                  <a:srgbClr val="C00000"/>
                </a:solidFill>
                <a:latin typeface="Berkeley"/>
                <a:cs typeface="Arial"/>
              </a:rPr>
              <a:t>Careers in Music</a:t>
            </a:r>
            <a:endParaRPr lang="en-GB" sz="5400">
              <a:solidFill>
                <a:srgbClr val="C00000"/>
              </a:solidFill>
              <a:latin typeface="Berkeley"/>
              <a:cs typeface="Arial"/>
            </a:endParaRPr>
          </a:p>
        </p:txBody>
      </p:sp>
      <p:sp>
        <p:nvSpPr>
          <p:cNvPr id="6" name="Rectangle: Rounded Corners 5">
            <a:extLst>
              <a:ext uri="{FF2B5EF4-FFF2-40B4-BE49-F238E27FC236}">
                <a16:creationId xmlns:a16="http://schemas.microsoft.com/office/drawing/2014/main" id="{082A1232-0367-43CD-8712-3F022E0E9577}"/>
              </a:ext>
            </a:extLst>
          </p:cNvPr>
          <p:cNvSpPr/>
          <p:nvPr/>
        </p:nvSpPr>
        <p:spPr bwMode="auto">
          <a:xfrm>
            <a:off x="7496804" y="1378761"/>
            <a:ext cx="3590725" cy="134797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pitchFamily="34" charset="0"/>
              </a:rPr>
              <a:t>The UK Music Industry is worth £4 Billion!</a:t>
            </a:r>
            <a:endParaRPr lang="en-GB" sz="2800">
              <a:latin typeface="+mj-lt"/>
              <a:cs typeface="Arial" pitchFamily="34" charset="0"/>
            </a:endParaRPr>
          </a:p>
        </p:txBody>
      </p:sp>
      <p:sp>
        <p:nvSpPr>
          <p:cNvPr id="7" name="Rectangle: Rounded Corners 6">
            <a:extLst>
              <a:ext uri="{FF2B5EF4-FFF2-40B4-BE49-F238E27FC236}">
                <a16:creationId xmlns:a16="http://schemas.microsoft.com/office/drawing/2014/main" id="{34F3B805-7CF2-4379-9277-53C2072DD122}"/>
              </a:ext>
            </a:extLst>
          </p:cNvPr>
          <p:cNvSpPr/>
          <p:nvPr/>
        </p:nvSpPr>
        <p:spPr bwMode="auto">
          <a:xfrm>
            <a:off x="1560559" y="1403539"/>
            <a:ext cx="3895362" cy="1292661"/>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a:ln>
                  <a:noFill/>
                </a:ln>
                <a:effectLst/>
                <a:latin typeface="+mj-lt"/>
                <a:cs typeface="Arial"/>
              </a:rPr>
              <a:t>You don’t have to be a famous musician to be in the music industry!</a:t>
            </a:r>
            <a:endParaRPr lang="en-GB" sz="2400">
              <a:latin typeface="+mj-lt"/>
              <a:cs typeface="Arial"/>
            </a:endParaRPr>
          </a:p>
        </p:txBody>
      </p:sp>
      <p:sp>
        <p:nvSpPr>
          <p:cNvPr id="13" name="TextBox 12">
            <a:extLst>
              <a:ext uri="{FF2B5EF4-FFF2-40B4-BE49-F238E27FC236}">
                <a16:creationId xmlns:a16="http://schemas.microsoft.com/office/drawing/2014/main" id="{53715C43-F1A9-47BF-B0B4-7066D843A636}"/>
              </a:ext>
            </a:extLst>
          </p:cNvPr>
          <p:cNvSpPr txBox="1"/>
          <p:nvPr/>
        </p:nvSpPr>
        <p:spPr>
          <a:xfrm>
            <a:off x="159648" y="2898553"/>
            <a:ext cx="2714655" cy="313932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dirty="0"/>
              <a:t>Background singer</a:t>
            </a:r>
          </a:p>
          <a:p>
            <a:pPr marL="285750" indent="-285750">
              <a:buFont typeface="Arial" panose="020B0604020202020204" pitchFamily="34" charset="0"/>
              <a:buChar char="•"/>
            </a:pPr>
            <a:r>
              <a:rPr lang="en-GB" dirty="0"/>
              <a:t>Blogger</a:t>
            </a:r>
            <a:endParaRPr lang="en-GB" dirty="0">
              <a:cs typeface="Arial"/>
            </a:endParaRPr>
          </a:p>
          <a:p>
            <a:pPr marL="285750" indent="-285750">
              <a:buFont typeface="Arial" panose="020B0604020202020204" pitchFamily="34" charset="0"/>
              <a:buChar char="•"/>
            </a:pPr>
            <a:r>
              <a:rPr lang="en-GB" dirty="0"/>
              <a:t>Booking agent</a:t>
            </a:r>
            <a:endParaRPr lang="en-GB" dirty="0">
              <a:cs typeface="Arial"/>
            </a:endParaRPr>
          </a:p>
          <a:p>
            <a:pPr marL="285750" indent="-285750">
              <a:buFont typeface="Arial" panose="020B0604020202020204" pitchFamily="34" charset="0"/>
              <a:buChar char="•"/>
            </a:pPr>
            <a:r>
              <a:rPr lang="en-GB" dirty="0"/>
              <a:t>Composer</a:t>
            </a:r>
            <a:endParaRPr lang="en-GB" dirty="0">
              <a:cs typeface="Arial"/>
            </a:endParaRPr>
          </a:p>
          <a:p>
            <a:pPr marL="285750" indent="-285750">
              <a:buFont typeface="Arial" panose="020B0604020202020204" pitchFamily="34" charset="0"/>
              <a:buChar char="•"/>
            </a:pPr>
            <a:r>
              <a:rPr lang="en-GB" dirty="0"/>
              <a:t>DJ</a:t>
            </a:r>
            <a:endParaRPr lang="en-GB" dirty="0">
              <a:cs typeface="Arial"/>
            </a:endParaRPr>
          </a:p>
          <a:p>
            <a:pPr marL="285750" indent="-285750">
              <a:buFont typeface="Arial" panose="020B0604020202020204" pitchFamily="34" charset="0"/>
              <a:buChar char="•"/>
            </a:pPr>
            <a:r>
              <a:rPr lang="en-GB" dirty="0"/>
              <a:t>Event Manager</a:t>
            </a:r>
            <a:endParaRPr lang="en-GB" dirty="0">
              <a:cs typeface="Arial"/>
            </a:endParaRPr>
          </a:p>
          <a:p>
            <a:pPr marL="285750" indent="-285750">
              <a:buFont typeface="Arial" panose="020B0604020202020204" pitchFamily="34" charset="0"/>
              <a:buChar char="•"/>
            </a:pPr>
            <a:r>
              <a:rPr lang="en-GB" dirty="0"/>
              <a:t>Instrument Technician</a:t>
            </a:r>
            <a:endParaRPr lang="en-GB" dirty="0">
              <a:cs typeface="Arial"/>
            </a:endParaRPr>
          </a:p>
          <a:p>
            <a:pPr marL="285750" indent="-285750">
              <a:buFont typeface="Arial" panose="020B0604020202020204" pitchFamily="34" charset="0"/>
              <a:buChar char="•"/>
            </a:pPr>
            <a:r>
              <a:rPr lang="en-GB" dirty="0"/>
              <a:t>Live Sound Technician</a:t>
            </a:r>
            <a:endParaRPr lang="en-GB" dirty="0">
              <a:cs typeface="Arial"/>
            </a:endParaRPr>
          </a:p>
          <a:p>
            <a:pPr marL="285750" indent="-285750">
              <a:buFont typeface="Arial" panose="020B0604020202020204" pitchFamily="34" charset="0"/>
              <a:buChar char="•"/>
            </a:pPr>
            <a:r>
              <a:rPr lang="en-GB" dirty="0"/>
              <a:t>Music PR</a:t>
            </a:r>
            <a:endParaRPr lang="en-GB" dirty="0">
              <a:cs typeface="Arial"/>
            </a:endParaRPr>
          </a:p>
          <a:p>
            <a:pPr marL="285750" indent="-285750">
              <a:buFont typeface="Arial" panose="020B0604020202020204" pitchFamily="34" charset="0"/>
              <a:buChar char="•"/>
            </a:pPr>
            <a:r>
              <a:rPr lang="en-GB" dirty="0"/>
              <a:t>Music teacher</a:t>
            </a:r>
            <a:endParaRPr lang="en-GB" dirty="0">
              <a:cs typeface="Arial"/>
            </a:endParaRPr>
          </a:p>
        </p:txBody>
      </p:sp>
      <p:sp>
        <p:nvSpPr>
          <p:cNvPr id="15" name="TextBox 14">
            <a:extLst>
              <a:ext uri="{FF2B5EF4-FFF2-40B4-BE49-F238E27FC236}">
                <a16:creationId xmlns:a16="http://schemas.microsoft.com/office/drawing/2014/main" id="{A77F74EB-E87D-4854-BEB9-B743CF9FCB2D}"/>
              </a:ext>
            </a:extLst>
          </p:cNvPr>
          <p:cNvSpPr txBox="1"/>
          <p:nvPr/>
        </p:nvSpPr>
        <p:spPr>
          <a:xfrm>
            <a:off x="3355598" y="2907114"/>
            <a:ext cx="3204594" cy="230832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dirty="0"/>
              <a:t>Music Therapist</a:t>
            </a:r>
          </a:p>
          <a:p>
            <a:pPr marL="285750" indent="-285750">
              <a:buFont typeface="Arial" panose="020B0604020202020204" pitchFamily="34" charset="0"/>
              <a:buChar char="•"/>
            </a:pPr>
            <a:r>
              <a:rPr lang="en-GB" dirty="0"/>
              <a:t>Musical Director</a:t>
            </a:r>
            <a:endParaRPr lang="en-GB" dirty="0">
              <a:cs typeface="Arial"/>
            </a:endParaRPr>
          </a:p>
          <a:p>
            <a:pPr marL="285750" indent="-285750">
              <a:buFont typeface="Arial" panose="020B0604020202020204" pitchFamily="34" charset="0"/>
              <a:buChar char="•"/>
            </a:pPr>
            <a:r>
              <a:rPr lang="en-GB" dirty="0"/>
              <a:t>Musician</a:t>
            </a:r>
            <a:endParaRPr lang="en-GB" dirty="0">
              <a:cs typeface="Arial"/>
            </a:endParaRPr>
          </a:p>
          <a:p>
            <a:pPr marL="285750" indent="-285750">
              <a:buFont typeface="Arial" panose="020B0604020202020204" pitchFamily="34" charset="0"/>
              <a:buChar char="•"/>
            </a:pPr>
            <a:r>
              <a:rPr lang="en-GB" dirty="0"/>
              <a:t>Radio Producer</a:t>
            </a:r>
            <a:endParaRPr lang="en-GB" dirty="0">
              <a:cs typeface="Arial"/>
            </a:endParaRPr>
          </a:p>
          <a:p>
            <a:pPr marL="285750" indent="-285750">
              <a:buFont typeface="Arial" panose="020B0604020202020204" pitchFamily="34" charset="0"/>
              <a:buChar char="•"/>
            </a:pPr>
            <a:r>
              <a:rPr lang="en-GB" dirty="0"/>
              <a:t>Singer</a:t>
            </a:r>
            <a:endParaRPr lang="en-GB" dirty="0">
              <a:cs typeface="Arial"/>
            </a:endParaRPr>
          </a:p>
          <a:p>
            <a:pPr marL="285750" indent="-285750">
              <a:buFont typeface="Arial" panose="020B0604020202020204" pitchFamily="34" charset="0"/>
              <a:buChar char="•"/>
            </a:pPr>
            <a:r>
              <a:rPr lang="en-GB" dirty="0"/>
              <a:t>Songwriter</a:t>
            </a:r>
            <a:endParaRPr lang="en-GB" dirty="0">
              <a:cs typeface="Arial"/>
            </a:endParaRPr>
          </a:p>
          <a:p>
            <a:pPr marL="285750" indent="-285750">
              <a:buFont typeface="Arial" panose="020B0604020202020204" pitchFamily="34" charset="0"/>
              <a:buChar char="•"/>
            </a:pPr>
            <a:r>
              <a:rPr lang="en-GB" dirty="0"/>
              <a:t>Sound Engineer</a:t>
            </a:r>
            <a:endParaRPr lang="en-GB" dirty="0">
              <a:cs typeface="Arial"/>
            </a:endParaRPr>
          </a:p>
          <a:p>
            <a:pPr marL="285750" indent="-285750">
              <a:buFont typeface="Arial" panose="020B0604020202020204" pitchFamily="34" charset="0"/>
              <a:buChar char="•"/>
            </a:pPr>
            <a:r>
              <a:rPr lang="en-GB" dirty="0"/>
              <a:t>Tour Manager</a:t>
            </a:r>
            <a:endParaRPr lang="en-GB" dirty="0">
              <a:cs typeface="Arial"/>
            </a:endParaRPr>
          </a:p>
        </p:txBody>
      </p:sp>
      <p:sp>
        <p:nvSpPr>
          <p:cNvPr id="16" name="TextBox 15">
            <a:extLst>
              <a:ext uri="{FF2B5EF4-FFF2-40B4-BE49-F238E27FC236}">
                <a16:creationId xmlns:a16="http://schemas.microsoft.com/office/drawing/2014/main" id="{7DFF3AEF-1B2B-4265-A229-2BD70D43CD1D}"/>
              </a:ext>
            </a:extLst>
          </p:cNvPr>
          <p:cNvSpPr txBox="1"/>
          <p:nvPr/>
        </p:nvSpPr>
        <p:spPr>
          <a:xfrm>
            <a:off x="8113554" y="2902591"/>
            <a:ext cx="3204594" cy="1754326"/>
          </a:xfrm>
          <a:prstGeom prst="rect">
            <a:avLst/>
          </a:prstGeom>
          <a:noFill/>
        </p:spPr>
        <p:txBody>
          <a:bodyPr wrap="square">
            <a:spAutoFit/>
          </a:bodyPr>
          <a:lstStyle/>
          <a:p>
            <a:pPr marL="285750" indent="-285750">
              <a:buFont typeface="Arial" panose="020B0604020202020204" pitchFamily="34" charset="0"/>
              <a:buChar char="•"/>
            </a:pPr>
            <a:r>
              <a:rPr lang="en-GB"/>
              <a:t>Journalist </a:t>
            </a:r>
          </a:p>
          <a:p>
            <a:pPr marL="285750" indent="-285750">
              <a:buFont typeface="Arial" panose="020B0604020202020204" pitchFamily="34" charset="0"/>
              <a:buChar char="•"/>
            </a:pPr>
            <a:r>
              <a:rPr lang="en-GB"/>
              <a:t>Artist &amp; Repertoire </a:t>
            </a:r>
          </a:p>
          <a:p>
            <a:pPr marL="285750" indent="-285750">
              <a:buFont typeface="Arial" panose="020B0604020202020204" pitchFamily="34" charset="0"/>
              <a:buChar char="•"/>
            </a:pPr>
            <a:r>
              <a:rPr lang="en-GB"/>
              <a:t>Game music composer</a:t>
            </a:r>
          </a:p>
          <a:p>
            <a:pPr marL="285750" indent="-285750">
              <a:buFont typeface="Arial" panose="020B0604020202020204" pitchFamily="34" charset="0"/>
              <a:buChar char="•"/>
            </a:pPr>
            <a:r>
              <a:rPr lang="en-GB"/>
              <a:t>Film music composer</a:t>
            </a:r>
          </a:p>
          <a:p>
            <a:pPr marL="285750" indent="-285750">
              <a:buFont typeface="Arial" panose="020B0604020202020204" pitchFamily="34" charset="0"/>
              <a:buChar char="•"/>
            </a:pPr>
            <a:r>
              <a:rPr lang="en-GB"/>
              <a:t>TV music composer</a:t>
            </a:r>
          </a:p>
          <a:p>
            <a:pPr marL="285750" indent="-285750">
              <a:buFont typeface="Arial" panose="020B0604020202020204" pitchFamily="34" charset="0"/>
              <a:buChar char="•"/>
            </a:pPr>
            <a:endParaRPr lang="en-GB"/>
          </a:p>
        </p:txBody>
      </p:sp>
      <p:pic>
        <p:nvPicPr>
          <p:cNvPr id="3" name="Picture 2">
            <a:extLst>
              <a:ext uri="{FF2B5EF4-FFF2-40B4-BE49-F238E27FC236}">
                <a16:creationId xmlns:a16="http://schemas.microsoft.com/office/drawing/2014/main" id="{990B0EB7-D5E9-45EE-B2B3-C8E03A14CF36}"/>
              </a:ext>
            </a:extLst>
          </p:cNvPr>
          <p:cNvPicPr>
            <a:picLocks noChangeAspect="1"/>
          </p:cNvPicPr>
          <p:nvPr/>
        </p:nvPicPr>
        <p:blipFill>
          <a:blip r:embed="rId5"/>
          <a:stretch>
            <a:fillRect/>
          </a:stretch>
        </p:blipFill>
        <p:spPr>
          <a:xfrm>
            <a:off x="6613021" y="4489158"/>
            <a:ext cx="3204595" cy="2136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Audio 7">
            <a:hlinkClick r:id="" action="ppaction://media"/>
            <a:extLst>
              <a:ext uri="{FF2B5EF4-FFF2-40B4-BE49-F238E27FC236}">
                <a16:creationId xmlns:a16="http://schemas.microsoft.com/office/drawing/2014/main" id="{DDBD1499-0526-4F2E-828C-15203705C0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3760758"/>
      </p:ext>
    </p:extLst>
  </p:cSld>
  <p:clrMapOvr>
    <a:masterClrMapping/>
  </p:clrMapOvr>
  <mc:AlternateContent xmlns:mc="http://schemas.openxmlformats.org/markup-compatibility/2006" xmlns:p14="http://schemas.microsoft.com/office/powerpoint/2010/main">
    <mc:Choice Requires="p14">
      <p:transition spd="slow" p14:dur="1200" advTm="43466">
        <p14:prism/>
      </p:transition>
    </mc:Choice>
    <mc:Fallback xmlns="">
      <p:transition spd="slow" advTm="434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Theme1">
  <a:themeElements>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eme1">
      <a:majorFont>
        <a:latin typeface="BerkeleyOldstyleITCby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Them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m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m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m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m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m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m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m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m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m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m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m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ECAC11CC589A4FA00B5741399EF0A8" ma:contentTypeVersion="5" ma:contentTypeDescription="Create a new document." ma:contentTypeScope="" ma:versionID="8d218f2ceba4cbdfd2d4c0569ed04799">
  <xsd:schema xmlns:xsd="http://www.w3.org/2001/XMLSchema" xmlns:xs="http://www.w3.org/2001/XMLSchema" xmlns:p="http://schemas.microsoft.com/office/2006/metadata/properties" xmlns:ns2="6d49f7e4-8427-4c61-9628-db4dc497675f" targetNamespace="http://schemas.microsoft.com/office/2006/metadata/properties" ma:root="true" ma:fieldsID="cdcf792b092717272fed23783e557d3b" ns2:_="">
    <xsd:import namespace="6d49f7e4-8427-4c61-9628-db4dc49767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49f7e4-8427-4c61-9628-db4dc49767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A3E142-B9A2-45FD-8501-69DDE060CBB7}">
  <ds:schemaRefs>
    <ds:schemaRef ds:uri="6d49f7e4-8427-4c61-9628-db4dc49767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2808A27-8F0F-4DE2-971E-281A7778205C}">
  <ds:schemaRefs>
    <ds:schemaRef ds:uri="6d49f7e4-8427-4c61-9628-db4dc49767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613169-D04B-4292-904B-D3429D8F83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7</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Theme1</vt:lpstr>
      <vt:lpstr>Key Stage 4 Guided Choices Year 9 into 10</vt:lpstr>
      <vt:lpstr>Is GCSE Music right for me?</vt:lpstr>
      <vt:lpstr>What do we learn about?</vt:lpstr>
      <vt:lpstr>GCSE Music Content &amp; Assessment </vt:lpstr>
      <vt:lpstr>Frequently Asked Questions </vt:lpstr>
      <vt:lpstr>Frequently Asked Questions </vt:lpstr>
      <vt:lpstr>Careers in Music</vt:lpstr>
    </vt:vector>
  </TitlesOfParts>
  <Company>The Samworth Church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Stage 4 Guided Choices Year 9 into 10</dc:title>
  <dc:creator>Jayne Baggaley</dc:creator>
  <cp:revision>46</cp:revision>
  <dcterms:created xsi:type="dcterms:W3CDTF">2021-03-03T12:26:00Z</dcterms:created>
  <dcterms:modified xsi:type="dcterms:W3CDTF">2023-02-08T08:51:29Z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0x010100BFECAC11CC589A4FA00B5741399EF0A8</vt:lpwstr>
  </property>
</Properties>
</file>