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6"/>
  </p:notesMasterIdLst>
  <p:handoutMasterIdLst>
    <p:handoutMasterId r:id="rId17"/>
  </p:handoutMasterIdLst>
  <p:sldIdLst>
    <p:sldId id="299" r:id="rId5"/>
    <p:sldId id="315" r:id="rId6"/>
    <p:sldId id="325" r:id="rId7"/>
    <p:sldId id="349" r:id="rId8"/>
    <p:sldId id="347" r:id="rId9"/>
    <p:sldId id="317" r:id="rId10"/>
    <p:sldId id="348" r:id="rId11"/>
    <p:sldId id="307" r:id="rId12"/>
    <p:sldId id="351" r:id="rId13"/>
    <p:sldId id="328" r:id="rId14"/>
    <p:sldId id="265" r:id="rId15"/>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C62"/>
    <a:srgbClr val="6600CC"/>
    <a:srgbClr val="FF9933"/>
    <a:srgbClr val="993366"/>
    <a:srgbClr val="9933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B4E45-3975-4779-B220-E61F2ACC6158}" v="72" dt="2023-01-17T14:54:46.877"/>
    <p1510:client id="{4BB11857-2DC1-4067-B96A-0A2DB10A174E}" v="98" dt="2023-02-08T09:02:04.914"/>
    <p1510:client id="{7F355640-1750-412E-A930-8FB2B65F1312}" v="6" dt="2022-01-10T20:32:06.961"/>
    <p1510:client id="{CED9EF47-9925-4127-B8E4-2FB03826DF52}" v="5" dt="2023-02-08T09:02:46.442"/>
    <p1510:client id="{FCF9C9D4-7C9D-4AB3-16DC-5C0EAFFCFA0A}" v="43" dt="2021-02-26T11:05:48.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59"/>
    <p:restoredTop sz="93709" autoAdjust="0"/>
  </p:normalViewPr>
  <p:slideViewPr>
    <p:cSldViewPr>
      <p:cViewPr varScale="1">
        <p:scale>
          <a:sx n="68" d="100"/>
          <a:sy n="68" d="100"/>
        </p:scale>
        <p:origin x="156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Jones" userId="S::ljones@tscacademy.org.uk::eff247d8-2f39-455a-a108-9d5259d3487e" providerId="AD" clId="Web-{7F355640-1750-412E-A930-8FB2B65F1312}"/>
    <pc:docChg chg="modSld">
      <pc:chgData name="Laura Jones" userId="S::ljones@tscacademy.org.uk::eff247d8-2f39-455a-a108-9d5259d3487e" providerId="AD" clId="Web-{7F355640-1750-412E-A930-8FB2B65F1312}" dt="2022-01-10T20:32:06.961" v="5"/>
      <pc:docMkLst>
        <pc:docMk/>
      </pc:docMkLst>
      <pc:sldChg chg="addSp modSp">
        <pc:chgData name="Laura Jones" userId="S::ljones@tscacademy.org.uk::eff247d8-2f39-455a-a108-9d5259d3487e" providerId="AD" clId="Web-{7F355640-1750-412E-A930-8FB2B65F1312}" dt="2022-01-10T20:32:06.961" v="5"/>
        <pc:sldMkLst>
          <pc:docMk/>
          <pc:sldMk cId="1054598338" sldId="349"/>
        </pc:sldMkLst>
        <pc:spChg chg="add mod">
          <ac:chgData name="Laura Jones" userId="S::ljones@tscacademy.org.uk::eff247d8-2f39-455a-a108-9d5259d3487e" providerId="AD" clId="Web-{7F355640-1750-412E-A930-8FB2B65F1312}" dt="2022-01-10T20:32:06.961" v="5"/>
          <ac:spMkLst>
            <pc:docMk/>
            <pc:sldMk cId="1054598338" sldId="349"/>
            <ac:spMk id="4" creationId="{E02FCA56-0732-4F84-978E-13C5747197F9}"/>
          </ac:spMkLst>
        </pc:spChg>
      </pc:sldChg>
    </pc:docChg>
  </pc:docChgLst>
  <pc:docChgLst>
    <pc:chgData clId="Web-{4BB11857-2DC1-4067-B96A-0A2DB10A174E}"/>
    <pc:docChg chg="modSld">
      <pc:chgData name="" userId="" providerId="" clId="Web-{4BB11857-2DC1-4067-B96A-0A2DB10A174E}" dt="2023-02-08T08:56:38.673" v="0" actId="1076"/>
      <pc:docMkLst>
        <pc:docMk/>
      </pc:docMkLst>
      <pc:sldChg chg="modSp">
        <pc:chgData name="" userId="" providerId="" clId="Web-{4BB11857-2DC1-4067-B96A-0A2DB10A174E}" dt="2023-02-08T08:56:38.673" v="0" actId="1076"/>
        <pc:sldMkLst>
          <pc:docMk/>
          <pc:sldMk cId="2464494371" sldId="315"/>
        </pc:sldMkLst>
        <pc:spChg chg="mod">
          <ac:chgData name="" userId="" providerId="" clId="Web-{4BB11857-2DC1-4067-B96A-0A2DB10A174E}" dt="2023-02-08T08:56:38.673" v="0" actId="1076"/>
          <ac:spMkLst>
            <pc:docMk/>
            <pc:sldMk cId="2464494371" sldId="315"/>
            <ac:spMk id="6" creationId="{00000000-0000-0000-0000-000000000000}"/>
          </ac:spMkLst>
        </pc:spChg>
      </pc:sldChg>
    </pc:docChg>
  </pc:docChgLst>
  <pc:docChgLst>
    <pc:chgData name="Sally Spencer" userId="S::sspencer@tscacademy.org.uk::b0601bad-6da8-4353-80fd-a3f9447daa35" providerId="AD" clId="Web-{4BB11857-2DC1-4067-B96A-0A2DB10A174E}"/>
    <pc:docChg chg="modSld">
      <pc:chgData name="Sally Spencer" userId="S::sspencer@tscacademy.org.uk::b0601bad-6da8-4353-80fd-a3f9447daa35" providerId="AD" clId="Web-{4BB11857-2DC1-4067-B96A-0A2DB10A174E}" dt="2023-02-08T09:02:04.914" v="82" actId="1076"/>
      <pc:docMkLst>
        <pc:docMk/>
      </pc:docMkLst>
      <pc:sldChg chg="modSp">
        <pc:chgData name="Sally Spencer" userId="S::sspencer@tscacademy.org.uk::b0601bad-6da8-4353-80fd-a3f9447daa35" providerId="AD" clId="Web-{4BB11857-2DC1-4067-B96A-0A2DB10A174E}" dt="2023-02-08T09:01:20.927" v="68" actId="1076"/>
        <pc:sldMkLst>
          <pc:docMk/>
          <pc:sldMk cId="0" sldId="307"/>
        </pc:sldMkLst>
        <pc:spChg chg="mod">
          <ac:chgData name="Sally Spencer" userId="S::sspencer@tscacademy.org.uk::b0601bad-6da8-4353-80fd-a3f9447daa35" providerId="AD" clId="Web-{4BB11857-2DC1-4067-B96A-0A2DB10A174E}" dt="2023-02-08T09:01:12.192" v="65" actId="1076"/>
          <ac:spMkLst>
            <pc:docMk/>
            <pc:sldMk cId="0" sldId="307"/>
            <ac:spMk id="8" creationId="{145DB918-CC8B-2A45-A915-33AC0E16D935}"/>
          </ac:spMkLst>
        </pc:spChg>
        <pc:spChg chg="mod">
          <ac:chgData name="Sally Spencer" userId="S::sspencer@tscacademy.org.uk::b0601bad-6da8-4353-80fd-a3f9447daa35" providerId="AD" clId="Web-{4BB11857-2DC1-4067-B96A-0A2DB10A174E}" dt="2023-02-08T09:01:15.504" v="66" actId="1076"/>
          <ac:spMkLst>
            <pc:docMk/>
            <pc:sldMk cId="0" sldId="307"/>
            <ac:spMk id="9" creationId="{1D2030FC-A0EE-2447-98BE-CD66CA93771B}"/>
          </ac:spMkLst>
        </pc:spChg>
        <pc:spChg chg="mod">
          <ac:chgData name="Sally Spencer" userId="S::sspencer@tscacademy.org.uk::b0601bad-6da8-4353-80fd-a3f9447daa35" providerId="AD" clId="Web-{4BB11857-2DC1-4067-B96A-0A2DB10A174E}" dt="2023-02-08T09:01:17.848" v="67" actId="1076"/>
          <ac:spMkLst>
            <pc:docMk/>
            <pc:sldMk cId="0" sldId="307"/>
            <ac:spMk id="10" creationId="{405AD0E1-190F-1D43-97B9-5D05C3BA563E}"/>
          </ac:spMkLst>
        </pc:spChg>
        <pc:spChg chg="mod">
          <ac:chgData name="Sally Spencer" userId="S::sspencer@tscacademy.org.uk::b0601bad-6da8-4353-80fd-a3f9447daa35" providerId="AD" clId="Web-{4BB11857-2DC1-4067-B96A-0A2DB10A174E}" dt="2023-02-08T09:01:20.927" v="68" actId="1076"/>
          <ac:spMkLst>
            <pc:docMk/>
            <pc:sldMk cId="0" sldId="307"/>
            <ac:spMk id="11" creationId="{67E86DDB-F69F-7648-96BC-199D567ACA53}"/>
          </ac:spMkLst>
        </pc:spChg>
        <pc:spChg chg="mod">
          <ac:chgData name="Sally Spencer" userId="S::sspencer@tscacademy.org.uk::b0601bad-6da8-4353-80fd-a3f9447daa35" providerId="AD" clId="Web-{4BB11857-2DC1-4067-B96A-0A2DB10A174E}" dt="2023-02-08T09:01:02.957" v="63" actId="1076"/>
          <ac:spMkLst>
            <pc:docMk/>
            <pc:sldMk cId="0" sldId="307"/>
            <ac:spMk id="15363" creationId="{00000000-0000-0000-0000-000000000000}"/>
          </ac:spMkLst>
        </pc:spChg>
      </pc:sldChg>
      <pc:sldChg chg="modSp">
        <pc:chgData name="Sally Spencer" userId="S::sspencer@tscacademy.org.uk::b0601bad-6da8-4353-80fd-a3f9447daa35" providerId="AD" clId="Web-{4BB11857-2DC1-4067-B96A-0A2DB10A174E}" dt="2023-02-08T08:57:11.972" v="8" actId="20577"/>
        <pc:sldMkLst>
          <pc:docMk/>
          <pc:sldMk cId="2464494371" sldId="315"/>
        </pc:sldMkLst>
        <pc:spChg chg="mod">
          <ac:chgData name="Sally Spencer" userId="S::sspencer@tscacademy.org.uk::b0601bad-6da8-4353-80fd-a3f9447daa35" providerId="AD" clId="Web-{4BB11857-2DC1-4067-B96A-0A2DB10A174E}" dt="2023-02-08T08:57:11.972" v="8" actId="20577"/>
          <ac:spMkLst>
            <pc:docMk/>
            <pc:sldMk cId="2464494371" sldId="315"/>
            <ac:spMk id="6" creationId="{00000000-0000-0000-0000-000000000000}"/>
          </ac:spMkLst>
        </pc:spChg>
        <pc:graphicFrameChg chg="mod modGraphic">
          <ac:chgData name="Sally Spencer" userId="S::sspencer@tscacademy.org.uk::b0601bad-6da8-4353-80fd-a3f9447daa35" providerId="AD" clId="Web-{4BB11857-2DC1-4067-B96A-0A2DB10A174E}" dt="2023-02-08T08:57:05.003" v="6" actId="1076"/>
          <ac:graphicFrameMkLst>
            <pc:docMk/>
            <pc:sldMk cId="2464494371" sldId="315"/>
            <ac:graphicFrameMk id="3" creationId="{AB69DAE4-1FA1-6349-85E1-7311724D8DDB}"/>
          </ac:graphicFrameMkLst>
        </pc:graphicFrameChg>
      </pc:sldChg>
      <pc:sldChg chg="modSp">
        <pc:chgData name="Sally Spencer" userId="S::sspencer@tscacademy.org.uk::b0601bad-6da8-4353-80fd-a3f9447daa35" providerId="AD" clId="Web-{4BB11857-2DC1-4067-B96A-0A2DB10A174E}" dt="2023-02-08T08:59:06.949" v="39" actId="1076"/>
        <pc:sldMkLst>
          <pc:docMk/>
          <pc:sldMk cId="3511580778" sldId="317"/>
        </pc:sldMkLst>
        <pc:spChg chg="mod">
          <ac:chgData name="Sally Spencer" userId="S::sspencer@tscacademy.org.uk::b0601bad-6da8-4353-80fd-a3f9447daa35" providerId="AD" clId="Web-{4BB11857-2DC1-4067-B96A-0A2DB10A174E}" dt="2023-02-08T08:59:03.667" v="38" actId="1076"/>
          <ac:spMkLst>
            <pc:docMk/>
            <pc:sldMk cId="3511580778" sldId="317"/>
            <ac:spMk id="3" creationId="{00000000-0000-0000-0000-000000000000}"/>
          </ac:spMkLst>
        </pc:spChg>
        <pc:picChg chg="mod">
          <ac:chgData name="Sally Spencer" userId="S::sspencer@tscacademy.org.uk::b0601bad-6da8-4353-80fd-a3f9447daa35" providerId="AD" clId="Web-{4BB11857-2DC1-4067-B96A-0A2DB10A174E}" dt="2023-02-08T08:59:06.949" v="39" actId="1076"/>
          <ac:picMkLst>
            <pc:docMk/>
            <pc:sldMk cId="3511580778" sldId="317"/>
            <ac:picMk id="5" creationId="{2B397D5E-717C-0E4C-873E-03118B8075C0}"/>
          </ac:picMkLst>
        </pc:picChg>
      </pc:sldChg>
      <pc:sldChg chg="modSp">
        <pc:chgData name="Sally Spencer" userId="S::sspencer@tscacademy.org.uk::b0601bad-6da8-4353-80fd-a3f9447daa35" providerId="AD" clId="Web-{4BB11857-2DC1-4067-B96A-0A2DB10A174E}" dt="2023-02-08T08:57:46.443" v="14" actId="1076"/>
        <pc:sldMkLst>
          <pc:docMk/>
          <pc:sldMk cId="2417604327" sldId="325"/>
        </pc:sldMkLst>
        <pc:spChg chg="mod">
          <ac:chgData name="Sally Spencer" userId="S::sspencer@tscacademy.org.uk::b0601bad-6da8-4353-80fd-a3f9447daa35" providerId="AD" clId="Web-{4BB11857-2DC1-4067-B96A-0A2DB10A174E}" dt="2023-02-08T08:57:43.599" v="13" actId="1076"/>
          <ac:spMkLst>
            <pc:docMk/>
            <pc:sldMk cId="2417604327" sldId="325"/>
            <ac:spMk id="3" creationId="{00000000-0000-0000-0000-000000000000}"/>
          </ac:spMkLst>
        </pc:spChg>
        <pc:picChg chg="mod">
          <ac:chgData name="Sally Spencer" userId="S::sspencer@tscacademy.org.uk::b0601bad-6da8-4353-80fd-a3f9447daa35" providerId="AD" clId="Web-{4BB11857-2DC1-4067-B96A-0A2DB10A174E}" dt="2023-02-08T08:57:46.443" v="14" actId="1076"/>
          <ac:picMkLst>
            <pc:docMk/>
            <pc:sldMk cId="2417604327" sldId="325"/>
            <ac:picMk id="5" creationId="{3354F009-C6AF-A44D-9AC7-E883D5FBDC2F}"/>
          </ac:picMkLst>
        </pc:picChg>
      </pc:sldChg>
      <pc:sldChg chg="modSp">
        <pc:chgData name="Sally Spencer" userId="S::sspencer@tscacademy.org.uk::b0601bad-6da8-4353-80fd-a3f9447daa35" providerId="AD" clId="Web-{4BB11857-2DC1-4067-B96A-0A2DB10A174E}" dt="2023-02-08T09:02:04.914" v="82" actId="1076"/>
        <pc:sldMkLst>
          <pc:docMk/>
          <pc:sldMk cId="1194702764" sldId="328"/>
        </pc:sldMkLst>
        <pc:spChg chg="mod">
          <ac:chgData name="Sally Spencer" userId="S::sspencer@tscacademy.org.uk::b0601bad-6da8-4353-80fd-a3f9447daa35" providerId="AD" clId="Web-{4BB11857-2DC1-4067-B96A-0A2DB10A174E}" dt="2023-02-08T09:02:02.414" v="81" actId="1076"/>
          <ac:spMkLst>
            <pc:docMk/>
            <pc:sldMk cId="1194702764" sldId="328"/>
            <ac:spMk id="4" creationId="{C80D7D5B-6086-BF4F-905B-DC9D3198113A}"/>
          </ac:spMkLst>
        </pc:spChg>
        <pc:grpChg chg="mod">
          <ac:chgData name="Sally Spencer" userId="S::sspencer@tscacademy.org.uk::b0601bad-6da8-4353-80fd-a3f9447daa35" providerId="AD" clId="Web-{4BB11857-2DC1-4067-B96A-0A2DB10A174E}" dt="2023-02-08T09:02:04.914" v="82" actId="1076"/>
          <ac:grpSpMkLst>
            <pc:docMk/>
            <pc:sldMk cId="1194702764" sldId="328"/>
            <ac:grpSpMk id="12" creationId="{4FAF248A-4819-2440-8545-197C9A3553D2}"/>
          </ac:grpSpMkLst>
        </pc:grpChg>
      </pc:sldChg>
      <pc:sldChg chg="modSp">
        <pc:chgData name="Sally Spencer" userId="S::sspencer@tscacademy.org.uk::b0601bad-6da8-4353-80fd-a3f9447daa35" providerId="AD" clId="Web-{4BB11857-2DC1-4067-B96A-0A2DB10A174E}" dt="2023-02-08T08:58:44.588" v="30" actId="1076"/>
        <pc:sldMkLst>
          <pc:docMk/>
          <pc:sldMk cId="557211184" sldId="347"/>
        </pc:sldMkLst>
        <pc:spChg chg="mod">
          <ac:chgData name="Sally Spencer" userId="S::sspencer@tscacademy.org.uk::b0601bad-6da8-4353-80fd-a3f9447daa35" providerId="AD" clId="Web-{4BB11857-2DC1-4067-B96A-0A2DB10A174E}" dt="2023-02-08T08:58:41.103" v="29" actId="1076"/>
          <ac:spMkLst>
            <pc:docMk/>
            <pc:sldMk cId="557211184" sldId="347"/>
            <ac:spMk id="6" creationId="{00000000-0000-0000-0000-000000000000}"/>
          </ac:spMkLst>
        </pc:spChg>
        <pc:picChg chg="mod">
          <ac:chgData name="Sally Spencer" userId="S::sspencer@tscacademy.org.uk::b0601bad-6da8-4353-80fd-a3f9447daa35" providerId="AD" clId="Web-{4BB11857-2DC1-4067-B96A-0A2DB10A174E}" dt="2023-02-08T08:58:44.588" v="30" actId="1076"/>
          <ac:picMkLst>
            <pc:docMk/>
            <pc:sldMk cId="557211184" sldId="347"/>
            <ac:picMk id="3" creationId="{CA52DBA4-146F-354E-8497-7FBA94B51D1F}"/>
          </ac:picMkLst>
        </pc:picChg>
      </pc:sldChg>
      <pc:sldChg chg="modSp">
        <pc:chgData name="Sally Spencer" userId="S::sspencer@tscacademy.org.uk::b0601bad-6da8-4353-80fd-a3f9447daa35" providerId="AD" clId="Web-{4BB11857-2DC1-4067-B96A-0A2DB10A174E}" dt="2023-02-08T08:59:48.936" v="47" actId="14100"/>
        <pc:sldMkLst>
          <pc:docMk/>
          <pc:sldMk cId="3735779703" sldId="348"/>
        </pc:sldMkLst>
        <pc:spChg chg="mod">
          <ac:chgData name="Sally Spencer" userId="S::sspencer@tscacademy.org.uk::b0601bad-6da8-4353-80fd-a3f9447daa35" providerId="AD" clId="Web-{4BB11857-2DC1-4067-B96A-0A2DB10A174E}" dt="2023-02-08T08:59:33.654" v="45" actId="1076"/>
          <ac:spMkLst>
            <pc:docMk/>
            <pc:sldMk cId="3735779703" sldId="348"/>
            <ac:spMk id="4" creationId="{00000000-0000-0000-0000-000000000000}"/>
          </ac:spMkLst>
        </pc:spChg>
        <pc:spChg chg="mod">
          <ac:chgData name="Sally Spencer" userId="S::sspencer@tscacademy.org.uk::b0601bad-6da8-4353-80fd-a3f9447daa35" providerId="AD" clId="Web-{4BB11857-2DC1-4067-B96A-0A2DB10A174E}" dt="2023-02-08T08:59:48.936" v="47" actId="14100"/>
          <ac:spMkLst>
            <pc:docMk/>
            <pc:sldMk cId="3735779703" sldId="348"/>
            <ac:spMk id="5" creationId="{00000000-0000-0000-0000-000000000000}"/>
          </ac:spMkLst>
        </pc:spChg>
      </pc:sldChg>
      <pc:sldChg chg="modSp">
        <pc:chgData name="Sally Spencer" userId="S::sspencer@tscacademy.org.uk::b0601bad-6da8-4353-80fd-a3f9447daa35" providerId="AD" clId="Web-{4BB11857-2DC1-4067-B96A-0A2DB10A174E}" dt="2023-02-08T08:58:02.179" v="21" actId="1076"/>
        <pc:sldMkLst>
          <pc:docMk/>
          <pc:sldMk cId="1054598338" sldId="349"/>
        </pc:sldMkLst>
        <pc:spChg chg="mod">
          <ac:chgData name="Sally Spencer" userId="S::sspencer@tscacademy.org.uk::b0601bad-6da8-4353-80fd-a3f9447daa35" providerId="AD" clId="Web-{4BB11857-2DC1-4067-B96A-0A2DB10A174E}" dt="2023-02-08T08:58:02.179" v="21" actId="1076"/>
          <ac:spMkLst>
            <pc:docMk/>
            <pc:sldMk cId="1054598338" sldId="349"/>
            <ac:spMk id="6" creationId="{00000000-0000-0000-0000-000000000000}"/>
          </ac:spMkLst>
        </pc:spChg>
      </pc:sldChg>
      <pc:sldChg chg="modSp">
        <pc:chgData name="Sally Spencer" userId="S::sspencer@tscacademy.org.uk::b0601bad-6da8-4353-80fd-a3f9447daa35" providerId="AD" clId="Web-{4BB11857-2DC1-4067-B96A-0A2DB10A174E}" dt="2023-02-08T09:01:46.616" v="76" actId="1076"/>
        <pc:sldMkLst>
          <pc:docMk/>
          <pc:sldMk cId="502112729" sldId="351"/>
        </pc:sldMkLst>
        <pc:spChg chg="mod">
          <ac:chgData name="Sally Spencer" userId="S::sspencer@tscacademy.org.uk::b0601bad-6da8-4353-80fd-a3f9447daa35" providerId="AD" clId="Web-{4BB11857-2DC1-4067-B96A-0A2DB10A174E}" dt="2023-02-08T09:01:40.303" v="75" actId="1076"/>
          <ac:spMkLst>
            <pc:docMk/>
            <pc:sldMk cId="502112729" sldId="351"/>
            <ac:spMk id="2" creationId="{00000000-0000-0000-0000-000000000000}"/>
          </ac:spMkLst>
        </pc:spChg>
        <pc:grpChg chg="mod">
          <ac:chgData name="Sally Spencer" userId="S::sspencer@tscacademy.org.uk::b0601bad-6da8-4353-80fd-a3f9447daa35" providerId="AD" clId="Web-{4BB11857-2DC1-4067-B96A-0A2DB10A174E}" dt="2023-02-08T09:01:46.616" v="76" actId="1076"/>
          <ac:grpSpMkLst>
            <pc:docMk/>
            <pc:sldMk cId="502112729" sldId="351"/>
            <ac:grpSpMk id="3" creationId="{1CBBB85E-1334-174B-94CC-57A9D51A84AF}"/>
          </ac:grpSpMkLst>
        </pc:grpChg>
      </pc:sldChg>
    </pc:docChg>
  </pc:docChgLst>
  <pc:docChgLst>
    <pc:chgData name="Maria Fletcher" userId="S::mfletcher@tscacademy.org.uk::cea06190-6799-4ac0-81d8-2ab683dcefcb" providerId="AD" clId="Web-{2DAB4E45-3975-4779-B220-E61F2ACC6158}"/>
    <pc:docChg chg="modSld">
      <pc:chgData name="Maria Fletcher" userId="S::mfletcher@tscacademy.org.uk::cea06190-6799-4ac0-81d8-2ab683dcefcb" providerId="AD" clId="Web-{2DAB4E45-3975-4779-B220-E61F2ACC6158}" dt="2023-01-17T14:54:35.970" v="69"/>
      <pc:docMkLst>
        <pc:docMk/>
      </pc:docMkLst>
      <pc:sldChg chg="modSp">
        <pc:chgData name="Maria Fletcher" userId="S::mfletcher@tscacademy.org.uk::cea06190-6799-4ac0-81d8-2ab683dcefcb" providerId="AD" clId="Web-{2DAB4E45-3975-4779-B220-E61F2ACC6158}" dt="2023-01-17T14:54:35.970" v="69"/>
        <pc:sldMkLst>
          <pc:docMk/>
          <pc:sldMk cId="2464494371" sldId="315"/>
        </pc:sldMkLst>
        <pc:graphicFrameChg chg="mod modGraphic">
          <ac:chgData name="Maria Fletcher" userId="S::mfletcher@tscacademy.org.uk::cea06190-6799-4ac0-81d8-2ab683dcefcb" providerId="AD" clId="Web-{2DAB4E45-3975-4779-B220-E61F2ACC6158}" dt="2023-01-17T14:54:35.970" v="69"/>
          <ac:graphicFrameMkLst>
            <pc:docMk/>
            <pc:sldMk cId="2464494371" sldId="315"/>
            <ac:graphicFrameMk id="3" creationId="{AB69DAE4-1FA1-6349-85E1-7311724D8DDB}"/>
          </ac:graphicFrameMkLst>
        </pc:graphicFrameChg>
      </pc:sldChg>
    </pc:docChg>
  </pc:docChgLst>
  <pc:docChgLst>
    <pc:chgData name="Sally Spencer" userId="S::sspencer@tscacademy.org.uk::b0601bad-6da8-4353-80fd-a3f9447daa35" providerId="AD" clId="Web-{CED9EF47-9925-4127-B8E4-2FB03826DF52}"/>
    <pc:docChg chg="modSld">
      <pc:chgData name="Sally Spencer" userId="S::sspencer@tscacademy.org.uk::b0601bad-6da8-4353-80fd-a3f9447daa35" providerId="AD" clId="Web-{CED9EF47-9925-4127-B8E4-2FB03826DF52}" dt="2023-02-08T09:02:46.442" v="4" actId="1076"/>
      <pc:docMkLst>
        <pc:docMk/>
      </pc:docMkLst>
      <pc:sldChg chg="modSp">
        <pc:chgData name="Sally Spencer" userId="S::sspencer@tscacademy.org.uk::b0601bad-6da8-4353-80fd-a3f9447daa35" providerId="AD" clId="Web-{CED9EF47-9925-4127-B8E4-2FB03826DF52}" dt="2023-02-08T09:02:38.785" v="2" actId="1076"/>
        <pc:sldMkLst>
          <pc:docMk/>
          <pc:sldMk cId="2464494371" sldId="315"/>
        </pc:sldMkLst>
        <pc:spChg chg="mod">
          <ac:chgData name="Sally Spencer" userId="S::sspencer@tscacademy.org.uk::b0601bad-6da8-4353-80fd-a3f9447daa35" providerId="AD" clId="Web-{CED9EF47-9925-4127-B8E4-2FB03826DF52}" dt="2023-02-08T09:02:38.785" v="2" actId="1076"/>
          <ac:spMkLst>
            <pc:docMk/>
            <pc:sldMk cId="2464494371" sldId="315"/>
            <ac:spMk id="6" creationId="{00000000-0000-0000-0000-000000000000}"/>
          </ac:spMkLst>
        </pc:spChg>
      </pc:sldChg>
      <pc:sldChg chg="modSp">
        <pc:chgData name="Sally Spencer" userId="S::sspencer@tscacademy.org.uk::b0601bad-6da8-4353-80fd-a3f9447daa35" providerId="AD" clId="Web-{CED9EF47-9925-4127-B8E4-2FB03826DF52}" dt="2023-02-08T09:02:46.442" v="4" actId="1076"/>
        <pc:sldMkLst>
          <pc:docMk/>
          <pc:sldMk cId="1054598338" sldId="349"/>
        </pc:sldMkLst>
        <pc:picChg chg="mod">
          <ac:chgData name="Sally Spencer" userId="S::sspencer@tscacademy.org.uk::b0601bad-6da8-4353-80fd-a3f9447daa35" providerId="AD" clId="Web-{CED9EF47-9925-4127-B8E4-2FB03826DF52}" dt="2023-02-08T09:02:46.442" v="4" actId="1076"/>
          <ac:picMkLst>
            <pc:docMk/>
            <pc:sldMk cId="1054598338" sldId="349"/>
            <ac:picMk id="2" creationId="{AFDBBC73-68B8-4726-B0D8-C71050ACDDE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32771" name="Rectangle 3"/>
          <p:cNvSpPr>
            <a:spLocks noGrp="1" noChangeArrowheads="1"/>
          </p:cNvSpPr>
          <p:nvPr>
            <p:ph type="dt" sz="quarter"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32772" name="Rectangle 4"/>
          <p:cNvSpPr>
            <a:spLocks noGrp="1" noChangeArrowheads="1"/>
          </p:cNvSpPr>
          <p:nvPr>
            <p:ph type="ftr" sz="quarter" idx="2"/>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32773" name="Rectangle 5"/>
          <p:cNvSpPr>
            <a:spLocks noGrp="1" noChangeArrowheads="1"/>
          </p:cNvSpPr>
          <p:nvPr>
            <p:ph type="sldNum" sz="quarter" idx="3"/>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D4617254-11FA-4775-A59F-2FFCA0AD498B}" type="slidenum">
              <a:rPr lang="en-GB"/>
              <a:pPr>
                <a:defRPr/>
              </a:pPr>
              <a:t>‹#›</a:t>
            </a:fld>
            <a:endParaRPr lang="en-GB"/>
          </a:p>
        </p:txBody>
      </p:sp>
    </p:spTree>
    <p:extLst>
      <p:ext uri="{BB962C8B-B14F-4D97-AF65-F5344CB8AC3E}">
        <p14:creationId xmlns:p14="http://schemas.microsoft.com/office/powerpoint/2010/main" val="3032323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5123" name="Rectangle 3"/>
          <p:cNvSpPr>
            <a:spLocks noGrp="1" noChangeArrowheads="1"/>
          </p:cNvSpPr>
          <p:nvPr>
            <p:ph type="dt"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256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79768" y="4714681"/>
            <a:ext cx="5438140" cy="4467617"/>
          </a:xfrm>
          <a:prstGeom prst="rect">
            <a:avLst/>
          </a:prstGeom>
          <a:noFill/>
          <a:ln>
            <a:noFill/>
          </a:ln>
          <a:effectLst/>
        </p:spPr>
        <p:txBody>
          <a:bodyPr vert="horz" wrap="square" lIns="91433" tIns="45716" rIns="91433" bIns="4571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5127" name="Rectangle 7"/>
          <p:cNvSpPr>
            <a:spLocks noGrp="1" noChangeArrowheads="1"/>
          </p:cNvSpPr>
          <p:nvPr>
            <p:ph type="sldNum" sz="quarter" idx="5"/>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20E3FB68-640A-46F0-BA38-0B364A5056C3}" type="slidenum">
              <a:rPr lang="en-GB"/>
              <a:pPr>
                <a:defRPr/>
              </a:pPr>
              <a:t>‹#›</a:t>
            </a:fld>
            <a:endParaRPr lang="en-GB"/>
          </a:p>
        </p:txBody>
      </p:sp>
    </p:spTree>
    <p:extLst>
      <p:ext uri="{BB962C8B-B14F-4D97-AF65-F5344CB8AC3E}">
        <p14:creationId xmlns:p14="http://schemas.microsoft.com/office/powerpoint/2010/main" val="32560010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FF0000"/>
                </a:solidFill>
              </a:rPr>
              <a:t>**** See notes underneath</a:t>
            </a:r>
            <a:r>
              <a:rPr lang="en-US" baseline="0" dirty="0">
                <a:solidFill>
                  <a:srgbClr val="FF0000"/>
                </a:solidFill>
              </a:rPr>
              <a:t> each slide ****</a:t>
            </a:r>
            <a:endParaRPr lang="en-US" dirty="0">
              <a:solidFill>
                <a:srgbClr val="FF0000"/>
              </a:solidFill>
            </a:endParaRPr>
          </a:p>
        </p:txBody>
      </p:sp>
    </p:spTree>
    <p:extLst>
      <p:ext uri="{BB962C8B-B14F-4D97-AF65-F5344CB8AC3E}">
        <p14:creationId xmlns:p14="http://schemas.microsoft.com/office/powerpoint/2010/main" val="15394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10</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6931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Reinforce choices</a:t>
            </a:r>
            <a:r>
              <a:rPr lang="en-GB" baseline="0" dirty="0"/>
              <a:t> returns deadline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11</a:t>
            </a:fld>
            <a:endParaRPr lang="en-GB"/>
          </a:p>
        </p:txBody>
      </p:sp>
    </p:spTree>
    <p:extLst>
      <p:ext uri="{BB962C8B-B14F-4D97-AF65-F5344CB8AC3E}">
        <p14:creationId xmlns:p14="http://schemas.microsoft.com/office/powerpoint/2010/main" val="228991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2</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Curriculum</a:t>
            </a:r>
            <a:r>
              <a:rPr lang="en-US" baseline="0" dirty="0"/>
              <a:t> c</a:t>
            </a:r>
            <a:r>
              <a:rPr lang="en-US" dirty="0"/>
              <a:t>hanged for Sept 2014 and again for Sept 2017; might have older brothers/sisters who have done a different model</a:t>
            </a:r>
          </a:p>
        </p:txBody>
      </p:sp>
    </p:spTree>
    <p:extLst>
      <p:ext uri="{BB962C8B-B14F-4D97-AF65-F5344CB8AC3E}">
        <p14:creationId xmlns:p14="http://schemas.microsoft.com/office/powerpoint/2010/main" val="134832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3</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0921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4</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addition …</a:t>
            </a:r>
          </a:p>
          <a:p>
            <a:pPr eaLnBrk="1" hangingPunct="1"/>
            <a:r>
              <a:rPr lang="en-US" dirty="0"/>
              <a:t>More detail on all these later</a:t>
            </a:r>
          </a:p>
        </p:txBody>
      </p:sp>
    </p:spTree>
    <p:extLst>
      <p:ext uri="{BB962C8B-B14F-4D97-AF65-F5344CB8AC3E}">
        <p14:creationId xmlns:p14="http://schemas.microsoft.com/office/powerpoint/2010/main" val="4130375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5</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addition …</a:t>
            </a:r>
          </a:p>
          <a:p>
            <a:pPr eaLnBrk="1" hangingPunct="1"/>
            <a:r>
              <a:rPr lang="en-US" dirty="0"/>
              <a:t>More detail on all these later</a:t>
            </a:r>
          </a:p>
        </p:txBody>
      </p:sp>
    </p:spTree>
    <p:extLst>
      <p:ext uri="{BB962C8B-B14F-4D97-AF65-F5344CB8AC3E}">
        <p14:creationId xmlns:p14="http://schemas.microsoft.com/office/powerpoint/2010/main" val="3471513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6</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233710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You will see that a grade 5 is higher than a grade C – we will be raising our expectations and efforts</a:t>
            </a:r>
            <a:r>
              <a:rPr lang="en-GB" baseline="0" dirty="0"/>
              <a:t> to meet this new higher standard</a:t>
            </a:r>
            <a:endParaRPr lang="en-GB" dirty="0"/>
          </a:p>
        </p:txBody>
      </p:sp>
      <p:sp>
        <p:nvSpPr>
          <p:cNvPr id="4" name="Slide Number Placeholder 3"/>
          <p:cNvSpPr>
            <a:spLocks noGrp="1"/>
          </p:cNvSpPr>
          <p:nvPr>
            <p:ph type="sldNum" sz="quarter" idx="10"/>
          </p:nvPr>
        </p:nvSpPr>
        <p:spPr/>
        <p:txBody>
          <a:bodyPr/>
          <a:lstStyle/>
          <a:p>
            <a:fld id="{7893A9A8-D2F1-428E-A9C3-66D214A7F17B}" type="slidenum">
              <a:rPr lang="en-GB" smtClean="0"/>
              <a:t>7</a:t>
            </a:fld>
            <a:endParaRPr lang="en-GB"/>
          </a:p>
        </p:txBody>
      </p:sp>
    </p:spTree>
    <p:extLst>
      <p:ext uri="{BB962C8B-B14F-4D97-AF65-F5344CB8AC3E}">
        <p14:creationId xmlns:p14="http://schemas.microsoft.com/office/powerpoint/2010/main" val="110113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Career ?</a:t>
            </a:r>
            <a:r>
              <a:rPr lang="en-GB" baseline="0" dirty="0"/>
              <a:t> A Levels ?</a:t>
            </a:r>
          </a:p>
          <a:p>
            <a:r>
              <a:rPr lang="en-GB" dirty="0"/>
              <a:t>But we know that this isn’t always possible at this stage and is subject to (many !!) changes</a:t>
            </a:r>
          </a:p>
          <a:p>
            <a:r>
              <a:rPr lang="en-GB" dirty="0"/>
              <a:t>We will guide students to keeping the overall package ‘broad</a:t>
            </a:r>
            <a:r>
              <a:rPr lang="en-GB" baseline="0" dirty="0"/>
              <a:t> and balanced’ … thus ensuring no doors are closed later in life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8</a:t>
            </a:fld>
            <a:endParaRPr lang="en-GB"/>
          </a:p>
        </p:txBody>
      </p:sp>
    </p:spTree>
    <p:extLst>
      <p:ext uri="{BB962C8B-B14F-4D97-AF65-F5344CB8AC3E}">
        <p14:creationId xmlns:p14="http://schemas.microsoft.com/office/powerpoint/2010/main" val="385542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9</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65692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836019418"/>
      </p:ext>
    </p:extLst>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7C5265-D6E9-4EAA-B9A6-E4C01B350E34}" type="slidenum">
              <a:rPr lang="en-GB" smtClean="0"/>
              <a:pPr>
                <a:defRPr/>
              </a:pPr>
              <a:t>‹#›</a:t>
            </a:fld>
            <a:endParaRPr lang="en-GB"/>
          </a:p>
        </p:txBody>
      </p:sp>
    </p:spTree>
    <p:extLst>
      <p:ext uri="{BB962C8B-B14F-4D97-AF65-F5344CB8AC3E}">
        <p14:creationId xmlns:p14="http://schemas.microsoft.com/office/powerpoint/2010/main" val="1123621181"/>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58763"/>
            <a:ext cx="2058987" cy="5978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47675" y="258763"/>
            <a:ext cx="6027738" cy="5978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B6F4EB4-716F-4399-AB6B-28CA9F697CF4}" type="slidenum">
              <a:rPr lang="en-GB" smtClean="0"/>
              <a:pPr>
                <a:defRPr/>
              </a:pPr>
              <a:t>‹#›</a:t>
            </a:fld>
            <a:endParaRPr lang="en-GB"/>
          </a:p>
        </p:txBody>
      </p:sp>
    </p:spTree>
    <p:extLst>
      <p:ext uri="{BB962C8B-B14F-4D97-AF65-F5344CB8AC3E}">
        <p14:creationId xmlns:p14="http://schemas.microsoft.com/office/powerpoint/2010/main" val="155406403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981231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242909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270089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427906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192306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873613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157767182"/>
      </p:ext>
    </p:extLst>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D35A16-A163-412C-839F-BB18B8C444DD}" type="slidenum">
              <a:rPr lang="en-GB" smtClean="0"/>
              <a:pPr>
                <a:defRPr/>
              </a:pPr>
              <a:t>‹#›</a:t>
            </a:fld>
            <a:endParaRPr lang="en-GB"/>
          </a:p>
        </p:txBody>
      </p:sp>
    </p:spTree>
    <p:extLst>
      <p:ext uri="{BB962C8B-B14F-4D97-AF65-F5344CB8AC3E}">
        <p14:creationId xmlns:p14="http://schemas.microsoft.com/office/powerpoint/2010/main" val="3352230385"/>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66AC8DF-E507-418D-B041-8FE73AB15E9A}" type="slidenum">
              <a:rPr lang="en-GB" smtClean="0"/>
              <a:pPr>
                <a:defRPr/>
              </a:pPr>
              <a:t>‹#›</a:t>
            </a:fld>
            <a:endParaRPr lang="en-GB"/>
          </a:p>
        </p:txBody>
      </p:sp>
    </p:spTree>
    <p:extLst>
      <p:ext uri="{BB962C8B-B14F-4D97-AF65-F5344CB8AC3E}">
        <p14:creationId xmlns:p14="http://schemas.microsoft.com/office/powerpoint/2010/main" val="1098815691"/>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805BAC4-289B-448F-A666-7D8FCA85BE7B}" type="slidenum">
              <a:rPr lang="en-GB" smtClean="0"/>
              <a:pPr>
                <a:defRPr/>
              </a:pPr>
              <a:t>‹#›</a:t>
            </a:fld>
            <a:endParaRPr lang="en-GB"/>
          </a:p>
        </p:txBody>
      </p:sp>
    </p:spTree>
    <p:extLst>
      <p:ext uri="{BB962C8B-B14F-4D97-AF65-F5344CB8AC3E}">
        <p14:creationId xmlns:p14="http://schemas.microsoft.com/office/powerpoint/2010/main" val="245394528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670B42-713F-49A2-8194-35861649CA37}" type="slidenum">
              <a:rPr lang="en-GB" smtClean="0"/>
              <a:pPr>
                <a:defRPr/>
              </a:pPr>
              <a:t>‹#›</a:t>
            </a:fld>
            <a:endParaRPr lang="en-GB"/>
          </a:p>
        </p:txBody>
      </p:sp>
    </p:spTree>
    <p:extLst>
      <p:ext uri="{BB962C8B-B14F-4D97-AF65-F5344CB8AC3E}">
        <p14:creationId xmlns:p14="http://schemas.microsoft.com/office/powerpoint/2010/main" val="215602515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1F4A144-5E12-4E8A-8F3C-EC706A7969BE}" type="slidenum">
              <a:rPr lang="en-GB" smtClean="0"/>
              <a:pPr>
                <a:defRPr/>
              </a:pPr>
              <a:t>‹#›</a:t>
            </a:fld>
            <a:endParaRPr lang="en-GB"/>
          </a:p>
        </p:txBody>
      </p:sp>
    </p:spTree>
    <p:extLst>
      <p:ext uri="{BB962C8B-B14F-4D97-AF65-F5344CB8AC3E}">
        <p14:creationId xmlns:p14="http://schemas.microsoft.com/office/powerpoint/2010/main" val="290825468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EC6452D-00D3-4351-A99E-9947DD3B984D}" type="slidenum">
              <a:rPr lang="en-GB" smtClean="0"/>
              <a:pPr>
                <a:defRPr/>
              </a:pPr>
              <a:t>‹#›</a:t>
            </a:fld>
            <a:endParaRPr lang="en-GB"/>
          </a:p>
        </p:txBody>
      </p:sp>
    </p:spTree>
    <p:extLst>
      <p:ext uri="{BB962C8B-B14F-4D97-AF65-F5344CB8AC3E}">
        <p14:creationId xmlns:p14="http://schemas.microsoft.com/office/powerpoint/2010/main" val="4254714153"/>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6550B8-8755-4DF6-9CC7-806E9B06812A}" type="slidenum">
              <a:rPr lang="en-GB" smtClean="0"/>
              <a:pPr>
                <a:defRPr/>
              </a:pPr>
              <a:t>‹#›</a:t>
            </a:fld>
            <a:endParaRPr lang="en-GB"/>
          </a:p>
        </p:txBody>
      </p:sp>
    </p:spTree>
    <p:extLst>
      <p:ext uri="{BB962C8B-B14F-4D97-AF65-F5344CB8AC3E}">
        <p14:creationId xmlns:p14="http://schemas.microsoft.com/office/powerpoint/2010/main" val="1517238416"/>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content-backgroun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47675" y="258763"/>
            <a:ext cx="650081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Section title goes here</a:t>
            </a:r>
          </a:p>
        </p:txBody>
      </p:sp>
      <p:sp>
        <p:nvSpPr>
          <p:cNvPr id="1028" name="Rectangle 3"/>
          <p:cNvSpPr>
            <a:spLocks noGrp="1" noChangeArrowheads="1"/>
          </p:cNvSpPr>
          <p:nvPr>
            <p:ph type="body" idx="1"/>
          </p:nvPr>
        </p:nvSpPr>
        <p:spPr bwMode="auto">
          <a:xfrm>
            <a:off x="457200" y="1485900"/>
            <a:ext cx="82296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Sub heading text goes here</a:t>
            </a:r>
          </a:p>
          <a:p>
            <a:pPr lvl="0"/>
            <a:endParaRPr lang="en-GB" altLang="en-US"/>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333333"/>
                </a:solidFill>
                <a:latin typeface="+mn-lt"/>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333333"/>
                </a:solidFill>
                <a:latin typeface="+mn-lt"/>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333333"/>
                </a:solidFill>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4352631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80" r:id="rId17"/>
  </p:sldLayoutIdLst>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txStyles>
    <p:titleStyle>
      <a:lvl1pPr algn="l" rtl="0" eaLnBrk="1" fontAlgn="base" hangingPunct="1">
        <a:spcBef>
          <a:spcPct val="0"/>
        </a:spcBef>
        <a:spcAft>
          <a:spcPct val="0"/>
        </a:spcAft>
        <a:defRPr sz="4400">
          <a:solidFill>
            <a:srgbClr val="CCCCCC"/>
          </a:solidFill>
          <a:latin typeface="Arial" pitchFamily="34" charset="0"/>
          <a:ea typeface="+mj-ea"/>
          <a:cs typeface="Arial" pitchFamily="34" charset="0"/>
        </a:defRPr>
      </a:lvl1pPr>
      <a:lvl2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rgbClr val="CCCCCC"/>
          </a:solidFill>
          <a:latin typeface="BerkeleyOldstyleITCbyBT"/>
        </a:defRPr>
      </a:lvl6pPr>
      <a:lvl7pPr marL="914400" algn="l" rtl="0" eaLnBrk="1" fontAlgn="base" hangingPunct="1">
        <a:spcBef>
          <a:spcPct val="0"/>
        </a:spcBef>
        <a:spcAft>
          <a:spcPct val="0"/>
        </a:spcAft>
        <a:defRPr sz="4400">
          <a:solidFill>
            <a:srgbClr val="CCCCCC"/>
          </a:solidFill>
          <a:latin typeface="BerkeleyOldstyleITCbyBT"/>
        </a:defRPr>
      </a:lvl7pPr>
      <a:lvl8pPr marL="1371600" algn="l" rtl="0" eaLnBrk="1" fontAlgn="base" hangingPunct="1">
        <a:spcBef>
          <a:spcPct val="0"/>
        </a:spcBef>
        <a:spcAft>
          <a:spcPct val="0"/>
        </a:spcAft>
        <a:defRPr sz="4400">
          <a:solidFill>
            <a:srgbClr val="CCCCCC"/>
          </a:solidFill>
          <a:latin typeface="BerkeleyOldstyleITCbyBT"/>
        </a:defRPr>
      </a:lvl8pPr>
      <a:lvl9pPr marL="1828800" algn="l" rtl="0" eaLnBrk="1" fontAlgn="base" hangingPunct="1">
        <a:spcBef>
          <a:spcPct val="0"/>
        </a:spcBef>
        <a:spcAft>
          <a:spcPct val="0"/>
        </a:spcAft>
        <a:defRPr sz="4400">
          <a:solidFill>
            <a:srgbClr val="CCCCCC"/>
          </a:solidFill>
          <a:latin typeface="BerkeleyOldstyleITCbyBT"/>
        </a:defRPr>
      </a:lvl9pPr>
    </p:titleStyle>
    <p:bodyStyle>
      <a:lvl1pPr marL="342900" indent="-342900" algn="l" rtl="0" eaLnBrk="1" fontAlgn="base" hangingPunct="1">
        <a:spcBef>
          <a:spcPct val="20000"/>
        </a:spcBef>
        <a:spcAft>
          <a:spcPct val="0"/>
        </a:spcAft>
        <a:buClr>
          <a:srgbClr val="CC3333"/>
        </a:buClr>
        <a:buChar char="•"/>
        <a:defRPr sz="3200">
          <a:solidFill>
            <a:srgbClr val="333333"/>
          </a:solidFill>
          <a:latin typeface="+mn-lt"/>
          <a:ea typeface="+mn-ea"/>
          <a:cs typeface="+mn-cs"/>
        </a:defRPr>
      </a:lvl1pPr>
      <a:lvl2pPr marL="742950" indent="-285750" algn="l" rtl="0" eaLnBrk="1" fontAlgn="base" hangingPunct="1">
        <a:spcBef>
          <a:spcPct val="20000"/>
        </a:spcBef>
        <a:spcAft>
          <a:spcPct val="0"/>
        </a:spcAft>
        <a:buClr>
          <a:srgbClr val="CC3333"/>
        </a:buClr>
        <a:buChar char="•"/>
        <a:defRPr sz="1600">
          <a:solidFill>
            <a:srgbClr val="333333"/>
          </a:solidFill>
          <a:latin typeface="+mn-lt"/>
        </a:defRPr>
      </a:lvl2pPr>
      <a:lvl3pPr marL="1143000" indent="-228600" algn="l" rtl="0" eaLnBrk="1" fontAlgn="base" hangingPunct="1">
        <a:spcBef>
          <a:spcPct val="20000"/>
        </a:spcBef>
        <a:spcAft>
          <a:spcPct val="0"/>
        </a:spcAft>
        <a:buClr>
          <a:srgbClr val="CC3333"/>
        </a:buClr>
        <a:buChar char="•"/>
        <a:defRPr sz="1600">
          <a:solidFill>
            <a:srgbClr val="333333"/>
          </a:solidFill>
          <a:latin typeface="+mn-lt"/>
        </a:defRPr>
      </a:lvl3pPr>
      <a:lvl4pPr marL="1600200" indent="-228600" algn="l" rtl="0" eaLnBrk="1" fontAlgn="base" hangingPunct="1">
        <a:spcBef>
          <a:spcPct val="20000"/>
        </a:spcBef>
        <a:spcAft>
          <a:spcPct val="0"/>
        </a:spcAft>
        <a:buClr>
          <a:srgbClr val="CC3333"/>
        </a:buClr>
        <a:buChar char="•"/>
        <a:defRPr sz="1600">
          <a:solidFill>
            <a:srgbClr val="333333"/>
          </a:solidFill>
          <a:latin typeface="+mn-lt"/>
        </a:defRPr>
      </a:lvl4pPr>
      <a:lvl5pPr marL="2057400" indent="-228600" algn="l" rtl="0" eaLnBrk="1" fontAlgn="base" hangingPunct="1">
        <a:spcBef>
          <a:spcPct val="20000"/>
        </a:spcBef>
        <a:spcAft>
          <a:spcPct val="0"/>
        </a:spcAft>
        <a:buClr>
          <a:srgbClr val="CC3333"/>
        </a:buClr>
        <a:buChar char="•"/>
        <a:defRPr sz="1600">
          <a:solidFill>
            <a:srgbClr val="333333"/>
          </a:solidFill>
          <a:latin typeface="+mn-lt"/>
        </a:defRPr>
      </a:lvl5pPr>
      <a:lvl6pPr marL="2514600" indent="-228600" algn="l" rtl="0" eaLnBrk="1" fontAlgn="base" hangingPunct="1">
        <a:spcBef>
          <a:spcPct val="20000"/>
        </a:spcBef>
        <a:spcAft>
          <a:spcPct val="0"/>
        </a:spcAft>
        <a:buClr>
          <a:srgbClr val="CC3333"/>
        </a:buClr>
        <a:buChar char="•"/>
        <a:defRPr sz="1600">
          <a:solidFill>
            <a:srgbClr val="333333"/>
          </a:solidFill>
          <a:latin typeface="+mn-lt"/>
        </a:defRPr>
      </a:lvl6pPr>
      <a:lvl7pPr marL="2971800" indent="-228600" algn="l" rtl="0" eaLnBrk="1" fontAlgn="base" hangingPunct="1">
        <a:spcBef>
          <a:spcPct val="20000"/>
        </a:spcBef>
        <a:spcAft>
          <a:spcPct val="0"/>
        </a:spcAft>
        <a:buClr>
          <a:srgbClr val="CC3333"/>
        </a:buClr>
        <a:buChar char="•"/>
        <a:defRPr sz="1600">
          <a:solidFill>
            <a:srgbClr val="333333"/>
          </a:solidFill>
          <a:latin typeface="+mn-lt"/>
        </a:defRPr>
      </a:lvl7pPr>
      <a:lvl8pPr marL="3429000" indent="-228600" algn="l" rtl="0" eaLnBrk="1" fontAlgn="base" hangingPunct="1">
        <a:spcBef>
          <a:spcPct val="20000"/>
        </a:spcBef>
        <a:spcAft>
          <a:spcPct val="0"/>
        </a:spcAft>
        <a:buClr>
          <a:srgbClr val="CC3333"/>
        </a:buClr>
        <a:buChar char="•"/>
        <a:defRPr sz="1600">
          <a:solidFill>
            <a:srgbClr val="333333"/>
          </a:solidFill>
          <a:latin typeface="+mn-lt"/>
        </a:defRPr>
      </a:lvl8pPr>
      <a:lvl9pPr marL="3886200" indent="-228600" algn="l" rtl="0" eaLnBrk="1" fontAlgn="base" hangingPunct="1">
        <a:spcBef>
          <a:spcPct val="20000"/>
        </a:spcBef>
        <a:spcAft>
          <a:spcPct val="0"/>
        </a:spcAft>
        <a:buClr>
          <a:srgbClr val="CC3333"/>
        </a:buClr>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3.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tiff"/><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0" y="1341438"/>
            <a:ext cx="9036496" cy="2735262"/>
          </a:xfrm>
        </p:spPr>
        <p:txBody>
          <a:bodyPr/>
          <a:lstStyle/>
          <a:p>
            <a:pPr algn="ctr" eaLnBrk="1" hangingPunct="1"/>
            <a:r>
              <a:rPr lang="en-GB" sz="5400" b="1" u="sng" dirty="0">
                <a:solidFill>
                  <a:srgbClr val="C00000"/>
                </a:solidFill>
                <a:latin typeface="Berkeley" panose="02020500000000000000" pitchFamily="18" charset="0"/>
              </a:rPr>
              <a:t>Key Stage 4</a:t>
            </a:r>
            <a:br>
              <a:rPr lang="en-GB" sz="5400" b="1" u="sng" dirty="0">
                <a:solidFill>
                  <a:srgbClr val="C00000"/>
                </a:solidFill>
                <a:latin typeface="Berkeley" panose="02020500000000000000" pitchFamily="18" charset="0"/>
              </a:rPr>
            </a:br>
            <a:r>
              <a:rPr lang="en-GB" sz="5400" b="1" u="sng" dirty="0">
                <a:solidFill>
                  <a:srgbClr val="C00000"/>
                </a:solidFill>
                <a:latin typeface="Berkeley" panose="02020500000000000000" pitchFamily="18" charset="0"/>
              </a:rPr>
              <a:t>Guided Choices</a:t>
            </a:r>
            <a:br>
              <a:rPr lang="en-GB" sz="5400" b="1" dirty="0">
                <a:solidFill>
                  <a:srgbClr val="C00000"/>
                </a:solidFill>
                <a:latin typeface="Berkeley" panose="02020500000000000000" pitchFamily="18" charset="0"/>
              </a:rPr>
            </a:br>
            <a:r>
              <a:rPr lang="en-GB" sz="5400" b="1" dirty="0">
                <a:solidFill>
                  <a:srgbClr val="C00000"/>
                </a:solidFill>
                <a:latin typeface="Berkeley" panose="02020500000000000000" pitchFamily="18" charset="0"/>
              </a:rPr>
              <a:t>Year 9 into 10</a:t>
            </a:r>
            <a:endParaRPr lang="en-GB" sz="5400" dirty="0">
              <a:solidFill>
                <a:srgbClr val="C00000"/>
              </a:solidFill>
              <a:latin typeface="Berkeley" panose="02020500000000000000" pitchFamily="18" charset="0"/>
            </a:endParaRPr>
          </a:p>
        </p:txBody>
      </p:sp>
      <p:sp>
        <p:nvSpPr>
          <p:cNvPr id="4101" name="Text Box 9"/>
          <p:cNvSpPr txBox="1">
            <a:spLocks noChangeArrowheads="1"/>
          </p:cNvSpPr>
          <p:nvPr/>
        </p:nvSpPr>
        <p:spPr bwMode="auto">
          <a:xfrm>
            <a:off x="1187624" y="4437112"/>
            <a:ext cx="76328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Swis721 BT" panose="020B0504020202020204" pitchFamily="34" charset="0"/>
              </a:rPr>
              <a:t>Subject: GCSE Photography</a:t>
            </a:r>
          </a:p>
          <a:p>
            <a:pPr eaLnBrk="1" hangingPunct="1"/>
            <a:endParaRPr lang="en-US" sz="3200" dirty="0">
              <a:latin typeface="Swis721 BT" panose="020B0504020202020204" pitchFamily="34" charset="0"/>
            </a:endParaRPr>
          </a:p>
          <a:p>
            <a:pPr eaLnBrk="1" hangingPunct="1"/>
            <a:r>
              <a:rPr lang="en-US" sz="3200" dirty="0">
                <a:latin typeface="Swis721 BT" panose="020B0504020202020204" pitchFamily="34" charset="0"/>
              </a:rPr>
              <a:t>Team Leader: Laura Jones</a:t>
            </a:r>
          </a:p>
        </p:txBody>
      </p:sp>
      <p:pic>
        <p:nvPicPr>
          <p:cNvPr id="3" name="Audio 2">
            <a:hlinkClick r:id="" action="ppaction://media"/>
            <a:extLst>
              <a:ext uri="{FF2B5EF4-FFF2-40B4-BE49-F238E27FC236}">
                <a16:creationId xmlns:a16="http://schemas.microsoft.com/office/drawing/2014/main" id="{F5CE5333-FDE7-418A-9A7A-5E525F9FFE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0691">
        <p14:prism/>
      </p:transition>
    </mc:Choice>
    <mc:Fallback xmlns="">
      <p:transition spd="slow" advTm="10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C80D7D5B-6086-BF4F-905B-DC9D3198113A}"/>
              </a:ext>
            </a:extLst>
          </p:cNvPr>
          <p:cNvSpPr txBox="1">
            <a:spLocks noChangeArrowheads="1"/>
          </p:cNvSpPr>
          <p:nvPr/>
        </p:nvSpPr>
        <p:spPr bwMode="auto">
          <a:xfrm>
            <a:off x="-1396429" y="84324"/>
            <a:ext cx="7467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5400" dirty="0">
                <a:solidFill>
                  <a:srgbClr val="C00000"/>
                </a:solidFill>
                <a:latin typeface="Berkeley"/>
                <a:cs typeface="Arial"/>
              </a:rPr>
              <a:t>Student Work</a:t>
            </a:r>
            <a:endParaRPr lang="en-US" sz="5400">
              <a:solidFill>
                <a:srgbClr val="C00000"/>
              </a:solidFill>
              <a:latin typeface="Berkeley"/>
              <a:cs typeface="Arial"/>
            </a:endParaRPr>
          </a:p>
        </p:txBody>
      </p:sp>
      <p:grpSp>
        <p:nvGrpSpPr>
          <p:cNvPr id="12" name="Group 11">
            <a:extLst>
              <a:ext uri="{FF2B5EF4-FFF2-40B4-BE49-F238E27FC236}">
                <a16:creationId xmlns:a16="http://schemas.microsoft.com/office/drawing/2014/main" id="{4FAF248A-4819-2440-8545-197C9A3553D2}"/>
              </a:ext>
            </a:extLst>
          </p:cNvPr>
          <p:cNvGrpSpPr/>
          <p:nvPr/>
        </p:nvGrpSpPr>
        <p:grpSpPr>
          <a:xfrm>
            <a:off x="970943" y="1748517"/>
            <a:ext cx="7133619" cy="4199673"/>
            <a:chOff x="1112249" y="415083"/>
            <a:chExt cx="16063502" cy="9456834"/>
          </a:xfrm>
        </p:grpSpPr>
        <p:pic>
          <p:nvPicPr>
            <p:cNvPr id="7" name="Picture 2">
              <a:extLst>
                <a:ext uri="{FF2B5EF4-FFF2-40B4-BE49-F238E27FC236}">
                  <a16:creationId xmlns:a16="http://schemas.microsoft.com/office/drawing/2014/main" id="{55630454-E0F9-F744-B0E7-8EAA30F9B725}"/>
                </a:ext>
              </a:extLst>
            </p:cNvPr>
            <p:cNvPicPr>
              <a:picLocks noChangeAspect="1"/>
            </p:cNvPicPr>
            <p:nvPr/>
          </p:nvPicPr>
          <p:blipFill>
            <a:blip r:embed="rId3"/>
            <a:srcRect l="2831" r="3939"/>
            <a:stretch>
              <a:fillRect/>
            </a:stretch>
          </p:blipFill>
          <p:spPr>
            <a:xfrm>
              <a:off x="1112249" y="415083"/>
              <a:ext cx="5549481" cy="4709913"/>
            </a:xfrm>
            <a:prstGeom prst="rect">
              <a:avLst/>
            </a:prstGeom>
          </p:spPr>
        </p:pic>
        <p:pic>
          <p:nvPicPr>
            <p:cNvPr id="8" name="Picture 3">
              <a:extLst>
                <a:ext uri="{FF2B5EF4-FFF2-40B4-BE49-F238E27FC236}">
                  <a16:creationId xmlns:a16="http://schemas.microsoft.com/office/drawing/2014/main" id="{696AB7DE-47CA-FE47-870F-BEFA06A52AA7}"/>
                </a:ext>
              </a:extLst>
            </p:cNvPr>
            <p:cNvPicPr>
              <a:picLocks noChangeAspect="1"/>
            </p:cNvPicPr>
            <p:nvPr/>
          </p:nvPicPr>
          <p:blipFill>
            <a:blip r:embed="rId4"/>
            <a:srcRect l="861" t="1293" b="3167"/>
            <a:stretch>
              <a:fillRect/>
            </a:stretch>
          </p:blipFill>
          <p:spPr>
            <a:xfrm>
              <a:off x="7252225" y="415083"/>
              <a:ext cx="9923526" cy="4709913"/>
            </a:xfrm>
            <a:prstGeom prst="rect">
              <a:avLst/>
            </a:prstGeom>
          </p:spPr>
        </p:pic>
        <p:pic>
          <p:nvPicPr>
            <p:cNvPr id="9" name="Picture 4">
              <a:extLst>
                <a:ext uri="{FF2B5EF4-FFF2-40B4-BE49-F238E27FC236}">
                  <a16:creationId xmlns:a16="http://schemas.microsoft.com/office/drawing/2014/main" id="{79202023-2DE9-DC49-829F-7F20AD13B3C3}"/>
                </a:ext>
              </a:extLst>
            </p:cNvPr>
            <p:cNvPicPr>
              <a:picLocks noChangeAspect="1"/>
            </p:cNvPicPr>
            <p:nvPr/>
          </p:nvPicPr>
          <p:blipFill>
            <a:blip r:embed="rId5"/>
            <a:srcRect l="3647" r="4748"/>
            <a:stretch>
              <a:fillRect/>
            </a:stretch>
          </p:blipFill>
          <p:spPr>
            <a:xfrm>
              <a:off x="12015924" y="5647375"/>
              <a:ext cx="5159827" cy="4224542"/>
            </a:xfrm>
            <a:prstGeom prst="rect">
              <a:avLst/>
            </a:prstGeom>
          </p:spPr>
        </p:pic>
        <p:pic>
          <p:nvPicPr>
            <p:cNvPr id="10" name="Picture 5">
              <a:extLst>
                <a:ext uri="{FF2B5EF4-FFF2-40B4-BE49-F238E27FC236}">
                  <a16:creationId xmlns:a16="http://schemas.microsoft.com/office/drawing/2014/main" id="{4DA9BCE7-E9A8-8B41-96AE-1CD91BA8CFED}"/>
                </a:ext>
              </a:extLst>
            </p:cNvPr>
            <p:cNvPicPr>
              <a:picLocks noChangeAspect="1"/>
            </p:cNvPicPr>
            <p:nvPr/>
          </p:nvPicPr>
          <p:blipFill>
            <a:blip r:embed="rId6"/>
            <a:srcRect/>
            <a:stretch>
              <a:fillRect/>
            </a:stretch>
          </p:blipFill>
          <p:spPr>
            <a:xfrm>
              <a:off x="1112249" y="5647375"/>
              <a:ext cx="5549481" cy="4224542"/>
            </a:xfrm>
            <a:prstGeom prst="rect">
              <a:avLst/>
            </a:prstGeom>
          </p:spPr>
        </p:pic>
        <p:pic>
          <p:nvPicPr>
            <p:cNvPr id="11" name="Picture 6">
              <a:extLst>
                <a:ext uri="{FF2B5EF4-FFF2-40B4-BE49-F238E27FC236}">
                  <a16:creationId xmlns:a16="http://schemas.microsoft.com/office/drawing/2014/main" id="{7DAC5D0E-A6D5-E24E-A837-9D9EEA3472DD}"/>
                </a:ext>
              </a:extLst>
            </p:cNvPr>
            <p:cNvPicPr>
              <a:picLocks noChangeAspect="1"/>
            </p:cNvPicPr>
            <p:nvPr/>
          </p:nvPicPr>
          <p:blipFill>
            <a:blip r:embed="rId7"/>
            <a:srcRect t="10834" b="9680"/>
            <a:stretch>
              <a:fillRect/>
            </a:stretch>
          </p:blipFill>
          <p:spPr>
            <a:xfrm>
              <a:off x="7252225" y="5647375"/>
              <a:ext cx="4301831" cy="4224542"/>
            </a:xfrm>
            <a:prstGeom prst="rect">
              <a:avLst/>
            </a:prstGeom>
          </p:spPr>
        </p:pic>
      </p:grpSp>
    </p:spTree>
    <p:extLst>
      <p:ext uri="{BB962C8B-B14F-4D97-AF65-F5344CB8AC3E}">
        <p14:creationId xmlns:p14="http://schemas.microsoft.com/office/powerpoint/2010/main" val="1194702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1"/>
          <p:cNvSpPr>
            <a:spLocks noChangeArrowheads="1"/>
          </p:cNvSpPr>
          <p:nvPr/>
        </p:nvSpPr>
        <p:spPr bwMode="auto">
          <a:xfrm>
            <a:off x="1043608" y="1700808"/>
            <a:ext cx="712946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6600" dirty="0">
                <a:solidFill>
                  <a:srgbClr val="C00000"/>
                </a:solidFill>
                <a:latin typeface="+mj-lt"/>
              </a:rPr>
              <a:t>Contact Details For Further Questions…</a:t>
            </a:r>
          </a:p>
          <a:p>
            <a:pPr algn="ctr"/>
            <a:endParaRPr lang="en-GB" sz="6600" dirty="0">
              <a:solidFill>
                <a:srgbClr val="C00000"/>
              </a:solidFill>
              <a:latin typeface="+mj-lt"/>
            </a:endParaRPr>
          </a:p>
          <a:p>
            <a:pPr algn="ctr"/>
            <a:r>
              <a:rPr lang="en-GB" sz="4800" dirty="0">
                <a:latin typeface="Gill Sans MT" pitchFamily="34" charset="0"/>
              </a:rPr>
              <a:t>rdunn@tscacademy.org.uk</a:t>
            </a:r>
          </a:p>
          <a:p>
            <a:pPr algn="ctr"/>
            <a:endParaRPr lang="en-GB" sz="6600" dirty="0">
              <a:latin typeface="Gill Sans MT" pitchFamily="34" charset="0"/>
            </a:endParaRPr>
          </a:p>
        </p:txBody>
      </p:sp>
      <p:pic>
        <p:nvPicPr>
          <p:cNvPr id="3" name="Audio 2">
            <a:hlinkClick r:id="" action="ppaction://media"/>
            <a:extLst>
              <a:ext uri="{FF2B5EF4-FFF2-40B4-BE49-F238E27FC236}">
                <a16:creationId xmlns:a16="http://schemas.microsoft.com/office/drawing/2014/main" id="{33555F91-3D9F-4BAF-A2AA-DB04ADE25F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4652">
        <p14:prism/>
      </p:transition>
    </mc:Choice>
    <mc:Fallback xmlns="">
      <p:transition spd="slow" advTm="24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395704" y="4173"/>
            <a:ext cx="6326569" cy="1079500"/>
          </a:xfrm>
        </p:spPr>
        <p:txBody>
          <a:bodyPr/>
          <a:lstStyle/>
          <a:p>
            <a:pPr algn="ctr" eaLnBrk="1" hangingPunct="1"/>
            <a:r>
              <a:rPr lang="en-GB" sz="5400" dirty="0">
                <a:solidFill>
                  <a:srgbClr val="C00000"/>
                </a:solidFill>
                <a:latin typeface="Berkeley"/>
                <a:cs typeface="Arial"/>
              </a:rPr>
              <a:t>Course Topics</a:t>
            </a:r>
          </a:p>
        </p:txBody>
      </p:sp>
      <p:graphicFrame>
        <p:nvGraphicFramePr>
          <p:cNvPr id="3" name="Table 2">
            <a:extLst>
              <a:ext uri="{FF2B5EF4-FFF2-40B4-BE49-F238E27FC236}">
                <a16:creationId xmlns:a16="http://schemas.microsoft.com/office/drawing/2014/main" id="{AB69DAE4-1FA1-6349-85E1-7311724D8DDB}"/>
              </a:ext>
            </a:extLst>
          </p:cNvPr>
          <p:cNvGraphicFramePr>
            <a:graphicFrameLocks noGrp="1"/>
          </p:cNvGraphicFramePr>
          <p:nvPr>
            <p:extLst>
              <p:ext uri="{D42A27DB-BD31-4B8C-83A1-F6EECF244321}">
                <p14:modId xmlns:p14="http://schemas.microsoft.com/office/powerpoint/2010/main" val="1292909755"/>
              </p:ext>
            </p:extLst>
          </p:nvPr>
        </p:nvGraphicFramePr>
        <p:xfrm>
          <a:off x="503669" y="1399974"/>
          <a:ext cx="7992888" cy="2816792"/>
        </p:xfrm>
        <a:graphic>
          <a:graphicData uri="http://schemas.openxmlformats.org/drawingml/2006/table">
            <a:tbl>
              <a:tblPr firstRow="1" bandRow="1">
                <a:tableStyleId>{073A0DAA-6AF3-43AB-8588-CEC1D06C72B9}</a:tableStyleId>
              </a:tblPr>
              <a:tblGrid>
                <a:gridCol w="3996444">
                  <a:extLst>
                    <a:ext uri="{9D8B030D-6E8A-4147-A177-3AD203B41FA5}">
                      <a16:colId xmlns:a16="http://schemas.microsoft.com/office/drawing/2014/main" val="2337221842"/>
                    </a:ext>
                  </a:extLst>
                </a:gridCol>
                <a:gridCol w="3996444">
                  <a:extLst>
                    <a:ext uri="{9D8B030D-6E8A-4147-A177-3AD203B41FA5}">
                      <a16:colId xmlns:a16="http://schemas.microsoft.com/office/drawing/2014/main" val="864979397"/>
                    </a:ext>
                  </a:extLst>
                </a:gridCol>
              </a:tblGrid>
              <a:tr h="799145">
                <a:tc>
                  <a:txBody>
                    <a:bodyPr/>
                    <a:lstStyle/>
                    <a:p>
                      <a:pPr algn="ctr"/>
                      <a:r>
                        <a:rPr lang="en-US" dirty="0"/>
                        <a:t>Year 10</a:t>
                      </a:r>
                    </a:p>
                  </a:txBody>
                  <a:tcPr anchor="ctr"/>
                </a:tc>
                <a:tc>
                  <a:txBody>
                    <a:bodyPr/>
                    <a:lstStyle/>
                    <a:p>
                      <a:pPr algn="ctr"/>
                      <a:r>
                        <a:rPr lang="en-US" dirty="0"/>
                        <a:t>Year 11</a:t>
                      </a:r>
                    </a:p>
                  </a:txBody>
                  <a:tcPr anchor="ctr"/>
                </a:tc>
                <a:extLst>
                  <a:ext uri="{0D108BD9-81ED-4DB2-BD59-A6C34878D82A}">
                    <a16:rowId xmlns:a16="http://schemas.microsoft.com/office/drawing/2014/main" val="3934757716"/>
                  </a:ext>
                </a:extLst>
              </a:tr>
              <a:tr h="2017647">
                <a:tc>
                  <a:txBody>
                    <a:bodyPr/>
                    <a:lstStyle/>
                    <a:p>
                      <a:pPr marL="0" indent="0" algn="l">
                        <a:buFont typeface="Arial"/>
                        <a:buNone/>
                      </a:pPr>
                      <a:r>
                        <a:rPr lang="en-US" sz="1200" b="1" dirty="0">
                          <a:latin typeface="Swis721 BT"/>
                        </a:rPr>
                        <a:t>What will I do?</a:t>
                      </a:r>
                    </a:p>
                    <a:p>
                      <a:pPr marL="285750" lvl="0" indent="-285750" algn="l">
                        <a:buFont typeface="Arial"/>
                        <a:buChar char="•"/>
                      </a:pPr>
                      <a:r>
                        <a:rPr lang="en-US" sz="1100" dirty="0">
                          <a:latin typeface="Swis721 BT"/>
                        </a:rPr>
                        <a:t>Range of workshops learning new skills</a:t>
                      </a:r>
                    </a:p>
                    <a:p>
                      <a:pPr marL="285750" lvl="0" indent="-285750" algn="l">
                        <a:buFont typeface="Arial"/>
                        <a:buChar char="•"/>
                      </a:pPr>
                      <a:r>
                        <a:rPr lang="en-US" sz="1100" dirty="0">
                          <a:latin typeface="Swis721 BT"/>
                        </a:rPr>
                        <a:t>Understand how to analyse sources to inspire your own work </a:t>
                      </a:r>
                    </a:p>
                    <a:p>
                      <a:pPr marL="285750" lvl="0" indent="-285750" algn="l">
                        <a:buFont typeface="Arial"/>
                        <a:buChar char="•"/>
                      </a:pPr>
                      <a:r>
                        <a:rPr lang="en-US" sz="1100" dirty="0">
                          <a:latin typeface="Swis721 BT"/>
                        </a:rPr>
                        <a:t>Learn how to record and present in your digital workbook</a:t>
                      </a:r>
                    </a:p>
                    <a:p>
                      <a:pPr marL="285750" lvl="0" indent="-285750" algn="l">
                        <a:buFont typeface="Arial"/>
                        <a:buChar char="•"/>
                      </a:pPr>
                      <a:r>
                        <a:rPr lang="en-US" sz="1100" dirty="0">
                          <a:latin typeface="Swis721 BT"/>
                        </a:rPr>
                        <a:t>Respond to exciting and engaging photographers</a:t>
                      </a:r>
                    </a:p>
                    <a:p>
                      <a:pPr marL="285750" lvl="0" indent="-285750" algn="l">
                        <a:buFont typeface="Arial"/>
                        <a:buChar char="•"/>
                      </a:pPr>
                      <a:endParaRPr lang="en-US" sz="1200" dirty="0">
                        <a:latin typeface="Swis721 BT"/>
                      </a:endParaRPr>
                    </a:p>
                    <a:p>
                      <a:pPr marL="0" lvl="0" indent="0" algn="l">
                        <a:buFont typeface="Arial"/>
                        <a:buNone/>
                      </a:pPr>
                      <a:r>
                        <a:rPr lang="en-US" sz="1200" b="1" dirty="0">
                          <a:latin typeface="Swis721 BT"/>
                        </a:rPr>
                        <a:t>Project Themes:</a:t>
                      </a:r>
                    </a:p>
                    <a:p>
                      <a:pPr marL="171450" lvl="0" indent="-171450" algn="l">
                        <a:buFont typeface="Arial"/>
                        <a:buChar char="•"/>
                      </a:pPr>
                      <a:r>
                        <a:rPr lang="en-US" sz="1200" b="0" dirty="0">
                          <a:latin typeface="Swis721 BT"/>
                        </a:rPr>
                        <a:t>   </a:t>
                      </a:r>
                      <a:r>
                        <a:rPr lang="en-US" sz="1100" b="0" dirty="0">
                          <a:latin typeface="Swis721 BT"/>
                        </a:rPr>
                        <a:t>Formal Elements</a:t>
                      </a:r>
                    </a:p>
                    <a:p>
                      <a:pPr marL="285750" lvl="0" indent="-285750" algn="l">
                        <a:buFont typeface="Arial"/>
                        <a:buChar char="•"/>
                      </a:pPr>
                      <a:r>
                        <a:rPr lang="en-US" sz="1100" dirty="0">
                          <a:latin typeface="Swis721 BT"/>
                        </a:rPr>
                        <a:t>Natural forms</a:t>
                      </a:r>
                    </a:p>
                    <a:p>
                      <a:pPr marL="285750" lvl="0" indent="-285750" algn="l">
                        <a:buFont typeface="Arial"/>
                        <a:buChar char="•"/>
                      </a:pPr>
                      <a:r>
                        <a:rPr lang="en-US" sz="1100" dirty="0">
                          <a:latin typeface="Swis721 BT"/>
                        </a:rPr>
                        <a:t>Portraiture - Identity</a:t>
                      </a:r>
                    </a:p>
                    <a:p>
                      <a:pPr marL="285750" lvl="0" indent="-285750" algn="l">
                        <a:buFont typeface="Arial"/>
                        <a:buChar char="•"/>
                      </a:pPr>
                      <a:endParaRPr lang="en-US" sz="1100" dirty="0">
                        <a:latin typeface="Swis721 BT"/>
                      </a:endParaRPr>
                    </a:p>
                  </a:txBody>
                  <a:tcPr anchor="ctr"/>
                </a:tc>
                <a:tc>
                  <a:txBody>
                    <a:bodyPr/>
                    <a:lstStyle/>
                    <a:p>
                      <a:pPr marL="285750" lvl="0" indent="-285750" algn="l">
                        <a:buFont typeface="Arial"/>
                        <a:buChar char="•"/>
                      </a:pPr>
                      <a:endParaRPr lang="en-US" sz="1200" dirty="0">
                        <a:latin typeface="Swis721 BT"/>
                      </a:endParaRPr>
                    </a:p>
                    <a:p>
                      <a:pPr marL="285750" lvl="0" indent="-285750" algn="l">
                        <a:buFont typeface="Arial"/>
                        <a:buChar char="•"/>
                      </a:pPr>
                      <a:endParaRPr lang="en-US" sz="1400" dirty="0">
                        <a:latin typeface="Swis721 BT"/>
                      </a:endParaRPr>
                    </a:p>
                    <a:p>
                      <a:pPr marL="285750" lvl="0" indent="-285750" algn="l">
                        <a:buFont typeface="Arial"/>
                        <a:buChar char="•"/>
                      </a:pPr>
                      <a:r>
                        <a:rPr lang="en-US" sz="1100" dirty="0">
                          <a:latin typeface="Swis721 BT"/>
                        </a:rPr>
                        <a:t>Year 11 is split into a coursework and exam element </a:t>
                      </a:r>
                    </a:p>
                    <a:p>
                      <a:pPr marL="285750" lvl="0" indent="-285750" algn="l">
                        <a:buFont typeface="Arial"/>
                        <a:buChar char="•"/>
                      </a:pPr>
                      <a:endParaRPr lang="en-US" sz="1100" dirty="0">
                        <a:latin typeface="Swis721 BT"/>
                      </a:endParaRPr>
                    </a:p>
                    <a:p>
                      <a:pPr marL="285750" lvl="0" indent="-285750" algn="l">
                        <a:buFont typeface="Arial"/>
                        <a:buChar char="•"/>
                      </a:pPr>
                      <a:r>
                        <a:rPr lang="en-US" sz="1100" dirty="0">
                          <a:latin typeface="Swis721 BT"/>
                        </a:rPr>
                        <a:t>You will complete 2 projects</a:t>
                      </a:r>
                    </a:p>
                    <a:p>
                      <a:pPr marL="285750" lvl="0" indent="-285750" algn="l">
                        <a:buFont typeface="Arial"/>
                        <a:buChar char="•"/>
                      </a:pPr>
                      <a:endParaRPr lang="en-US" sz="1100" dirty="0">
                        <a:latin typeface="Swis721 BT"/>
                      </a:endParaRPr>
                    </a:p>
                    <a:p>
                      <a:pPr marL="285750" lvl="0" indent="-285750" algn="l">
                        <a:buFont typeface="Arial"/>
                        <a:buChar char="•"/>
                      </a:pPr>
                      <a:r>
                        <a:rPr lang="en-US" sz="1100" b="1" dirty="0">
                          <a:latin typeface="Swis721 BT"/>
                        </a:rPr>
                        <a:t>Coursework project: </a:t>
                      </a:r>
                      <a:r>
                        <a:rPr lang="en-US" sz="1100" dirty="0">
                          <a:latin typeface="Swis721 BT"/>
                        </a:rPr>
                        <a:t>'Fragments' theme</a:t>
                      </a:r>
                    </a:p>
                    <a:p>
                      <a:pPr marL="285750" lvl="0" indent="-285750" algn="l">
                        <a:buFont typeface="Arial"/>
                        <a:buChar char="•"/>
                      </a:pPr>
                      <a:endParaRPr lang="en-US" sz="1100" dirty="0">
                        <a:latin typeface="Swis721 BT"/>
                      </a:endParaRPr>
                    </a:p>
                    <a:p>
                      <a:pPr marL="285750" lvl="0" indent="-285750" algn="l">
                        <a:buFont typeface="Arial"/>
                        <a:buChar char="•"/>
                      </a:pPr>
                      <a:r>
                        <a:rPr lang="en-US" sz="1100" b="1" dirty="0">
                          <a:latin typeface="Swis721 BT"/>
                        </a:rPr>
                        <a:t>Exam Project: </a:t>
                      </a:r>
                      <a:r>
                        <a:rPr lang="en-US" sz="1100" dirty="0">
                          <a:latin typeface="Swis721 BT"/>
                        </a:rPr>
                        <a:t>Exam board theme</a:t>
                      </a:r>
                    </a:p>
                  </a:txBody>
                  <a:tcPr/>
                </a:tc>
                <a:extLst>
                  <a:ext uri="{0D108BD9-81ED-4DB2-BD59-A6C34878D82A}">
                    <a16:rowId xmlns:a16="http://schemas.microsoft.com/office/drawing/2014/main" val="1971680776"/>
                  </a:ext>
                </a:extLst>
              </a:tr>
            </a:tbl>
          </a:graphicData>
        </a:graphic>
      </p:graphicFrame>
      <p:pic>
        <p:nvPicPr>
          <p:cNvPr id="4" name="Picture 3">
            <a:extLst>
              <a:ext uri="{FF2B5EF4-FFF2-40B4-BE49-F238E27FC236}">
                <a16:creationId xmlns:a16="http://schemas.microsoft.com/office/drawing/2014/main" id="{2E72DCC3-D31E-3747-99E4-73871B8B0BED}"/>
              </a:ext>
            </a:extLst>
          </p:cNvPr>
          <p:cNvPicPr>
            <a:picLocks noChangeAspect="1"/>
          </p:cNvPicPr>
          <p:nvPr/>
        </p:nvPicPr>
        <p:blipFill>
          <a:blip r:embed="rId5"/>
          <a:stretch>
            <a:fillRect/>
          </a:stretch>
        </p:blipFill>
        <p:spPr>
          <a:xfrm>
            <a:off x="7368894" y="4562072"/>
            <a:ext cx="1285240" cy="2032000"/>
          </a:xfrm>
          <a:prstGeom prst="rect">
            <a:avLst/>
          </a:prstGeom>
        </p:spPr>
      </p:pic>
      <p:pic>
        <p:nvPicPr>
          <p:cNvPr id="5" name="Picture 4" descr="A person with long hair&#10;&#10;Description automatically generated with low confidence">
            <a:extLst>
              <a:ext uri="{FF2B5EF4-FFF2-40B4-BE49-F238E27FC236}">
                <a16:creationId xmlns:a16="http://schemas.microsoft.com/office/drawing/2014/main" id="{C98E4B5B-1D47-D646-BBA8-E3C792BA5A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4572620"/>
            <a:ext cx="1524000" cy="2032000"/>
          </a:xfrm>
          <a:prstGeom prst="rect">
            <a:avLst/>
          </a:prstGeom>
        </p:spPr>
      </p:pic>
      <p:pic>
        <p:nvPicPr>
          <p:cNvPr id="8" name="Picture 7" descr="A person holding a bouquet of flowers&#10;&#10;Description automatically generated with medium confidence">
            <a:extLst>
              <a:ext uri="{FF2B5EF4-FFF2-40B4-BE49-F238E27FC236}">
                <a16:creationId xmlns:a16="http://schemas.microsoft.com/office/drawing/2014/main" id="{82465AA6-CC22-484E-8784-52FA270976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466" y="4893264"/>
            <a:ext cx="1700808" cy="1700808"/>
          </a:xfrm>
          <a:prstGeom prst="rect">
            <a:avLst/>
          </a:prstGeom>
        </p:spPr>
      </p:pic>
      <p:pic>
        <p:nvPicPr>
          <p:cNvPr id="1026" name="Picture 2" descr="Inside Outside – Artist Research – Marcelo Monreal – Ellie Claire Fine Art  Blog">
            <a:extLst>
              <a:ext uri="{FF2B5EF4-FFF2-40B4-BE49-F238E27FC236}">
                <a16:creationId xmlns:a16="http://schemas.microsoft.com/office/drawing/2014/main" id="{0DC38405-8144-AF47-AF3C-F89A8806EC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701" y="5176686"/>
            <a:ext cx="1417386" cy="14173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B7E46BA-245A-3E47-8930-F1C03072C80B}"/>
              </a:ext>
            </a:extLst>
          </p:cNvPr>
          <p:cNvSpPr/>
          <p:nvPr/>
        </p:nvSpPr>
        <p:spPr>
          <a:xfrm rot="16200000">
            <a:off x="1018508" y="5806663"/>
            <a:ext cx="1524000" cy="261610"/>
          </a:xfrm>
          <a:prstGeom prst="rect">
            <a:avLst/>
          </a:prstGeom>
        </p:spPr>
        <p:txBody>
          <a:bodyPr wrap="square">
            <a:spAutoFit/>
          </a:bodyPr>
          <a:lstStyle/>
          <a:p>
            <a:r>
              <a:rPr lang="en-US" sz="1050" dirty="0">
                <a:latin typeface="Swis721 BT"/>
              </a:rPr>
              <a:t>Marcelo Monreal</a:t>
            </a:r>
            <a:endParaRPr lang="en-US" sz="1050" dirty="0"/>
          </a:p>
        </p:txBody>
      </p:sp>
      <p:sp>
        <p:nvSpPr>
          <p:cNvPr id="12" name="Rectangle 11">
            <a:extLst>
              <a:ext uri="{FF2B5EF4-FFF2-40B4-BE49-F238E27FC236}">
                <a16:creationId xmlns:a16="http://schemas.microsoft.com/office/drawing/2014/main" id="{A3EA8457-D956-BD42-9F25-1C63B353FF63}"/>
              </a:ext>
            </a:extLst>
          </p:cNvPr>
          <p:cNvSpPr/>
          <p:nvPr/>
        </p:nvSpPr>
        <p:spPr>
          <a:xfrm rot="16200000">
            <a:off x="3417001" y="5806663"/>
            <a:ext cx="1524000" cy="261610"/>
          </a:xfrm>
          <a:prstGeom prst="rect">
            <a:avLst/>
          </a:prstGeom>
        </p:spPr>
        <p:txBody>
          <a:bodyPr wrap="square">
            <a:spAutoFit/>
          </a:bodyPr>
          <a:lstStyle/>
          <a:p>
            <a:r>
              <a:rPr lang="en-US" sz="1050" dirty="0">
                <a:latin typeface="Swis721 BT"/>
              </a:rPr>
              <a:t>Beau B Frank</a:t>
            </a:r>
            <a:endParaRPr lang="en-US" sz="1050" dirty="0"/>
          </a:p>
        </p:txBody>
      </p:sp>
      <p:sp>
        <p:nvSpPr>
          <p:cNvPr id="14" name="Rectangle 13">
            <a:extLst>
              <a:ext uri="{FF2B5EF4-FFF2-40B4-BE49-F238E27FC236}">
                <a16:creationId xmlns:a16="http://schemas.microsoft.com/office/drawing/2014/main" id="{6FA9B0D9-3283-0A49-AAAA-E6E08C76D20C}"/>
              </a:ext>
            </a:extLst>
          </p:cNvPr>
          <p:cNvSpPr/>
          <p:nvPr/>
        </p:nvSpPr>
        <p:spPr>
          <a:xfrm rot="16200000">
            <a:off x="5994460" y="5806662"/>
            <a:ext cx="1524000" cy="261610"/>
          </a:xfrm>
          <a:prstGeom prst="rect">
            <a:avLst/>
          </a:prstGeom>
        </p:spPr>
        <p:txBody>
          <a:bodyPr wrap="square">
            <a:spAutoFit/>
          </a:bodyPr>
          <a:lstStyle/>
          <a:p>
            <a:r>
              <a:rPr lang="en-US" sz="1050" dirty="0">
                <a:latin typeface="Swis721 BT"/>
              </a:rPr>
              <a:t>Jeff Manning</a:t>
            </a:r>
            <a:endParaRPr lang="en-US" sz="1050" dirty="0"/>
          </a:p>
        </p:txBody>
      </p:sp>
      <p:sp>
        <p:nvSpPr>
          <p:cNvPr id="15" name="Rectangle 14">
            <a:extLst>
              <a:ext uri="{FF2B5EF4-FFF2-40B4-BE49-F238E27FC236}">
                <a16:creationId xmlns:a16="http://schemas.microsoft.com/office/drawing/2014/main" id="{EBCC418F-A100-834B-A3BF-AC5925CA6CF9}"/>
              </a:ext>
            </a:extLst>
          </p:cNvPr>
          <p:cNvSpPr/>
          <p:nvPr/>
        </p:nvSpPr>
        <p:spPr>
          <a:xfrm rot="16200000">
            <a:off x="7991969" y="5806661"/>
            <a:ext cx="1524000" cy="261610"/>
          </a:xfrm>
          <a:prstGeom prst="rect">
            <a:avLst/>
          </a:prstGeom>
        </p:spPr>
        <p:txBody>
          <a:bodyPr wrap="square">
            <a:spAutoFit/>
          </a:bodyPr>
          <a:lstStyle/>
          <a:p>
            <a:r>
              <a:rPr lang="en-US" sz="1050" dirty="0">
                <a:latin typeface="Swis721 BT"/>
              </a:rPr>
              <a:t>Karl Blossfeldt</a:t>
            </a:r>
            <a:endParaRPr lang="en-US" sz="1050" dirty="0"/>
          </a:p>
        </p:txBody>
      </p:sp>
      <p:pic>
        <p:nvPicPr>
          <p:cNvPr id="11" name="Audio 10">
            <a:hlinkClick r:id="" action="ppaction://media"/>
            <a:extLst>
              <a:ext uri="{FF2B5EF4-FFF2-40B4-BE49-F238E27FC236}">
                <a16:creationId xmlns:a16="http://schemas.microsoft.com/office/drawing/2014/main" id="{CE94B01B-1E00-4006-9ABE-9CE993A894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64494371"/>
      </p:ext>
    </p:extLst>
  </p:cSld>
  <p:clrMapOvr>
    <a:masterClrMapping/>
  </p:clrMapOvr>
  <mc:AlternateContent xmlns:mc="http://schemas.openxmlformats.org/markup-compatibility/2006" xmlns:p14="http://schemas.microsoft.com/office/powerpoint/2010/main">
    <mc:Choice Requires="p14">
      <p:transition spd="slow" p14:dur="1200" advTm="51279">
        <p14:prism/>
      </p:transition>
    </mc:Choice>
    <mc:Fallback xmlns="">
      <p:transition spd="slow" advTm="512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70261" y="-56339"/>
            <a:ext cx="728962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ts val="0"/>
              </a:spcBef>
              <a:spcAft>
                <a:spcPts val="0"/>
              </a:spcAft>
            </a:pPr>
            <a:r>
              <a:rPr lang="en-GB" altLang="en-US" sz="4000" dirty="0">
                <a:solidFill>
                  <a:srgbClr val="C00000"/>
                </a:solidFill>
                <a:latin typeface="Berkeley"/>
                <a:ea typeface="+mj-ea"/>
                <a:cs typeface="+mj-cs"/>
              </a:rPr>
              <a:t>Which skills does the course require?</a:t>
            </a:r>
            <a:endParaRPr lang="en-US" altLang="en-US" sz="4000">
              <a:solidFill>
                <a:srgbClr val="C00000"/>
              </a:solidFill>
              <a:latin typeface="Berkeley"/>
              <a:ea typeface="+mj-ea"/>
              <a:cs typeface="+mj-cs"/>
            </a:endParaRPr>
          </a:p>
        </p:txBody>
      </p:sp>
      <p:pic>
        <p:nvPicPr>
          <p:cNvPr id="5" name="Picture 4" descr="Timeline&#10;&#10;Description automatically generated with medium confidence">
            <a:extLst>
              <a:ext uri="{FF2B5EF4-FFF2-40B4-BE49-F238E27FC236}">
                <a16:creationId xmlns:a16="http://schemas.microsoft.com/office/drawing/2014/main" id="{3354F009-C6AF-A44D-9AC7-E883D5FBDC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21" y="1825985"/>
            <a:ext cx="7695728" cy="4326154"/>
          </a:xfrm>
          <a:prstGeom prst="rect">
            <a:avLst/>
          </a:prstGeom>
        </p:spPr>
      </p:pic>
      <p:pic>
        <p:nvPicPr>
          <p:cNvPr id="2" name="Audio 1">
            <a:hlinkClick r:id="" action="ppaction://media"/>
            <a:extLst>
              <a:ext uri="{FF2B5EF4-FFF2-40B4-BE49-F238E27FC236}">
                <a16:creationId xmlns:a16="http://schemas.microsoft.com/office/drawing/2014/main" id="{8384F5DB-323B-45BF-91C9-7540B96FCA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17604327"/>
      </p:ext>
    </p:extLst>
  </p:cSld>
  <p:clrMapOvr>
    <a:masterClrMapping/>
  </p:clrMapOvr>
  <mc:AlternateContent xmlns:mc="http://schemas.openxmlformats.org/markup-compatibility/2006" xmlns:p14="http://schemas.microsoft.com/office/powerpoint/2010/main">
    <mc:Choice Requires="p14">
      <p:transition spd="slow" p14:dur="1200" advTm="52727">
        <p14:prism/>
      </p:transition>
    </mc:Choice>
    <mc:Fallback xmlns="">
      <p:transition spd="slow" advTm="52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142324" y="2234"/>
            <a:ext cx="7779733" cy="1079500"/>
          </a:xfrm>
        </p:spPr>
        <p:txBody>
          <a:bodyPr/>
          <a:lstStyle/>
          <a:p>
            <a:pPr algn="ctr" eaLnBrk="1" hangingPunct="1"/>
            <a:r>
              <a:rPr lang="en-GB" sz="4000" dirty="0">
                <a:solidFill>
                  <a:srgbClr val="C00000"/>
                </a:solidFill>
                <a:latin typeface="Berkeley" panose="02020500000000000000" pitchFamily="18" charset="0"/>
              </a:rPr>
              <a:t>How is the course assessed? </a:t>
            </a:r>
          </a:p>
        </p:txBody>
      </p:sp>
      <p:pic>
        <p:nvPicPr>
          <p:cNvPr id="3" name="Audio 2">
            <a:hlinkClick r:id="" action="ppaction://media"/>
            <a:extLst>
              <a:ext uri="{FF2B5EF4-FFF2-40B4-BE49-F238E27FC236}">
                <a16:creationId xmlns:a16="http://schemas.microsoft.com/office/drawing/2014/main" id="{4F49F284-C184-4B68-BBA5-5A692D8EA4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2" name="Picture 4">
            <a:extLst>
              <a:ext uri="{FF2B5EF4-FFF2-40B4-BE49-F238E27FC236}">
                <a16:creationId xmlns:a16="http://schemas.microsoft.com/office/drawing/2014/main" id="{AFDBBC73-68B8-4726-B0D8-C71050ACDDEC}"/>
              </a:ext>
            </a:extLst>
          </p:cNvPr>
          <p:cNvPicPr>
            <a:picLocks noChangeAspect="1"/>
          </p:cNvPicPr>
          <p:nvPr/>
        </p:nvPicPr>
        <p:blipFill>
          <a:blip r:embed="rId6"/>
          <a:stretch>
            <a:fillRect/>
          </a:stretch>
        </p:blipFill>
        <p:spPr>
          <a:xfrm>
            <a:off x="689706" y="1828843"/>
            <a:ext cx="7541910" cy="3905103"/>
          </a:xfrm>
          <a:prstGeom prst="rect">
            <a:avLst/>
          </a:prstGeom>
        </p:spPr>
      </p:pic>
      <p:sp>
        <p:nvSpPr>
          <p:cNvPr id="4" name="Rectangle 3">
            <a:extLst>
              <a:ext uri="{FF2B5EF4-FFF2-40B4-BE49-F238E27FC236}">
                <a16:creationId xmlns:a16="http://schemas.microsoft.com/office/drawing/2014/main" id="{E02FCA56-0732-4F84-978E-13C5747197F9}"/>
              </a:ext>
            </a:extLst>
          </p:cNvPr>
          <p:cNvSpPr/>
          <p:nvPr/>
        </p:nvSpPr>
        <p:spPr bwMode="auto">
          <a:xfrm>
            <a:off x="7311826" y="4954124"/>
            <a:ext cx="914400" cy="239567"/>
          </a:xfrm>
          <a:prstGeom prst="rect">
            <a:avLst/>
          </a:prstGeom>
          <a:solidFill>
            <a:schemeClr val="tx1">
              <a:lumMod val="95000"/>
              <a:lumOff val="5000"/>
            </a:schemeClr>
          </a:solidFill>
          <a:ln w="9525"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54598338"/>
      </p:ext>
    </p:extLst>
  </p:cSld>
  <p:clrMapOvr>
    <a:masterClrMapping/>
  </p:clrMapOvr>
  <mc:AlternateContent xmlns:mc="http://schemas.openxmlformats.org/markup-compatibility/2006" xmlns:p14="http://schemas.microsoft.com/office/powerpoint/2010/main">
    <mc:Choice Requires="p14">
      <p:transition spd="slow" p14:dur="1200" advTm="49871">
        <p14:prism/>
      </p:transition>
    </mc:Choice>
    <mc:Fallback xmlns="">
      <p:transition spd="slow" advTm="49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424862" y="1614"/>
            <a:ext cx="7950969" cy="1079500"/>
          </a:xfrm>
        </p:spPr>
        <p:txBody>
          <a:bodyPr/>
          <a:lstStyle/>
          <a:p>
            <a:pPr algn="ctr" eaLnBrk="1" hangingPunct="1"/>
            <a:r>
              <a:rPr lang="en-GB" sz="4000" dirty="0">
                <a:solidFill>
                  <a:srgbClr val="C00000"/>
                </a:solidFill>
                <a:latin typeface="Berkeley" panose="02020500000000000000" pitchFamily="18" charset="0"/>
              </a:rPr>
              <a:t>How is the course assessed? </a:t>
            </a:r>
          </a:p>
        </p:txBody>
      </p:sp>
      <p:pic>
        <p:nvPicPr>
          <p:cNvPr id="3" name="Picture 2" descr="Text&#10;&#10;Description automatically generated">
            <a:extLst>
              <a:ext uri="{FF2B5EF4-FFF2-40B4-BE49-F238E27FC236}">
                <a16:creationId xmlns:a16="http://schemas.microsoft.com/office/drawing/2014/main" id="{CA52DBA4-146F-354E-8497-7FBA94B51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82" y="1667236"/>
            <a:ext cx="7655093" cy="4290972"/>
          </a:xfrm>
          <a:prstGeom prst="rect">
            <a:avLst/>
          </a:prstGeom>
        </p:spPr>
      </p:pic>
      <p:pic>
        <p:nvPicPr>
          <p:cNvPr id="2" name="Audio 1">
            <a:hlinkClick r:id="" action="ppaction://media"/>
            <a:extLst>
              <a:ext uri="{FF2B5EF4-FFF2-40B4-BE49-F238E27FC236}">
                <a16:creationId xmlns:a16="http://schemas.microsoft.com/office/drawing/2014/main" id="{CAEEE726-3411-4A55-8F17-91E70B2D76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57211184"/>
      </p:ext>
    </p:extLst>
  </p:cSld>
  <p:clrMapOvr>
    <a:masterClrMapping/>
  </p:clrMapOvr>
  <mc:AlternateContent xmlns:mc="http://schemas.openxmlformats.org/markup-compatibility/2006" xmlns:p14="http://schemas.microsoft.com/office/powerpoint/2010/main">
    <mc:Choice Requires="p14">
      <p:transition spd="slow" p14:dur="1200" advTm="23694">
        <p14:prism/>
      </p:transition>
    </mc:Choice>
    <mc:Fallback xmlns="">
      <p:transition spd="slow" advTm="236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21632" y="147640"/>
            <a:ext cx="54317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GB" altLang="en-US" sz="5400" dirty="0">
                <a:solidFill>
                  <a:srgbClr val="C00000"/>
                </a:solidFill>
                <a:latin typeface="Berkeley" panose="02020500000000000000" pitchFamily="18" charset="0"/>
                <a:ea typeface="+mj-ea"/>
                <a:cs typeface="+mj-cs"/>
              </a:rPr>
              <a:t>Careers Links</a:t>
            </a:r>
            <a:endParaRPr lang="en-US" altLang="en-US" sz="5400" dirty="0">
              <a:solidFill>
                <a:srgbClr val="C00000"/>
              </a:solidFill>
              <a:latin typeface="Berkeley" panose="02020500000000000000" pitchFamily="18" charset="0"/>
              <a:ea typeface="+mj-ea"/>
              <a:cs typeface="+mj-cs"/>
            </a:endParaRPr>
          </a:p>
        </p:txBody>
      </p:sp>
      <p:pic>
        <p:nvPicPr>
          <p:cNvPr id="5" name="Picture 4" descr="A picture containing timeline&#10;&#10;Description automatically generated">
            <a:extLst>
              <a:ext uri="{FF2B5EF4-FFF2-40B4-BE49-F238E27FC236}">
                <a16:creationId xmlns:a16="http://schemas.microsoft.com/office/drawing/2014/main" id="{2B397D5E-717C-0E4C-873E-03118B8075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62" y="1831659"/>
            <a:ext cx="7758608" cy="4345857"/>
          </a:xfrm>
          <a:prstGeom prst="rect">
            <a:avLst/>
          </a:prstGeom>
          <a:ln w="38100">
            <a:solidFill>
              <a:schemeClr val="tx1"/>
            </a:solidFill>
            <a:prstDash val="dash"/>
          </a:ln>
        </p:spPr>
      </p:pic>
      <p:pic>
        <p:nvPicPr>
          <p:cNvPr id="2" name="Audio 1">
            <a:hlinkClick r:id="" action="ppaction://media"/>
            <a:extLst>
              <a:ext uri="{FF2B5EF4-FFF2-40B4-BE49-F238E27FC236}">
                <a16:creationId xmlns:a16="http://schemas.microsoft.com/office/drawing/2014/main" id="{EB501501-8EE2-472C-BB78-607677BC6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11580778"/>
      </p:ext>
    </p:extLst>
  </p:cSld>
  <p:clrMapOvr>
    <a:masterClrMapping/>
  </p:clrMapOvr>
  <mc:AlternateContent xmlns:mc="http://schemas.openxmlformats.org/markup-compatibility/2006" xmlns:p14="http://schemas.microsoft.com/office/powerpoint/2010/main">
    <mc:Choice Requires="p14">
      <p:transition spd="slow" p14:dur="1200" advTm="23601">
        <p14:prism/>
      </p:transition>
    </mc:Choice>
    <mc:Fallback xmlns="">
      <p:transition spd="slow" advTm="23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a:xfrm>
            <a:off x="-915119" y="-149142"/>
            <a:ext cx="8731045" cy="1513399"/>
          </a:xfrm>
        </p:spPr>
        <p:txBody>
          <a:bodyPr/>
          <a:lstStyle/>
          <a:p>
            <a:pPr algn="ctr">
              <a:spcBef>
                <a:spcPts val="0"/>
              </a:spcBef>
              <a:spcAft>
                <a:spcPts val="0"/>
              </a:spcAft>
            </a:pPr>
            <a:r>
              <a:rPr lang="en-GB" sz="4000" dirty="0">
                <a:solidFill>
                  <a:srgbClr val="C00000"/>
                </a:solidFill>
                <a:latin typeface="Berkeley"/>
                <a:cs typeface="Arial"/>
              </a:rPr>
              <a:t>Frequently Asked Questions</a:t>
            </a:r>
            <a:br>
              <a:rPr lang="en-GB" sz="4000" dirty="0">
                <a:solidFill>
                  <a:srgbClr val="C00000"/>
                </a:solidFill>
                <a:latin typeface="Berkeley"/>
                <a:cs typeface="Arial"/>
              </a:rPr>
            </a:br>
            <a:r>
              <a:rPr lang="en-GB" sz="4000" dirty="0">
                <a:solidFill>
                  <a:srgbClr val="C00000"/>
                </a:solidFill>
                <a:latin typeface="Berkeley"/>
                <a:cs typeface="Arial"/>
              </a:rPr>
              <a:t> (FAQs)</a:t>
            </a:r>
            <a:endParaRPr lang="en-US" dirty="0"/>
          </a:p>
        </p:txBody>
      </p:sp>
      <p:sp>
        <p:nvSpPr>
          <p:cNvPr id="5" name="Title 5"/>
          <p:cNvSpPr txBox="1">
            <a:spLocks/>
          </p:cNvSpPr>
          <p:nvPr/>
        </p:nvSpPr>
        <p:spPr bwMode="auto">
          <a:xfrm>
            <a:off x="464584" y="1781587"/>
            <a:ext cx="8509407" cy="437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000" b="0">
                <a:solidFill>
                  <a:schemeClr val="tx2"/>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pPr algn="l"/>
            <a:r>
              <a:rPr lang="en-GB" sz="1800" kern="0" dirty="0">
                <a:solidFill>
                  <a:schemeClr val="tx1"/>
                </a:solidFill>
                <a:effectLst/>
                <a:latin typeface="Swis721 Lt BT"/>
              </a:rPr>
              <a:t>1.Do I need a camera? </a:t>
            </a:r>
            <a:endParaRPr lang="en-GB" sz="1800" kern="0" dirty="0">
              <a:solidFill>
                <a:schemeClr val="tx1"/>
              </a:solidFill>
              <a:effectLst/>
              <a:latin typeface="Swis721 Lt BT" panose="020B0403020202020204" pitchFamily="34" charset="0"/>
            </a:endParaRPr>
          </a:p>
          <a:p>
            <a:pPr algn="l"/>
            <a:r>
              <a:rPr lang="en-GB" sz="1300" i="1" kern="0" dirty="0">
                <a:solidFill>
                  <a:schemeClr val="tx1"/>
                </a:solidFill>
                <a:effectLst/>
                <a:latin typeface="Swis721 Lt BT" panose="020B0403020202020204" pitchFamily="34" charset="0"/>
              </a:rPr>
              <a:t>No, the Art department has a selection of cameras available for you to use.</a:t>
            </a:r>
          </a:p>
          <a:p>
            <a:pPr marL="571500" indent="-571500" algn="l">
              <a:buFont typeface="Arial" panose="020B0604020202020204" pitchFamily="34" charset="0"/>
              <a:buChar char="•"/>
            </a:pPr>
            <a:endParaRPr lang="en-GB" sz="1600" kern="0" dirty="0">
              <a:solidFill>
                <a:schemeClr val="tx1"/>
              </a:solidFill>
              <a:effectLst/>
              <a:latin typeface="Swis721 Lt BT" panose="020B0403020202020204" pitchFamily="34" charset="0"/>
            </a:endParaRPr>
          </a:p>
          <a:p>
            <a:pPr algn="l"/>
            <a:r>
              <a:rPr lang="en-GB" sz="1800" kern="0" dirty="0">
                <a:solidFill>
                  <a:schemeClr val="tx1"/>
                </a:solidFill>
                <a:effectLst/>
                <a:latin typeface="Swis721 Lt BT"/>
              </a:rPr>
              <a:t>2. Do I need to have any prior knowledge about Photography?</a:t>
            </a:r>
          </a:p>
          <a:p>
            <a:pPr algn="l"/>
            <a:r>
              <a:rPr lang="en-GB" sz="1300" i="1" kern="0" dirty="0">
                <a:solidFill>
                  <a:schemeClr val="tx1"/>
                </a:solidFill>
                <a:effectLst/>
                <a:latin typeface="Swis721 Lt BT" panose="020B0403020202020204" pitchFamily="34" charset="0"/>
              </a:rPr>
              <a:t>Not necessarily. All the knowledge and skills you need in order to pass this course will be taught during the lessons. </a:t>
            </a:r>
          </a:p>
          <a:p>
            <a:pPr algn="l"/>
            <a:endParaRPr lang="en-GB" sz="1300" kern="0" dirty="0">
              <a:solidFill>
                <a:schemeClr val="tx1"/>
              </a:solidFill>
              <a:effectLst/>
              <a:latin typeface="Swis721 Lt BT" panose="020B0403020202020204" pitchFamily="34" charset="0"/>
            </a:endParaRPr>
          </a:p>
          <a:p>
            <a:pPr algn="l"/>
            <a:r>
              <a:rPr lang="en-GB" sz="1800" kern="0" dirty="0">
                <a:solidFill>
                  <a:schemeClr val="tx1"/>
                </a:solidFill>
                <a:effectLst/>
                <a:latin typeface="Swis721 Lt BT"/>
              </a:rPr>
              <a:t>3. Do I need to have Adobe Photoshop at home to be able to edit work?</a:t>
            </a:r>
          </a:p>
          <a:p>
            <a:pPr algn="l"/>
            <a:r>
              <a:rPr lang="en-GB" sz="1300" i="1" kern="0" dirty="0">
                <a:solidFill>
                  <a:schemeClr val="tx1"/>
                </a:solidFill>
                <a:effectLst/>
                <a:latin typeface="Swis721 Lt BT"/>
              </a:rPr>
              <a:t>No, most photo editing will be done during school using Adobe Photoshop. However, there are lots of great alternative platforms that you can use if you wish to work at home such as </a:t>
            </a:r>
            <a:r>
              <a:rPr lang="en-GB" sz="1300" i="1" kern="0" dirty="0" err="1">
                <a:solidFill>
                  <a:schemeClr val="tx1"/>
                </a:solidFill>
                <a:effectLst/>
                <a:latin typeface="Swis721 Lt BT"/>
              </a:rPr>
              <a:t>Pixlr</a:t>
            </a:r>
            <a:r>
              <a:rPr lang="en-GB" sz="1300" i="1" kern="0" dirty="0">
                <a:solidFill>
                  <a:schemeClr val="tx1"/>
                </a:solidFill>
                <a:effectLst/>
                <a:latin typeface="Swis721 Lt BT"/>
              </a:rPr>
              <a:t> or </a:t>
            </a:r>
            <a:r>
              <a:rPr lang="en-GB" sz="1300" i="1" kern="0" dirty="0" err="1">
                <a:solidFill>
                  <a:schemeClr val="tx1"/>
                </a:solidFill>
                <a:effectLst/>
                <a:latin typeface="Swis721 Lt BT"/>
              </a:rPr>
              <a:t>Photopea</a:t>
            </a:r>
            <a:r>
              <a:rPr lang="en-GB" sz="1300" i="1" kern="0" dirty="0">
                <a:solidFill>
                  <a:schemeClr val="tx1"/>
                </a:solidFill>
                <a:effectLst/>
                <a:latin typeface="Swis721 Lt BT"/>
              </a:rPr>
              <a:t>. </a:t>
            </a:r>
            <a:endParaRPr lang="en-GB" sz="1300" i="1" kern="0" dirty="0">
              <a:solidFill>
                <a:schemeClr val="tx1"/>
              </a:solidFill>
              <a:effectLst/>
              <a:latin typeface="Swis721 Lt BT" panose="020B0403020202020204" pitchFamily="34" charset="0"/>
            </a:endParaRPr>
          </a:p>
          <a:p>
            <a:pPr algn="l"/>
            <a:endParaRPr lang="en-GB" sz="1600" kern="0" dirty="0">
              <a:solidFill>
                <a:schemeClr val="tx1"/>
              </a:solidFill>
              <a:effectLst/>
              <a:latin typeface="Swis721 Lt BT" panose="020B0403020202020204" pitchFamily="34" charset="0"/>
            </a:endParaRPr>
          </a:p>
          <a:p>
            <a:pPr algn="l"/>
            <a:r>
              <a:rPr lang="en-GB" sz="1800" kern="0" dirty="0">
                <a:solidFill>
                  <a:schemeClr val="tx1"/>
                </a:solidFill>
                <a:effectLst/>
                <a:latin typeface="Swis721 Lt BT"/>
              </a:rPr>
              <a:t>4. Can I work on my project at home if it is saved on the school computers? </a:t>
            </a:r>
            <a:endParaRPr lang="en-GB" sz="1800" kern="0" dirty="0">
              <a:solidFill>
                <a:schemeClr val="tx1"/>
              </a:solidFill>
              <a:effectLst/>
              <a:latin typeface="Swis721 Lt BT" panose="020B0403020202020204" pitchFamily="34" charset="0"/>
            </a:endParaRPr>
          </a:p>
          <a:p>
            <a:pPr algn="l"/>
            <a:r>
              <a:rPr lang="en-GB" sz="1300" i="1" kern="0" dirty="0">
                <a:solidFill>
                  <a:schemeClr val="tx1"/>
                </a:solidFill>
                <a:effectLst/>
                <a:latin typeface="Swis721 Lt BT" panose="020B0403020202020204" pitchFamily="34" charset="0"/>
              </a:rPr>
              <a:t>Yes, you can save your PowerPoint into your school One Drive account to be able to access at home.</a:t>
            </a:r>
          </a:p>
          <a:p>
            <a:pPr algn="l"/>
            <a:endParaRPr lang="en-GB" sz="1200" i="1" kern="0" dirty="0">
              <a:solidFill>
                <a:schemeClr val="tx1"/>
              </a:solidFill>
              <a:effectLst/>
              <a:latin typeface="Swis721 Lt BT" panose="020B0403020202020204" pitchFamily="34" charset="0"/>
            </a:endParaRPr>
          </a:p>
          <a:p>
            <a:pPr algn="l"/>
            <a:r>
              <a:rPr lang="en-GB" sz="1800" kern="0" dirty="0">
                <a:solidFill>
                  <a:schemeClr val="tx1"/>
                </a:solidFill>
                <a:effectLst/>
                <a:latin typeface="Swis721 Lt BT"/>
              </a:rPr>
              <a:t>5. Because it is a creative subject, does that mean there is no writing? </a:t>
            </a:r>
            <a:endParaRPr lang="en-GB" sz="1800" kern="0" dirty="0">
              <a:solidFill>
                <a:schemeClr val="tx1"/>
              </a:solidFill>
              <a:effectLst/>
              <a:latin typeface="Swis721 Lt BT" panose="020B0403020202020204" pitchFamily="34" charset="0"/>
            </a:endParaRPr>
          </a:p>
          <a:p>
            <a:pPr algn="l"/>
            <a:r>
              <a:rPr lang="en-GB" sz="1300" i="1" kern="0" dirty="0">
                <a:solidFill>
                  <a:schemeClr val="tx1"/>
                </a:solidFill>
                <a:effectLst/>
                <a:latin typeface="Swis721 Lt BT" panose="020B0403020202020204" pitchFamily="34" charset="0"/>
              </a:rPr>
              <a:t>We do have to follow the annotation guidance by the exam board which asks students to evaluate their work, annotate studies and analyse contextual sources/photographers.</a:t>
            </a:r>
          </a:p>
        </p:txBody>
      </p:sp>
      <p:sp>
        <p:nvSpPr>
          <p:cNvPr id="7" name="Rectangle 6">
            <a:extLst>
              <a:ext uri="{FF2B5EF4-FFF2-40B4-BE49-F238E27FC236}">
                <a16:creationId xmlns:a16="http://schemas.microsoft.com/office/drawing/2014/main" id="{BA0F5AF8-2B8C-9849-943A-71D23306147F}"/>
              </a:ext>
            </a:extLst>
          </p:cNvPr>
          <p:cNvSpPr/>
          <p:nvPr/>
        </p:nvSpPr>
        <p:spPr>
          <a:xfrm>
            <a:off x="467544" y="4079389"/>
            <a:ext cx="184731" cy="461665"/>
          </a:xfrm>
          <a:prstGeom prst="rect">
            <a:avLst/>
          </a:prstGeom>
        </p:spPr>
        <p:txBody>
          <a:bodyPr wrap="none" lIns="91440" tIns="45720" rIns="91440" bIns="45720" anchor="t">
            <a:spAutoFit/>
          </a:bodyPr>
          <a:lstStyle/>
          <a:p>
            <a:endParaRPr lang="en-GB" sz="2400" b="1" kern="0" dirty="0">
              <a:latin typeface="Swis721 Lt BT"/>
              <a:cs typeface="Arial"/>
            </a:endParaRPr>
          </a:p>
        </p:txBody>
      </p:sp>
      <p:sp>
        <p:nvSpPr>
          <p:cNvPr id="8" name="Rectangle 7">
            <a:extLst>
              <a:ext uri="{FF2B5EF4-FFF2-40B4-BE49-F238E27FC236}">
                <a16:creationId xmlns:a16="http://schemas.microsoft.com/office/drawing/2014/main" id="{E8025630-236A-B945-927C-E0FFEF24984F}"/>
              </a:ext>
            </a:extLst>
          </p:cNvPr>
          <p:cNvSpPr/>
          <p:nvPr/>
        </p:nvSpPr>
        <p:spPr>
          <a:xfrm>
            <a:off x="467544" y="4999526"/>
            <a:ext cx="421910" cy="461665"/>
          </a:xfrm>
          <a:prstGeom prst="rect">
            <a:avLst/>
          </a:prstGeom>
        </p:spPr>
        <p:txBody>
          <a:bodyPr wrap="square" lIns="91440" tIns="45720" rIns="91440" bIns="45720" anchor="t">
            <a:spAutoFit/>
          </a:bodyPr>
          <a:lstStyle/>
          <a:p>
            <a:endParaRPr lang="en-GB" sz="2400" b="1" kern="0" dirty="0">
              <a:latin typeface="Swis721 Lt BT"/>
              <a:cs typeface="Arial"/>
            </a:endParaRPr>
          </a:p>
        </p:txBody>
      </p:sp>
      <p:pic>
        <p:nvPicPr>
          <p:cNvPr id="2" name="Audio 1">
            <a:hlinkClick r:id="" action="ppaction://media"/>
            <a:extLst>
              <a:ext uri="{FF2B5EF4-FFF2-40B4-BE49-F238E27FC236}">
                <a16:creationId xmlns:a16="http://schemas.microsoft.com/office/drawing/2014/main" id="{CAEF4C7E-F043-4E77-A61F-35F41C7A3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35779703"/>
      </p:ext>
    </p:extLst>
  </p:cSld>
  <p:clrMapOvr>
    <a:masterClrMapping/>
  </p:clrMapOvr>
  <mc:AlternateContent xmlns:mc="http://schemas.openxmlformats.org/markup-compatibility/2006" xmlns:p14="http://schemas.microsoft.com/office/powerpoint/2010/main">
    <mc:Choice Requires="p14">
      <p:transition spd="slow" p14:dur="2000" advTm="84803">
        <p14:prism isContent="1"/>
      </p:transition>
    </mc:Choice>
    <mc:Fallback xmlns="">
      <p:transition spd="slow" advTm="848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2"/>
          <p:cNvSpPr txBox="1">
            <a:spLocks noChangeArrowheads="1"/>
          </p:cNvSpPr>
          <p:nvPr/>
        </p:nvSpPr>
        <p:spPr bwMode="auto">
          <a:xfrm>
            <a:off x="-154166" y="269009"/>
            <a:ext cx="75259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spcAft>
                <a:spcPts val="0"/>
              </a:spcAft>
            </a:pPr>
            <a:r>
              <a:rPr lang="en-US" sz="3600" dirty="0">
                <a:solidFill>
                  <a:srgbClr val="C00000"/>
                </a:solidFill>
                <a:latin typeface="Berkeley"/>
                <a:cs typeface="Arial"/>
              </a:rPr>
              <a:t>Views From Current Y10 Students</a:t>
            </a:r>
            <a:endParaRPr lang="en-US" sz="3600"/>
          </a:p>
        </p:txBody>
      </p:sp>
      <p:sp>
        <p:nvSpPr>
          <p:cNvPr id="8" name="Title 5">
            <a:extLst>
              <a:ext uri="{FF2B5EF4-FFF2-40B4-BE49-F238E27FC236}">
                <a16:creationId xmlns:a16="http://schemas.microsoft.com/office/drawing/2014/main" id="{145DB918-CC8B-2A45-A915-33AC0E16D935}"/>
              </a:ext>
            </a:extLst>
          </p:cNvPr>
          <p:cNvSpPr txBox="1">
            <a:spLocks/>
          </p:cNvSpPr>
          <p:nvPr/>
        </p:nvSpPr>
        <p:spPr bwMode="auto">
          <a:xfrm>
            <a:off x="508425" y="2066462"/>
            <a:ext cx="4329433" cy="121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000" b="0">
                <a:solidFill>
                  <a:schemeClr val="tx2"/>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pPr algn="l"/>
            <a:r>
              <a:rPr lang="en-GB" sz="1400" kern="0" dirty="0">
                <a:solidFill>
                  <a:schemeClr val="tx1"/>
                </a:solidFill>
                <a:effectLst/>
                <a:latin typeface="Swis721 Lt BT" panose="020B0403020202020204" pitchFamily="34" charset="0"/>
              </a:rPr>
              <a:t>”I’ve enjoyed taking and editing photos and getting to know the subject. The course allows us to explore different aspects of photography, like colour and different photography styles. I like how the course is interesting and always fun”. </a:t>
            </a:r>
          </a:p>
        </p:txBody>
      </p:sp>
      <p:sp>
        <p:nvSpPr>
          <p:cNvPr id="9" name="Title 5">
            <a:extLst>
              <a:ext uri="{FF2B5EF4-FFF2-40B4-BE49-F238E27FC236}">
                <a16:creationId xmlns:a16="http://schemas.microsoft.com/office/drawing/2014/main" id="{1D2030FC-A0EE-2447-98BE-CD66CA93771B}"/>
              </a:ext>
            </a:extLst>
          </p:cNvPr>
          <p:cNvSpPr txBox="1">
            <a:spLocks/>
          </p:cNvSpPr>
          <p:nvPr/>
        </p:nvSpPr>
        <p:spPr bwMode="auto">
          <a:xfrm>
            <a:off x="482739" y="3541637"/>
            <a:ext cx="4329433" cy="65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000" b="0">
                <a:solidFill>
                  <a:schemeClr val="tx2"/>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pPr algn="l"/>
            <a:r>
              <a:rPr lang="en-GB" sz="1400" kern="0" dirty="0">
                <a:solidFill>
                  <a:schemeClr val="tx1"/>
                </a:solidFill>
                <a:effectLst/>
                <a:latin typeface="Swis721 Lt BT" panose="020B0403020202020204" pitchFamily="34" charset="0"/>
              </a:rPr>
              <a:t>“I love it, my favourite part is putting the work on the PowerPoint because I love presenting things well and the course helps a lot with Photoshop and using it effectively”. </a:t>
            </a:r>
          </a:p>
        </p:txBody>
      </p:sp>
      <p:sp>
        <p:nvSpPr>
          <p:cNvPr id="10" name="Title 5">
            <a:extLst>
              <a:ext uri="{FF2B5EF4-FFF2-40B4-BE49-F238E27FC236}">
                <a16:creationId xmlns:a16="http://schemas.microsoft.com/office/drawing/2014/main" id="{405AD0E1-190F-1D43-97B9-5D05C3BA563E}"/>
              </a:ext>
            </a:extLst>
          </p:cNvPr>
          <p:cNvSpPr txBox="1">
            <a:spLocks/>
          </p:cNvSpPr>
          <p:nvPr/>
        </p:nvSpPr>
        <p:spPr bwMode="auto">
          <a:xfrm>
            <a:off x="482739" y="5076068"/>
            <a:ext cx="4329433" cy="49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000" b="0">
                <a:solidFill>
                  <a:schemeClr val="tx2"/>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pPr algn="l"/>
            <a:r>
              <a:rPr lang="en-GB" sz="1400" kern="0" dirty="0">
                <a:solidFill>
                  <a:schemeClr val="tx1"/>
                </a:solidFill>
                <a:effectLst/>
                <a:latin typeface="Swis721 Lt BT" panose="020B0403020202020204" pitchFamily="34" charset="0"/>
              </a:rPr>
              <a:t>“I really enjoy doing a practical nearly every week or two. It’s fun to be learning different things”. </a:t>
            </a:r>
          </a:p>
        </p:txBody>
      </p:sp>
      <p:sp>
        <p:nvSpPr>
          <p:cNvPr id="11" name="Title 5">
            <a:extLst>
              <a:ext uri="{FF2B5EF4-FFF2-40B4-BE49-F238E27FC236}">
                <a16:creationId xmlns:a16="http://schemas.microsoft.com/office/drawing/2014/main" id="{67E86DDB-F69F-7648-96BC-199D567ACA53}"/>
              </a:ext>
            </a:extLst>
          </p:cNvPr>
          <p:cNvSpPr txBox="1">
            <a:spLocks/>
          </p:cNvSpPr>
          <p:nvPr/>
        </p:nvSpPr>
        <p:spPr bwMode="auto">
          <a:xfrm>
            <a:off x="5600305" y="2493479"/>
            <a:ext cx="2965761" cy="220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sz="4000" b="0">
                <a:solidFill>
                  <a:schemeClr val="tx2"/>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300">
                <a:solidFill>
                  <a:schemeClr val="tx2"/>
                </a:solidFill>
                <a:latin typeface="Arial" charset="0"/>
              </a:defRPr>
            </a:lvl2pPr>
            <a:lvl3pPr algn="ctr" rtl="0" eaLnBrk="1" fontAlgn="base" hangingPunct="1">
              <a:spcBef>
                <a:spcPct val="0"/>
              </a:spcBef>
              <a:spcAft>
                <a:spcPct val="0"/>
              </a:spcAft>
              <a:defRPr sz="3300">
                <a:solidFill>
                  <a:schemeClr val="tx2"/>
                </a:solidFill>
                <a:latin typeface="Arial" charset="0"/>
              </a:defRPr>
            </a:lvl3pPr>
            <a:lvl4pPr algn="ctr" rtl="0" eaLnBrk="1" fontAlgn="base" hangingPunct="1">
              <a:spcBef>
                <a:spcPct val="0"/>
              </a:spcBef>
              <a:spcAft>
                <a:spcPct val="0"/>
              </a:spcAft>
              <a:defRPr sz="3300">
                <a:solidFill>
                  <a:schemeClr val="tx2"/>
                </a:solidFill>
                <a:latin typeface="Arial" charset="0"/>
              </a:defRPr>
            </a:lvl4pPr>
            <a:lvl5pPr algn="ctr" rtl="0" eaLnBrk="1" fontAlgn="base" hangingPunct="1">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a:lstStyle>
          <a:p>
            <a:pPr algn="l"/>
            <a:r>
              <a:rPr lang="en-GB" sz="1400" kern="0" dirty="0">
                <a:solidFill>
                  <a:schemeClr val="tx1"/>
                </a:solidFill>
                <a:effectLst/>
                <a:latin typeface="Swis721 Lt BT" panose="020B0403020202020204" pitchFamily="34" charset="0"/>
              </a:rPr>
              <a:t>“What I have enjoyed the most so far this year is learning about Denise Ippolito and doing the experiments with foam and food colouring. The thing I like about this course is how supported you feel doing your work and learning something new every lesson. The course allows me to explore different areas within Photography and different ways I can use Photoshop”. </a:t>
            </a:r>
          </a:p>
        </p:txBody>
      </p:sp>
      <p:pic>
        <p:nvPicPr>
          <p:cNvPr id="2" name="Audio 1">
            <a:hlinkClick r:id="" action="ppaction://media"/>
            <a:extLst>
              <a:ext uri="{FF2B5EF4-FFF2-40B4-BE49-F238E27FC236}">
                <a16:creationId xmlns:a16="http://schemas.microsoft.com/office/drawing/2014/main" id="{18D0F0FF-B0FA-4820-B8C6-7F8D749F0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7858">
        <p14:prism/>
      </p:transition>
    </mc:Choice>
    <mc:Fallback xmlns="">
      <p:transition spd="slow" advClick="0" advTm="7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728609" y="118571"/>
            <a:ext cx="65001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5400" dirty="0">
                <a:solidFill>
                  <a:srgbClr val="C00000"/>
                </a:solidFill>
                <a:latin typeface="Berkeley"/>
                <a:cs typeface="Arial"/>
              </a:rPr>
              <a:t>Student Work</a:t>
            </a:r>
            <a:endParaRPr lang="en-US" sz="5400">
              <a:solidFill>
                <a:srgbClr val="C00000"/>
              </a:solidFill>
              <a:latin typeface="Berkeley"/>
              <a:cs typeface="Arial"/>
            </a:endParaRPr>
          </a:p>
        </p:txBody>
      </p:sp>
      <p:grpSp>
        <p:nvGrpSpPr>
          <p:cNvPr id="3" name="Group 2">
            <a:extLst>
              <a:ext uri="{FF2B5EF4-FFF2-40B4-BE49-F238E27FC236}">
                <a16:creationId xmlns:a16="http://schemas.microsoft.com/office/drawing/2014/main" id="{1CBBB85E-1334-174B-94CC-57A9D51A84AF}"/>
              </a:ext>
            </a:extLst>
          </p:cNvPr>
          <p:cNvGrpSpPr/>
          <p:nvPr/>
        </p:nvGrpSpPr>
        <p:grpSpPr>
          <a:xfrm>
            <a:off x="704205" y="1898618"/>
            <a:ext cx="7470369" cy="4128492"/>
            <a:chOff x="1213447" y="1028700"/>
            <a:chExt cx="15861107" cy="8765625"/>
          </a:xfrm>
        </p:grpSpPr>
        <p:pic>
          <p:nvPicPr>
            <p:cNvPr id="4" name="Picture 2">
              <a:extLst>
                <a:ext uri="{FF2B5EF4-FFF2-40B4-BE49-F238E27FC236}">
                  <a16:creationId xmlns:a16="http://schemas.microsoft.com/office/drawing/2014/main" id="{3452EFEB-5348-E049-8156-C6DB86A95E44}"/>
                </a:ext>
              </a:extLst>
            </p:cNvPr>
            <p:cNvPicPr>
              <a:picLocks noChangeAspect="1"/>
            </p:cNvPicPr>
            <p:nvPr/>
          </p:nvPicPr>
          <p:blipFill>
            <a:blip r:embed="rId5"/>
            <a:srcRect/>
            <a:stretch>
              <a:fillRect/>
            </a:stretch>
          </p:blipFill>
          <p:spPr>
            <a:xfrm>
              <a:off x="1472906" y="1028700"/>
              <a:ext cx="3762845" cy="3909145"/>
            </a:xfrm>
            <a:prstGeom prst="rect">
              <a:avLst/>
            </a:prstGeom>
          </p:spPr>
        </p:pic>
        <p:pic>
          <p:nvPicPr>
            <p:cNvPr id="6" name="Picture 3">
              <a:extLst>
                <a:ext uri="{FF2B5EF4-FFF2-40B4-BE49-F238E27FC236}">
                  <a16:creationId xmlns:a16="http://schemas.microsoft.com/office/drawing/2014/main" id="{975C7BD1-FBF7-4A45-8B6C-CBA85C47E97F}"/>
                </a:ext>
              </a:extLst>
            </p:cNvPr>
            <p:cNvPicPr>
              <a:picLocks noChangeAspect="1"/>
            </p:cNvPicPr>
            <p:nvPr/>
          </p:nvPicPr>
          <p:blipFill>
            <a:blip r:embed="rId6"/>
            <a:srcRect t="6079" b="6079"/>
            <a:stretch>
              <a:fillRect/>
            </a:stretch>
          </p:blipFill>
          <p:spPr>
            <a:xfrm>
              <a:off x="5520907" y="1028700"/>
              <a:ext cx="3438346" cy="3909145"/>
            </a:xfrm>
            <a:prstGeom prst="rect">
              <a:avLst/>
            </a:prstGeom>
          </p:spPr>
        </p:pic>
        <p:pic>
          <p:nvPicPr>
            <p:cNvPr id="7" name="Picture 4">
              <a:extLst>
                <a:ext uri="{FF2B5EF4-FFF2-40B4-BE49-F238E27FC236}">
                  <a16:creationId xmlns:a16="http://schemas.microsoft.com/office/drawing/2014/main" id="{9C85703D-AB0A-FE40-B824-842EA5E91B66}"/>
                </a:ext>
              </a:extLst>
            </p:cNvPr>
            <p:cNvPicPr>
              <a:picLocks noChangeAspect="1"/>
            </p:cNvPicPr>
            <p:nvPr/>
          </p:nvPicPr>
          <p:blipFill>
            <a:blip r:embed="rId7"/>
            <a:srcRect/>
            <a:stretch>
              <a:fillRect/>
            </a:stretch>
          </p:blipFill>
          <p:spPr>
            <a:xfrm>
              <a:off x="9364124" y="1028700"/>
              <a:ext cx="3227402" cy="3909145"/>
            </a:xfrm>
            <a:prstGeom prst="rect">
              <a:avLst/>
            </a:prstGeom>
          </p:spPr>
        </p:pic>
        <p:pic>
          <p:nvPicPr>
            <p:cNvPr id="8" name="Picture 5">
              <a:extLst>
                <a:ext uri="{FF2B5EF4-FFF2-40B4-BE49-F238E27FC236}">
                  <a16:creationId xmlns:a16="http://schemas.microsoft.com/office/drawing/2014/main" id="{C1E94447-C43E-E84D-95FE-8B594AE51846}"/>
                </a:ext>
              </a:extLst>
            </p:cNvPr>
            <p:cNvPicPr>
              <a:picLocks noChangeAspect="1"/>
            </p:cNvPicPr>
            <p:nvPr/>
          </p:nvPicPr>
          <p:blipFill>
            <a:blip r:embed="rId8"/>
            <a:srcRect t="8664" b="14965"/>
            <a:stretch>
              <a:fillRect/>
            </a:stretch>
          </p:blipFill>
          <p:spPr>
            <a:xfrm>
              <a:off x="12942454" y="1028700"/>
              <a:ext cx="4132100" cy="3909145"/>
            </a:xfrm>
            <a:prstGeom prst="rect">
              <a:avLst/>
            </a:prstGeom>
          </p:spPr>
        </p:pic>
        <p:pic>
          <p:nvPicPr>
            <p:cNvPr id="9" name="Picture 6">
              <a:extLst>
                <a:ext uri="{FF2B5EF4-FFF2-40B4-BE49-F238E27FC236}">
                  <a16:creationId xmlns:a16="http://schemas.microsoft.com/office/drawing/2014/main" id="{D7874A18-CE56-E443-A4FA-068D4EACB358}"/>
                </a:ext>
              </a:extLst>
            </p:cNvPr>
            <p:cNvPicPr>
              <a:picLocks noChangeAspect="1"/>
            </p:cNvPicPr>
            <p:nvPr/>
          </p:nvPicPr>
          <p:blipFill>
            <a:blip r:embed="rId9"/>
            <a:srcRect l="15547" t="8287" r="17184"/>
            <a:stretch>
              <a:fillRect/>
            </a:stretch>
          </p:blipFill>
          <p:spPr>
            <a:xfrm>
              <a:off x="1213447" y="4990797"/>
              <a:ext cx="2531200" cy="4803528"/>
            </a:xfrm>
            <a:prstGeom prst="rect">
              <a:avLst/>
            </a:prstGeom>
          </p:spPr>
        </p:pic>
        <p:pic>
          <p:nvPicPr>
            <p:cNvPr id="10" name="Picture 7">
              <a:extLst>
                <a:ext uri="{FF2B5EF4-FFF2-40B4-BE49-F238E27FC236}">
                  <a16:creationId xmlns:a16="http://schemas.microsoft.com/office/drawing/2014/main" id="{81358B70-E793-DE40-B58D-C06BEB6D27C5}"/>
                </a:ext>
              </a:extLst>
            </p:cNvPr>
            <p:cNvPicPr>
              <a:picLocks noChangeAspect="1"/>
            </p:cNvPicPr>
            <p:nvPr/>
          </p:nvPicPr>
          <p:blipFill>
            <a:blip r:embed="rId10"/>
            <a:srcRect r="13042"/>
            <a:stretch>
              <a:fillRect/>
            </a:stretch>
          </p:blipFill>
          <p:spPr>
            <a:xfrm>
              <a:off x="3970151" y="5196452"/>
              <a:ext cx="5158943" cy="4597873"/>
            </a:xfrm>
            <a:prstGeom prst="rect">
              <a:avLst/>
            </a:prstGeom>
          </p:spPr>
        </p:pic>
        <p:pic>
          <p:nvPicPr>
            <p:cNvPr id="11" name="Picture 8">
              <a:extLst>
                <a:ext uri="{FF2B5EF4-FFF2-40B4-BE49-F238E27FC236}">
                  <a16:creationId xmlns:a16="http://schemas.microsoft.com/office/drawing/2014/main" id="{B471D9D8-1E7B-CD45-B133-8327B9389318}"/>
                </a:ext>
              </a:extLst>
            </p:cNvPr>
            <p:cNvPicPr>
              <a:picLocks noChangeAspect="1"/>
            </p:cNvPicPr>
            <p:nvPr/>
          </p:nvPicPr>
          <p:blipFill>
            <a:blip r:embed="rId11"/>
            <a:srcRect/>
            <a:stretch>
              <a:fillRect/>
            </a:stretch>
          </p:blipFill>
          <p:spPr>
            <a:xfrm>
              <a:off x="9417982" y="5196452"/>
              <a:ext cx="3857538" cy="4597873"/>
            </a:xfrm>
            <a:prstGeom prst="rect">
              <a:avLst/>
            </a:prstGeom>
          </p:spPr>
        </p:pic>
        <p:pic>
          <p:nvPicPr>
            <p:cNvPr id="12" name="Picture 9">
              <a:extLst>
                <a:ext uri="{FF2B5EF4-FFF2-40B4-BE49-F238E27FC236}">
                  <a16:creationId xmlns:a16="http://schemas.microsoft.com/office/drawing/2014/main" id="{EDB29620-1EF9-5A45-B306-E5792EFFB864}"/>
                </a:ext>
              </a:extLst>
            </p:cNvPr>
            <p:cNvPicPr>
              <a:picLocks noChangeAspect="1"/>
            </p:cNvPicPr>
            <p:nvPr/>
          </p:nvPicPr>
          <p:blipFill>
            <a:blip r:embed="rId12"/>
            <a:srcRect/>
            <a:stretch>
              <a:fillRect/>
            </a:stretch>
          </p:blipFill>
          <p:spPr>
            <a:xfrm>
              <a:off x="13592745" y="5196452"/>
              <a:ext cx="3481808" cy="4597873"/>
            </a:xfrm>
            <a:prstGeom prst="rect">
              <a:avLst/>
            </a:prstGeom>
          </p:spPr>
        </p:pic>
      </p:grpSp>
      <p:pic>
        <p:nvPicPr>
          <p:cNvPr id="5" name="Audio 4">
            <a:hlinkClick r:id="" action="ppaction://media"/>
            <a:extLst>
              <a:ext uri="{FF2B5EF4-FFF2-40B4-BE49-F238E27FC236}">
                <a16:creationId xmlns:a16="http://schemas.microsoft.com/office/drawing/2014/main" id="{02071A8A-05C8-4229-AC97-43AC0205D1C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02112729"/>
      </p:ext>
    </p:extLst>
  </p:cSld>
  <p:clrMapOvr>
    <a:masterClrMapping/>
  </p:clrMapOvr>
  <mc:AlternateContent xmlns:mc="http://schemas.openxmlformats.org/markup-compatibility/2006" xmlns:p14="http://schemas.microsoft.com/office/powerpoint/2010/main">
    <mc:Choice Requires="p14">
      <p:transition spd="slow" p14:dur="1200" advTm="8490">
        <p14:prism/>
      </p:transition>
    </mc:Choice>
    <mc:Fallback xmlns="">
      <p:transition spd="slow" advTm="8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eme1">
  <a:themeElements>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eme1">
      <a:majorFont>
        <a:latin typeface="BerkeleyOldstyleITCby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ECAC11CC589A4FA00B5741399EF0A8" ma:contentTypeVersion="5" ma:contentTypeDescription="Create a new document." ma:contentTypeScope="" ma:versionID="8d218f2ceba4cbdfd2d4c0569ed04799">
  <xsd:schema xmlns:xsd="http://www.w3.org/2001/XMLSchema" xmlns:xs="http://www.w3.org/2001/XMLSchema" xmlns:p="http://schemas.microsoft.com/office/2006/metadata/properties" xmlns:ns2="6d49f7e4-8427-4c61-9628-db4dc497675f" targetNamespace="http://schemas.microsoft.com/office/2006/metadata/properties" ma:root="true" ma:fieldsID="cdcf792b092717272fed23783e557d3b" ns2:_="">
    <xsd:import namespace="6d49f7e4-8427-4c61-9628-db4dc49767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9f7e4-8427-4c61-9628-db4dc49767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7E3F99-3187-4015-9C00-64D8651F1612}">
  <ds:schemaRefs>
    <ds:schemaRef ds:uri="f8ffca4b-1ded-44c1-a21f-20f50556a5e8"/>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5615ad12-90ca-4feb-b5c7-0aa9ce5de820"/>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66E6BCB-1372-420B-B513-E049C0B39F1C}">
  <ds:schemaRefs>
    <ds:schemaRef ds:uri="http://schemas.microsoft.com/sharepoint/v3/contenttype/forms"/>
  </ds:schemaRefs>
</ds:datastoreItem>
</file>

<file path=customXml/itemProps3.xml><?xml version="1.0" encoding="utf-8"?>
<ds:datastoreItem xmlns:ds="http://schemas.openxmlformats.org/officeDocument/2006/customXml" ds:itemID="{7D8482C2-1473-4413-B33F-2AC575E18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49f7e4-8427-4c61-9628-db4dc49767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2977</TotalTime>
  <Words>459</Words>
  <Application>Microsoft Office PowerPoint</Application>
  <PresentationFormat>On-screen Show (4:3)</PresentationFormat>
  <Paragraphs>81</Paragraphs>
  <Slides>11</Slides>
  <Notes>11</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Theme1</vt:lpstr>
      <vt:lpstr>Key Stage 4 Guided Choices Year 9 into 10</vt:lpstr>
      <vt:lpstr>Course Topics</vt:lpstr>
      <vt:lpstr>PowerPoint Presentation</vt:lpstr>
      <vt:lpstr>How is the course assessed? </vt:lpstr>
      <vt:lpstr>How is the course assessed? </vt:lpstr>
      <vt:lpstr>PowerPoint Presentation</vt:lpstr>
      <vt:lpstr>Frequently Asked Questions  (FAQs)</vt:lpstr>
      <vt:lpstr>PowerPoint Presentation</vt:lpstr>
      <vt:lpstr>PowerPoint Presentation</vt:lpstr>
      <vt:lpstr>PowerPoint Presentation</vt:lpstr>
      <vt:lpstr>PowerPoint Presentation</vt:lpstr>
    </vt:vector>
  </TitlesOfParts>
  <Company>Outwood Grange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Open Evening  29th September 2009</dc:title>
  <dc:creator>klw</dc:creator>
  <cp:lastModifiedBy>Christopher Vallance</cp:lastModifiedBy>
  <cp:revision>275</cp:revision>
  <cp:lastPrinted>2019-01-28T13:36:12Z</cp:lastPrinted>
  <dcterms:created xsi:type="dcterms:W3CDTF">2009-09-17T06:29:05Z</dcterms:created>
  <dcterms:modified xsi:type="dcterms:W3CDTF">2023-02-08T09:02:47Z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0x010100BFECAC11CC589A4FA00B5741399EF0A8</vt:lpwstr>
  </property>
</Properties>
</file>