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  <p1510:client id="{A77B8900-790E-4A25-93F9-C73014A1E724}" v="1" dt="2021-06-14T10:14:41.27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26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422" y="1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64806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Religious Studies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295061"/>
              </p:ext>
            </p:extLst>
          </p:nvPr>
        </p:nvGraphicFramePr>
        <p:xfrm>
          <a:off x="72548" y="1988836"/>
          <a:ext cx="8606312" cy="4240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October Mock exam </a:t>
                      </a:r>
                    </a:p>
                    <a:p>
                      <a:r>
                        <a:rPr lang="en-GB" dirty="0"/>
                        <a:t>Religious beliefs/practices</a:t>
                      </a:r>
                    </a:p>
                    <a:p>
                      <a:r>
                        <a:rPr lang="en-GB" dirty="0"/>
                        <a:t>Themes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 questions under exam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December Mock exam </a:t>
                      </a:r>
                    </a:p>
                    <a:p>
                      <a:r>
                        <a:rPr lang="en-GB" dirty="0"/>
                        <a:t>Religious beliefs/practices</a:t>
                      </a:r>
                    </a:p>
                    <a:p>
                      <a:r>
                        <a:rPr lang="en-GB" dirty="0"/>
                        <a:t>Themes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 questions under exam condition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April May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April and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AQA assessment pieces, exam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7BCE62-6D7A-4132-A8DD-8C2C02768E39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94dd0775-76b5-42f4-b7e9-fc4c1ed2f738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5769</TotalTime>
  <Words>501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432</cp:revision>
  <cp:lastPrinted>2016-09-20T15:40:55Z</cp:lastPrinted>
  <dcterms:created xsi:type="dcterms:W3CDTF">2008-04-21T08:30:49Z</dcterms:created>
  <dcterms:modified xsi:type="dcterms:W3CDTF">2021-07-02T09:46:08Z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