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4"/>
  </p:notesMasterIdLst>
  <p:handoutMasterIdLst>
    <p:handoutMasterId r:id="rId15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6" r:id="rId11"/>
    <p:sldId id="528" r:id="rId12"/>
    <p:sldId id="530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9265C5-D586-404A-93E2-C5176578C343}" v="4" dt="2021-06-21T14:05:07.748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Sabbagh" userId="6565a813-62b7-4021-ace8-3e74b639d755" providerId="ADAL" clId="{5C8AD360-85D5-4EBC-9F3E-86F5234FB98A}"/>
    <pc:docChg chg="undo addSld delSld">
      <pc:chgData name="David Sabbagh" userId="6565a813-62b7-4021-ace8-3e74b639d755" providerId="ADAL" clId="{5C8AD360-85D5-4EBC-9F3E-86F5234FB98A}" dt="2021-06-21T14:05:07.748" v="3" actId="2696"/>
      <pc:docMkLst>
        <pc:docMk/>
      </pc:docMkLst>
      <pc:sldChg chg="add">
        <pc:chgData name="David Sabbagh" userId="6565a813-62b7-4021-ace8-3e74b639d755" providerId="ADAL" clId="{5C8AD360-85D5-4EBC-9F3E-86F5234FB98A}" dt="2021-06-21T14:05:06.087" v="1" actId="2696"/>
        <pc:sldMkLst>
          <pc:docMk/>
          <pc:sldMk cId="3898579381" sldId="528"/>
        </pc:sldMkLst>
      </pc:sldChg>
      <pc:sldChg chg="add del">
        <pc:chgData name="David Sabbagh" userId="6565a813-62b7-4021-ace8-3e74b639d755" providerId="ADAL" clId="{5C8AD360-85D5-4EBC-9F3E-86F5234FB98A}" dt="2021-06-21T14:05:07.504" v="2" actId="2696"/>
        <pc:sldMkLst>
          <pc:docMk/>
          <pc:sldMk cId="3835084893" sldId="533"/>
        </pc:sldMkLst>
      </pc:sldChg>
      <pc:sldChg chg="del">
        <pc:chgData name="David Sabbagh" userId="6565a813-62b7-4021-ace8-3e74b639d755" providerId="ADAL" clId="{5C8AD360-85D5-4EBC-9F3E-86F5234FB98A}" dt="2021-06-21T14:05:07.748" v="3" actId="2696"/>
        <pc:sldMkLst>
          <pc:docMk/>
          <pc:sldMk cId="3448875742" sldId="53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7FD34-37A6-4608-AD9C-C5ECF938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How will we arrive at your grades…?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39EDA-DF2F-4AB0-BAA9-0EAF7170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247" y="1340768"/>
            <a:ext cx="8229600" cy="5229200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Swis721 Lt BT" panose="020B0403020202020204" pitchFamily="34" charset="0"/>
              </a:rPr>
              <a:t>Examples</a:t>
            </a:r>
            <a:r>
              <a:rPr lang="en-GB" dirty="0">
                <a:latin typeface="Swis721 Lt BT" panose="020B0403020202020204" pitchFamily="34" charset="0"/>
              </a:rPr>
              <a:t>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5E1941-A832-45D9-95F3-CEFE3BDE63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594715"/>
              </p:ext>
            </p:extLst>
          </p:nvPr>
        </p:nvGraphicFramePr>
        <p:xfrm>
          <a:off x="1297654" y="2258899"/>
          <a:ext cx="6442698" cy="3802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566">
                  <a:extLst>
                    <a:ext uri="{9D8B030D-6E8A-4147-A177-3AD203B41FA5}">
                      <a16:colId xmlns:a16="http://schemas.microsoft.com/office/drawing/2014/main" val="2318157867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221023836"/>
                    </a:ext>
                  </a:extLst>
                </a:gridCol>
                <a:gridCol w="2147566">
                  <a:extLst>
                    <a:ext uri="{9D8B030D-6E8A-4147-A177-3AD203B41FA5}">
                      <a16:colId xmlns:a16="http://schemas.microsoft.com/office/drawing/2014/main" val="3391106650"/>
                    </a:ext>
                  </a:extLst>
                </a:gridCol>
              </a:tblGrid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English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Swis721 Lt BT" panose="020B0403020202020204" pitchFamily="34" charset="0"/>
                        </a:rPr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997776"/>
                  </a:ext>
                </a:extLst>
              </a:tr>
              <a:tr h="74888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All portfolio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201558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Previous Data – Assessments etc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060366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Future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457684"/>
                  </a:ext>
                </a:extLst>
              </a:tr>
              <a:tr h="763285"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Mock Exams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2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744115"/>
      </p:ext>
    </p:extLst>
  </p:cSld>
  <p:clrMapOvr>
    <a:masterClrMapping/>
  </p:clrMapOvr>
  <p:transition spd="med" advTm="20784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Business GCSE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164727"/>
              </p:ext>
            </p:extLst>
          </p:nvPr>
        </p:nvGraphicFramePr>
        <p:xfrm>
          <a:off x="212981" y="1973627"/>
          <a:ext cx="8889281" cy="4650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3675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1888200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1917251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3210155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894521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Swis721 Lt BT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Swis721 Lt BT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Swis721 Lt BT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Swis721 Lt BT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1192695">
                <a:tc>
                  <a:txBody>
                    <a:bodyPr/>
                    <a:lstStyle/>
                    <a:p>
                      <a:r>
                        <a:rPr lang="en-GB" dirty="0"/>
                        <a:t>Purple Pen Assessments (whole course)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 marks each – 6 x unit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Throughout year 9, 10 and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It has allowed us to ensure that we cover all topic areas which exams have missed.</a:t>
                      </a:r>
                    </a:p>
                    <a:p>
                      <a:pPr lvl="0">
                        <a:buNone/>
                      </a:pPr>
                      <a:r>
                        <a:rPr lang="en-GB" dirty="0"/>
                        <a:t>Assessment objectives AO1-AO3 evidenced (range of question types including MCQs, calculations, Short answer questions and extended case study questions)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847749">
                <a:tc>
                  <a:txBody>
                    <a:bodyPr/>
                    <a:lstStyle/>
                    <a:p>
                      <a:r>
                        <a:rPr lang="en-GB" dirty="0"/>
                        <a:t>Mock exams</a:t>
                      </a:r>
                    </a:p>
                    <a:p>
                      <a:r>
                        <a:rPr lang="en-GB" sz="1200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Paper 1 and Paper 2 from 2019 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180 marks (90 marks per paper) 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October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They were complete in exam conditions and include both papers</a:t>
                      </a:r>
                    </a:p>
                    <a:p>
                      <a:pPr lvl="0">
                        <a:buNone/>
                      </a:pPr>
                      <a:r>
                        <a:rPr lang="en-GB" sz="1200" b="0" i="0" u="none" strike="noStrike" noProof="0" dirty="0">
                          <a:latin typeface="Avenir Roman"/>
                        </a:rPr>
                        <a:t>Assessment objectives AO1-AO3 evidenced in course weightings AO1 35%, AO2 35%, AO3 30%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847749">
                <a:tc>
                  <a:txBody>
                    <a:bodyPr/>
                    <a:lstStyle/>
                    <a:p>
                      <a:r>
                        <a:rPr lang="en-GB" dirty="0"/>
                        <a:t>Mock exams</a:t>
                      </a:r>
                    </a:p>
                    <a:p>
                      <a:r>
                        <a:rPr lang="en-GB" sz="1200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Paper 1 Additional Specimen  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90 marks  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January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Allowed coverage of additional areas of the specification</a:t>
                      </a:r>
                    </a:p>
                    <a:p>
                      <a:pPr lvl="0">
                        <a:buNone/>
                      </a:pPr>
                      <a:r>
                        <a:rPr lang="en-GB" sz="1200" b="0" i="0" u="none" strike="noStrike" noProof="0" dirty="0">
                          <a:latin typeface="Avenir Roman"/>
                        </a:rPr>
                        <a:t>Assessment objectives AO1-AO3 evidenced in course weightings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847749">
                <a:tc>
                  <a:txBody>
                    <a:bodyPr/>
                    <a:lstStyle/>
                    <a:p>
                      <a:r>
                        <a:rPr lang="en-GB" dirty="0"/>
                        <a:t>Assessment week papers</a:t>
                      </a:r>
                    </a:p>
                    <a:p>
                      <a:r>
                        <a:rPr lang="en-GB" dirty="0"/>
                        <a:t>Paper 1 and Paper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116 marks (Paper 1 54 and Paper 2 62)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Completed in exam conditions after a period of revision and with additional support from topic lists and pre-released exam board materials. Allows a full set of exam papers.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F627F37-7730-4E2B-A307-FE9F0B5EDBB2}"/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4dd0775-76b5-42f4-b7e9-fc4c1ed2f73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7101</TotalTime>
  <Words>624</Words>
  <Application>Microsoft Office PowerPoint</Application>
  <PresentationFormat>On-screen Show (4:3)</PresentationFormat>
  <Paragraphs>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How will we arrive at your grades…?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David Sabbagh</cp:lastModifiedBy>
  <cp:revision>491</cp:revision>
  <cp:lastPrinted>2016-09-20T15:40:55Z</cp:lastPrinted>
  <dcterms:created xsi:type="dcterms:W3CDTF">2008-04-21T08:30:49Z</dcterms:created>
  <dcterms:modified xsi:type="dcterms:W3CDTF">2021-06-21T14:05:10Z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